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1" r:id="rId2"/>
    <p:sldMasterId id="2147483746" r:id="rId3"/>
    <p:sldMasterId id="2147483760" r:id="rId4"/>
    <p:sldMasterId id="2147483789" r:id="rId5"/>
    <p:sldMasterId id="2147483802" r:id="rId6"/>
    <p:sldMasterId id="2147483815" r:id="rId7"/>
    <p:sldMasterId id="2147483907" r:id="rId8"/>
  </p:sldMasterIdLst>
  <p:notesMasterIdLst>
    <p:notesMasterId r:id="rId21"/>
  </p:notesMasterIdLst>
  <p:handoutMasterIdLst>
    <p:handoutMasterId r:id="rId22"/>
  </p:handoutMasterIdLst>
  <p:sldIdLst>
    <p:sldId id="410" r:id="rId9"/>
    <p:sldId id="511" r:id="rId10"/>
    <p:sldId id="559" r:id="rId11"/>
    <p:sldId id="522" r:id="rId12"/>
    <p:sldId id="553" r:id="rId13"/>
    <p:sldId id="523" r:id="rId14"/>
    <p:sldId id="555" r:id="rId15"/>
    <p:sldId id="554" r:id="rId16"/>
    <p:sldId id="557" r:id="rId17"/>
    <p:sldId id="551" r:id="rId18"/>
    <p:sldId id="556" r:id="rId19"/>
    <p:sldId id="558" r:id="rId20"/>
  </p:sldIdLst>
  <p:sldSz cx="9144000" cy="6858000" type="screen4x3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8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8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8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8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vbekauri" initials="mvb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8D29"/>
    <a:srgbClr val="95A0B2"/>
    <a:srgbClr val="E7F3F4"/>
    <a:srgbClr val="FFC000"/>
    <a:srgbClr val="924900"/>
    <a:srgbClr val="FF8D1C"/>
    <a:srgbClr val="F27900"/>
    <a:srgbClr val="CC6600"/>
    <a:srgbClr val="AC5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67" autoAdjust="0"/>
    <p:restoredTop sz="77512" autoAdjust="0"/>
  </p:normalViewPr>
  <p:slideViewPr>
    <p:cSldViewPr snapToGrid="0">
      <p:cViewPr>
        <p:scale>
          <a:sx n="90" d="100"/>
          <a:sy n="90" d="100"/>
        </p:scale>
        <p:origin x="-2406" y="-9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1842" y="-102"/>
      </p:cViewPr>
      <p:guideLst>
        <p:guide orient="horz" pos="2142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661270467134444E-2"/>
          <c:y val="4.4921727420651994E-2"/>
          <c:w val="0.89773354761048374"/>
          <c:h val="0.7249601461224698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'[Копия Добыча по предприятиям РН 2013.xlsx]доб'!$A$7</c:f>
              <c:strCache>
                <c:ptCount val="1"/>
                <c:pt idx="0">
                  <c:v>ДОБЫЧА  НЕФТИ  И  ГАЗОВОГО  КОНДЕНСАТА за 2013 u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2.331925258214367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solidFill>
                  <a:srgbClr val="FFC000"/>
                </a:solidFill>
              </c:spPr>
              <c:txPr>
                <a:bodyPr rot="-4200000" vert="horz" anchor="ctr" anchorCtr="0"/>
                <a:lstStyle/>
                <a:p>
                  <a:pPr>
                    <a:defRPr sz="12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4200000" vert="horz" anchor="ctr" anchorCtr="0"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'[Копия Добыча по предприятиям РН 2013.xlsx]доб'!$A$9:$A$35</c:f>
              <c:strCache>
                <c:ptCount val="27"/>
                <c:pt idx="0">
                  <c:v>Юганскнефтегаз</c:v>
                </c:pt>
                <c:pt idx="1">
                  <c:v>Самотлорнефтегаз</c:v>
                </c:pt>
                <c:pt idx="2">
                  <c:v>Ванкорнефть</c:v>
                </c:pt>
                <c:pt idx="3">
                  <c:v>Оренбургнефть</c:v>
                </c:pt>
                <c:pt idx="4">
                  <c:v>Самаранефтегаз</c:v>
                </c:pt>
                <c:pt idx="5">
                  <c:v>РН-Уватнефтегаз</c:v>
                </c:pt>
                <c:pt idx="6">
                  <c:v>Славнефть</c:v>
                </c:pt>
                <c:pt idx="7">
                  <c:v>Верхнечонскнефтегаз</c:v>
                </c:pt>
                <c:pt idx="8">
                  <c:v>Варьёганнефтегаз</c:v>
                </c:pt>
                <c:pt idx="9">
                  <c:v>Пурнефтегаз</c:v>
                </c:pt>
                <c:pt idx="10">
                  <c:v>РН-Няганьнефтегаз</c:v>
                </c:pt>
                <c:pt idx="11">
                  <c:v>Томскнефть50%</c:v>
                </c:pt>
                <c:pt idx="12">
                  <c:v>Удмуртнефть</c:v>
                </c:pt>
                <c:pt idx="13">
                  <c:v>Северная нефть</c:v>
                </c:pt>
                <c:pt idx="14">
                  <c:v>Сахалинморнефтегаз</c:v>
                </c:pt>
                <c:pt idx="15">
                  <c:v>Сахалин-1</c:v>
                </c:pt>
                <c:pt idx="16">
                  <c:v>КраснодарНГ</c:v>
                </c:pt>
                <c:pt idx="17">
                  <c:v>Роспан Интернешнл</c:v>
                </c:pt>
                <c:pt idx="18">
                  <c:v>СтавропольНГ</c:v>
                </c:pt>
                <c:pt idx="19">
                  <c:v>Грознефтегаз</c:v>
                </c:pt>
                <c:pt idx="20">
                  <c:v>Полярное Сияние</c:v>
                </c:pt>
                <c:pt idx="21">
                  <c:v>Таас-Юрях</c:v>
                </c:pt>
                <c:pt idx="22">
                  <c:v>Дагнефть</c:v>
                </c:pt>
                <c:pt idx="23">
                  <c:v>вт.ч.м/рМаланинское</c:v>
                </c:pt>
                <c:pt idx="24">
                  <c:v>Востсибнефтегаз</c:v>
                </c:pt>
                <c:pt idx="25">
                  <c:v>Дагнефтегаз</c:v>
                </c:pt>
                <c:pt idx="26">
                  <c:v>НГК"ИТЕРА"</c:v>
                </c:pt>
              </c:strCache>
            </c:strRef>
          </c:cat>
          <c:val>
            <c:numRef>
              <c:f>'[Копия Добыча по предприятиям РН 2013.xlsx]доб'!$B$9:$B$35</c:f>
              <c:numCache>
                <c:formatCode>#,##0</c:formatCode>
                <c:ptCount val="27"/>
                <c:pt idx="0">
                  <c:v>66173.232000000004</c:v>
                </c:pt>
                <c:pt idx="1">
                  <c:v>22009.599000000002</c:v>
                </c:pt>
                <c:pt idx="2">
                  <c:v>21440.264999999999</c:v>
                </c:pt>
                <c:pt idx="3">
                  <c:v>20036.28</c:v>
                </c:pt>
                <c:pt idx="4">
                  <c:v>11015.402</c:v>
                </c:pt>
                <c:pt idx="5">
                  <c:v>8847.5720000000001</c:v>
                </c:pt>
                <c:pt idx="6">
                  <c:v>8351.6580427999997</c:v>
                </c:pt>
                <c:pt idx="7">
                  <c:v>7694.0240000000003</c:v>
                </c:pt>
                <c:pt idx="8">
                  <c:v>7551.272414</c:v>
                </c:pt>
                <c:pt idx="9">
                  <c:v>6448.3440000000001</c:v>
                </c:pt>
                <c:pt idx="10">
                  <c:v>6426.567</c:v>
                </c:pt>
                <c:pt idx="11">
                  <c:v>5075.8389999999999</c:v>
                </c:pt>
                <c:pt idx="12">
                  <c:v>3199.3075658569001</c:v>
                </c:pt>
                <c:pt idx="13">
                  <c:v>3086.1610000000001</c:v>
                </c:pt>
                <c:pt idx="14">
                  <c:v>1423.4</c:v>
                </c:pt>
                <c:pt idx="15">
                  <c:v>1187.525736900001</c:v>
                </c:pt>
                <c:pt idx="16">
                  <c:v>905.00599998999996</c:v>
                </c:pt>
                <c:pt idx="17">
                  <c:v>841.38119703375435</c:v>
                </c:pt>
                <c:pt idx="18">
                  <c:v>835.71350300000006</c:v>
                </c:pt>
                <c:pt idx="19">
                  <c:v>492.04700000000003</c:v>
                </c:pt>
                <c:pt idx="20">
                  <c:v>221.56800000000001</c:v>
                </c:pt>
                <c:pt idx="21">
                  <c:v>216.82667210411202</c:v>
                </c:pt>
                <c:pt idx="22">
                  <c:v>148.80700000000002</c:v>
                </c:pt>
                <c:pt idx="23">
                  <c:v>58.244</c:v>
                </c:pt>
                <c:pt idx="24">
                  <c:v>52.7</c:v>
                </c:pt>
                <c:pt idx="25">
                  <c:v>26.194330000000001</c:v>
                </c:pt>
                <c:pt idx="26">
                  <c:v>0.31244235000000004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0791808"/>
        <c:axId val="140793344"/>
        <c:axId val="0"/>
      </c:bar3DChart>
      <c:catAx>
        <c:axId val="1407918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40793344"/>
        <c:crosses val="autoZero"/>
        <c:auto val="1"/>
        <c:lblAlgn val="ctr"/>
        <c:lblOffset val="100"/>
        <c:noMultiLvlLbl val="0"/>
      </c:catAx>
      <c:valAx>
        <c:axId val="140793344"/>
        <c:scaling>
          <c:orientation val="minMax"/>
          <c:max val="450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тыс.тонн.</a:t>
                </a:r>
              </a:p>
            </c:rich>
          </c:tx>
          <c:layout>
            <c:manualLayout>
              <c:xMode val="edge"/>
              <c:yMode val="edge"/>
              <c:x val="1.4588992758403944E-2"/>
              <c:y val="0.43788682958805358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14079180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4303313" cy="34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594" y="3"/>
            <a:ext cx="4303313" cy="34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8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28"/>
            <a:ext cx="4303313" cy="34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8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594" y="6456328"/>
            <a:ext cx="4303313" cy="34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44F3BA6-E90B-40C9-AD5B-5074A33C4D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202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303313" cy="34026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94" y="3"/>
            <a:ext cx="4303313" cy="34026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5C557A3-C83E-4CB4-8DB7-D6BEFD12CC5A}" type="datetimeFigureOut">
              <a:rPr lang="ru-RU"/>
              <a:pPr>
                <a:defRPr/>
              </a:pPr>
              <a:t>11.03.2014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11175"/>
            <a:ext cx="3397250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366" y="3228708"/>
            <a:ext cx="7943508" cy="3059118"/>
          </a:xfrm>
          <a:prstGeom prst="rect">
            <a:avLst/>
          </a:prstGeom>
        </p:spPr>
        <p:txBody>
          <a:bodyPr vert="horz" lIns="91577" tIns="45789" rIns="91577" bIns="45789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28"/>
            <a:ext cx="4303313" cy="3402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94" y="6456328"/>
            <a:ext cx="4303313" cy="3402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A75C096-978A-405B-8666-DFFD20350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072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5C096-978A-405B-8666-DFFD2035085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621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67075" y="512763"/>
            <a:ext cx="3394075" cy="2546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>
              <a:cs typeface="Calibri" pitchFamily="34" charset="0"/>
            </a:endParaRP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9163" eaLnBrk="0" hangingPunct="0">
              <a:defRPr sz="8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9163" eaLnBrk="0" hangingPunct="0">
              <a:defRPr sz="8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9163" eaLnBrk="0" hangingPunct="0">
              <a:defRPr sz="8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9163" eaLnBrk="0" hangingPunct="0">
              <a:defRPr sz="8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9163" eaLnBrk="0" hangingPunct="0">
              <a:defRPr sz="8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E9CEEE-B9B6-42AF-A307-66DEC0945AB7}" type="slidenum">
              <a:rPr lang="ru-RU" sz="1200" smtClean="0"/>
              <a:pPr eaLnBrk="1" hangingPunct="1"/>
              <a:t>2</a:t>
            </a:fld>
            <a:endParaRPr lang="ru-RU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67075" y="512763"/>
            <a:ext cx="3394075" cy="2546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>
              <a:cs typeface="Calibri" pitchFamily="34" charset="0"/>
            </a:endParaRP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9163" eaLnBrk="0" hangingPunct="0">
              <a:defRPr sz="8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9163" eaLnBrk="0" hangingPunct="0">
              <a:defRPr sz="8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9163" eaLnBrk="0" hangingPunct="0">
              <a:defRPr sz="8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9163" eaLnBrk="0" hangingPunct="0">
              <a:defRPr sz="8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9163" eaLnBrk="0" hangingPunct="0">
              <a:defRPr sz="8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E9CEEE-B9B6-42AF-A307-66DEC0945AB7}" type="slidenum">
              <a:rPr lang="ru-RU" sz="1200" smtClean="0"/>
              <a:pPr eaLnBrk="1" hangingPunct="1"/>
              <a:t>3</a:t>
            </a:fld>
            <a:endParaRPr lang="ru-RU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5B6AB-71A2-434E-BEC7-AC37B4E59CC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985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Описание последовательности ввода м/р</a:t>
            </a:r>
            <a:r>
              <a:rPr lang="ru-RU" baseline="0" dirty="0" smtClean="0">
                <a:solidFill>
                  <a:srgbClr val="FF0000"/>
                </a:solidFill>
              </a:rPr>
              <a:t> в эксплуатацию и перечень инфраструктуры </a:t>
            </a:r>
            <a:r>
              <a:rPr lang="ru-RU" dirty="0" smtClean="0">
                <a:solidFill>
                  <a:srgbClr val="FF0000"/>
                </a:solidFill>
              </a:rPr>
              <a:t>в работе:</a:t>
            </a:r>
          </a:p>
          <a:p>
            <a:endParaRPr lang="ru-RU" dirty="0" smtClean="0"/>
          </a:p>
          <a:p>
            <a:pPr algn="just" eaLnBrk="1" hangingPunct="1">
              <a:lnSpc>
                <a:spcPct val="150000"/>
              </a:lnSpc>
              <a:spcAft>
                <a:spcPts val="600"/>
              </a:spcAft>
            </a:pPr>
            <a:r>
              <a:rPr lang="ru-RU" sz="1200" b="1" dirty="0" smtClean="0"/>
              <a:t>19 ноября 2013 года Президент Компании И.И. </a:t>
            </a:r>
            <a:r>
              <a:rPr lang="ru-RU" sz="1200" b="1" dirty="0" err="1" smtClean="0"/>
              <a:t>Сечин</a:t>
            </a:r>
            <a:r>
              <a:rPr lang="ru-RU" sz="1200" b="1" dirty="0" smtClean="0"/>
              <a:t> одобрил Стратегию развития Уватского Проекта на 20 лет. Согласно данной Стратегии, перед ООО «РН-</a:t>
            </a:r>
            <a:r>
              <a:rPr lang="ru-RU" sz="1200" b="1" dirty="0" err="1" smtClean="0"/>
              <a:t>Уватнефтегаз</a:t>
            </a:r>
            <a:r>
              <a:rPr lang="ru-RU" sz="1200" b="1" dirty="0" smtClean="0"/>
              <a:t>» стоят следующие основные задачи:</a:t>
            </a:r>
          </a:p>
          <a:p>
            <a:pPr marL="541338" indent="-182563" algn="just" eaLnBrk="1" hangingPunct="1">
              <a:spcAft>
                <a:spcPts val="0"/>
              </a:spcAft>
              <a:buFontTx/>
              <a:buChar char="-"/>
            </a:pPr>
            <a:r>
              <a:rPr lang="ru-RU" sz="1200" dirty="0" smtClean="0"/>
              <a:t>выйти на полку добычи в 10 млн.т. в год и удержать ее в течении 10 лет: </a:t>
            </a:r>
          </a:p>
          <a:p>
            <a:pPr marL="987425" indent="-269875" algn="just" eaLnBrk="1" hangingPunct="1">
              <a:spcAft>
                <a:spcPts val="0"/>
              </a:spcAft>
              <a:buFontTx/>
              <a:buChar char="-"/>
            </a:pPr>
            <a:r>
              <a:rPr lang="ru-RU" sz="1100" i="1" dirty="0" err="1" smtClean="0"/>
              <a:t>добурить</a:t>
            </a:r>
            <a:r>
              <a:rPr lang="ru-RU" sz="1100" i="1" dirty="0" smtClean="0"/>
              <a:t> фонда скважин на эксплуатируемых в настоящее время месторождениях,</a:t>
            </a:r>
          </a:p>
          <a:p>
            <a:pPr marL="987425" indent="-269875" algn="just" eaLnBrk="1" hangingPunct="1">
              <a:spcAft>
                <a:spcPts val="600"/>
              </a:spcAft>
              <a:buFontTx/>
              <a:buChar char="-"/>
            </a:pPr>
            <a:r>
              <a:rPr lang="ru-RU" sz="1100" i="1" dirty="0" smtClean="0"/>
              <a:t>ввести в эксплуатацию восемь новых месторождений на ВЦО и ЦЦО,</a:t>
            </a:r>
          </a:p>
          <a:p>
            <a:pPr marL="541338" indent="-182563" algn="just" eaLnBrk="1" hangingPunct="1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ru-RU" sz="1200" dirty="0" smtClean="0"/>
              <a:t>подключить внутренние автономных энергосистем ВЦО и ЦЦО к внешнему источнику энергоснабжения – единой энергетической  системе России, оператором которой является ОАО «Федеральная сетевая Компания»,</a:t>
            </a:r>
          </a:p>
          <a:p>
            <a:pPr marL="541338" indent="-182563" algn="just" eaLnBrk="1" hangingPunct="1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ru-RU" sz="1200" dirty="0" smtClean="0"/>
              <a:t>снизить удельные затраты на эксплуатацию месторождений в условии автономии.</a:t>
            </a:r>
          </a:p>
          <a:p>
            <a:endParaRPr lang="ru-RU" dirty="0" smtClean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53B1E3-8D9E-42C2-8068-955830523A39}" type="slidenum">
              <a:rPr lang="ru-RU" sz="1300">
                <a:solidFill>
                  <a:srgbClr val="000000"/>
                </a:solidFill>
                <a:latin typeface="Arial" pitchFamily="34" charset="0"/>
              </a:rPr>
              <a:pPr/>
              <a:t>8</a:t>
            </a:fld>
            <a:endParaRPr lang="ru-RU" sz="13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400" dirty="0">
                <a:cs typeface="Calibri" pitchFamily="34" charset="0"/>
              </a:rPr>
              <a:t>14 октября 2011г. – создано ООО «ТНК-Уват»</a:t>
            </a:r>
          </a:p>
          <a:p>
            <a:r>
              <a:rPr lang="ru-RU" sz="1400" dirty="0">
                <a:cs typeface="Calibri" pitchFamily="34" charset="0"/>
              </a:rPr>
              <a:t>17 июля 2004г. – заключение инвестиционного соглашения с Правительством Тюменской области о выделении субсидий для реализации Уватского Проекта</a:t>
            </a:r>
          </a:p>
          <a:p>
            <a:r>
              <a:rPr lang="ru-RU" sz="1400" dirty="0">
                <a:cs typeface="Calibri" pitchFamily="34" charset="0"/>
              </a:rPr>
              <a:t>2004г. – начало финансирования полномасштабной программы ГРР Уватского Проекта </a:t>
            </a:r>
          </a:p>
          <a:p>
            <a:r>
              <a:rPr lang="ru-RU" sz="1400" dirty="0">
                <a:cs typeface="Calibri" pitchFamily="34" charset="0"/>
              </a:rPr>
              <a:t>2006г. – покупка Четырех Буровых Установок для Уватского Проекта </a:t>
            </a:r>
          </a:p>
          <a:p>
            <a:r>
              <a:rPr lang="ru-RU" sz="1400" dirty="0">
                <a:cs typeface="Calibri" pitchFamily="34" charset="0"/>
              </a:rPr>
              <a:t>16 февраля 2009г. - запущен в эксплуатацию центральный пункт сбора нефти на Усть-Тегусском месторождении. Началась разработка новой нефтяной провинции Тюменской области.</a:t>
            </a:r>
          </a:p>
          <a:p>
            <a:endParaRPr lang="ru-RU" sz="1400" b="1" dirty="0">
              <a:cs typeface="Calibri" pitchFamily="34" charset="0"/>
            </a:endParaRPr>
          </a:p>
          <a:p>
            <a:r>
              <a:rPr lang="ru-RU" sz="1400" b="1" dirty="0">
                <a:cs typeface="Calibri" pitchFamily="34" charset="0"/>
              </a:rPr>
              <a:t>ЧТО СДЕЛАНО НА СЕГОДНЯШНИЙ ДЕНЬ:</a:t>
            </a:r>
          </a:p>
          <a:p>
            <a:pPr marL="182558" indent="-90486" algn="just">
              <a:buFontTx/>
              <a:buChar char="-"/>
              <a:defRPr/>
            </a:pPr>
            <a:r>
              <a:rPr lang="ru-RU" sz="1400" dirty="0"/>
              <a:t>обустроен Восточный Центр Освоения:</a:t>
            </a:r>
          </a:p>
          <a:p>
            <a:pPr marL="449251" indent="-90486" algn="just">
              <a:buFont typeface="Arial" pitchFamily="34" charset="0"/>
              <a:buChar char="•"/>
              <a:defRPr/>
            </a:pPr>
            <a:r>
              <a:rPr lang="ru-RU" i="1" dirty="0"/>
              <a:t>создан инфраструктурный центр</a:t>
            </a:r>
          </a:p>
          <a:p>
            <a:pPr marL="449251" indent="-90486" algn="just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ru-RU" i="1" dirty="0"/>
              <a:t>разбурено 90% фонда скважин Усть-Тегусского и Урненского м/р</a:t>
            </a:r>
          </a:p>
          <a:p>
            <a:pPr marL="182558" indent="-90486" algn="just">
              <a:spcAft>
                <a:spcPts val="300"/>
              </a:spcAft>
              <a:buFontTx/>
              <a:buChar char="-"/>
              <a:defRPr/>
            </a:pPr>
            <a:r>
              <a:rPr lang="ru-RU" sz="1400" dirty="0"/>
              <a:t>построена капитальная автодорога до Восточного Центра Освоения со стороны г. Нижневартовска;</a:t>
            </a:r>
          </a:p>
          <a:p>
            <a:pPr marL="182558" indent="-90486" algn="just">
              <a:spcAft>
                <a:spcPts val="300"/>
              </a:spcAft>
              <a:buFontTx/>
              <a:buChar char="-"/>
              <a:defRPr/>
            </a:pPr>
            <a:r>
              <a:rPr lang="ru-RU" sz="1400" dirty="0"/>
              <a:t>запущены объекты первого этапа газовой генерации, идет запуск второго этапа;</a:t>
            </a:r>
          </a:p>
          <a:p>
            <a:pPr marL="182558" indent="-90486" algn="just">
              <a:spcAft>
                <a:spcPts val="300"/>
              </a:spcAft>
              <a:buFontTx/>
              <a:buChar char="-"/>
              <a:defRPr/>
            </a:pPr>
            <a:r>
              <a:rPr lang="ru-RU" sz="1400" dirty="0"/>
              <a:t>введены в эксплуатацию первые месторождения Центрального Центра Освоения;</a:t>
            </a:r>
          </a:p>
          <a:p>
            <a:pPr marL="182558" indent="-90486" algn="just">
              <a:spcAft>
                <a:spcPts val="300"/>
              </a:spcAft>
              <a:buFontTx/>
              <a:buChar char="-"/>
              <a:defRPr/>
            </a:pPr>
            <a:r>
              <a:rPr lang="ru-RU" sz="1400" b="1" dirty="0"/>
              <a:t>обеспечен рост добычи нефти в 6 раз за 7 лет (с 1,6 млн. тонн в 2006г. до 8,8 млн. тонн в 2013г.)</a:t>
            </a:r>
          </a:p>
          <a:p>
            <a:endParaRPr lang="ru-RU" sz="1400" dirty="0">
              <a:cs typeface="Calibri" pitchFamily="34" charset="0"/>
            </a:endParaRPr>
          </a:p>
          <a:p>
            <a:r>
              <a:rPr lang="ru-RU" sz="1400" b="1" dirty="0">
                <a:cs typeface="Calibri" pitchFamily="34" charset="0"/>
              </a:rPr>
              <a:t>ЧТО ПЛАНИРУЕТСЯ СДЕЛАТЬ:</a:t>
            </a:r>
          </a:p>
          <a:p>
            <a:pPr algn="just" eaLnBrk="1" hangingPunct="1">
              <a:spcAft>
                <a:spcPts val="300"/>
              </a:spcAft>
              <a:buFontTx/>
              <a:buChar char="-"/>
            </a:pPr>
            <a:r>
              <a:rPr lang="ru-RU" sz="1400" dirty="0"/>
              <a:t>сформировать стратегию ввода в разработку месторождений Центрального Центра освоения;</a:t>
            </a:r>
          </a:p>
          <a:p>
            <a:pPr algn="just" eaLnBrk="1" hangingPunct="1">
              <a:spcAft>
                <a:spcPts val="300"/>
              </a:spcAft>
              <a:buFontTx/>
              <a:buChar char="-"/>
            </a:pPr>
            <a:r>
              <a:rPr lang="ru-RU" sz="1400" dirty="0"/>
              <a:t>завершить основной объем геологоразведочных работ на Центральном Центре Освоения;</a:t>
            </a:r>
          </a:p>
          <a:p>
            <a:pPr algn="just" eaLnBrk="1" hangingPunct="1">
              <a:spcAft>
                <a:spcPts val="300"/>
              </a:spcAft>
              <a:buFontTx/>
              <a:buChar char="-"/>
            </a:pPr>
            <a:r>
              <a:rPr lang="ru-RU" sz="1400" dirty="0"/>
              <a:t>обустроить Центральный Центр Освоения;</a:t>
            </a:r>
          </a:p>
          <a:p>
            <a:pPr algn="just" eaLnBrk="1" hangingPunct="1">
              <a:spcAft>
                <a:spcPts val="300"/>
              </a:spcAft>
              <a:buFontTx/>
              <a:buChar char="-"/>
            </a:pPr>
            <a:r>
              <a:rPr lang="ru-RU" sz="1400" dirty="0"/>
              <a:t>запустить в эксплуатацию объект регионального назначения: сеть 220 кВ;</a:t>
            </a:r>
            <a:endParaRPr 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8000">
                <a:solidFill>
                  <a:schemeClr val="tx1"/>
                </a:solidFill>
                <a:latin typeface="Arial" charset="0"/>
              </a:defRPr>
            </a:lvl1pPr>
            <a:lvl2pPr marL="742930" indent="-285742" eaLnBrk="0" hangingPunct="0">
              <a:defRPr sz="8000">
                <a:solidFill>
                  <a:schemeClr val="tx1"/>
                </a:solidFill>
                <a:latin typeface="Arial" charset="0"/>
              </a:defRPr>
            </a:lvl2pPr>
            <a:lvl3pPr marL="1142969" indent="-228594" eaLnBrk="0" hangingPunct="0">
              <a:defRPr sz="8000">
                <a:solidFill>
                  <a:schemeClr val="tx1"/>
                </a:solidFill>
                <a:latin typeface="Arial" charset="0"/>
              </a:defRPr>
            </a:lvl3pPr>
            <a:lvl4pPr marL="1600157" indent="-228594" eaLnBrk="0" hangingPunct="0">
              <a:defRPr sz="8000">
                <a:solidFill>
                  <a:schemeClr val="tx1"/>
                </a:solidFill>
                <a:latin typeface="Arial" charset="0"/>
              </a:defRPr>
            </a:lvl4pPr>
            <a:lvl5pPr marL="2057344" indent="-228594" eaLnBrk="0" hangingPunct="0">
              <a:defRPr sz="8000">
                <a:solidFill>
                  <a:schemeClr val="tx1"/>
                </a:solidFill>
                <a:latin typeface="Arial" charset="0"/>
              </a:defRPr>
            </a:lvl5pPr>
            <a:lvl6pPr marL="2514532" indent="-228594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6pPr>
            <a:lvl7pPr marL="2971719" indent="-228594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7pPr>
            <a:lvl8pPr marL="3428907" indent="-228594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8pPr>
            <a:lvl9pPr marL="3886095" indent="-228594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970DA5-3391-4E83-BC23-BB88FFD7AAE3}" type="slidenum">
              <a:rPr lang="ru-RU" sz="1200"/>
              <a:pPr eaLnBrk="1" hangingPunct="1"/>
              <a:t>9</a:t>
            </a:fld>
            <a:endParaRPr lang="ru-RU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67075" y="512763"/>
            <a:ext cx="3394075" cy="2546350"/>
          </a:xfrm>
          <a:ln/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cs typeface="Calibri" pitchFamily="34" charset="0"/>
            </a:endParaRPr>
          </a:p>
        </p:txBody>
      </p:sp>
      <p:sp>
        <p:nvSpPr>
          <p:cNvPr id="106500" name="Номер слайда 3"/>
          <p:cNvSpPr>
            <a:spLocks noGrp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defTabSz="920352">
              <a:defRPr/>
            </a:pPr>
            <a:fld id="{CE02D1B7-0EEA-4C36-8DEB-84ACBA432CCC}" type="slidenum">
              <a:rPr lang="ru-RU" smtClean="0">
                <a:solidFill>
                  <a:prstClr val="black"/>
                </a:solidFill>
              </a:rPr>
              <a:pPr defTabSz="920352">
                <a:defRPr/>
              </a:pPr>
              <a:t>10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400" dirty="0">
                <a:cs typeface="Calibri" pitchFamily="34" charset="0"/>
              </a:rPr>
              <a:t>14 октября 2011г. – создано ООО «ТНК-Уват»</a:t>
            </a:r>
          </a:p>
          <a:p>
            <a:r>
              <a:rPr lang="ru-RU" sz="1400" dirty="0">
                <a:cs typeface="Calibri" pitchFamily="34" charset="0"/>
              </a:rPr>
              <a:t>17 июля 2004г. – заключение инвестиционного соглашения с Правительством Тюменской области о выделении субсидий для реализации Уватского Проекта</a:t>
            </a:r>
          </a:p>
          <a:p>
            <a:r>
              <a:rPr lang="ru-RU" sz="1400" dirty="0">
                <a:cs typeface="Calibri" pitchFamily="34" charset="0"/>
              </a:rPr>
              <a:t>2004г. – начало финансирования полномасштабной программы ГРР Уватского Проекта </a:t>
            </a:r>
          </a:p>
          <a:p>
            <a:r>
              <a:rPr lang="ru-RU" sz="1400" dirty="0">
                <a:cs typeface="Calibri" pitchFamily="34" charset="0"/>
              </a:rPr>
              <a:t>2006г. – покупка Четырех Буровых Установок для Уватского Проекта </a:t>
            </a:r>
          </a:p>
          <a:p>
            <a:r>
              <a:rPr lang="ru-RU" sz="1400" dirty="0">
                <a:cs typeface="Calibri" pitchFamily="34" charset="0"/>
              </a:rPr>
              <a:t>16 февраля 2009г. - запущен в эксплуатацию центральный пункт сбора нефти на Усть-Тегусском месторождении. Началась разработка новой нефтяной провинции Тюменской области.</a:t>
            </a:r>
          </a:p>
          <a:p>
            <a:endParaRPr lang="ru-RU" sz="1400" b="1" dirty="0">
              <a:cs typeface="Calibri" pitchFamily="34" charset="0"/>
            </a:endParaRPr>
          </a:p>
          <a:p>
            <a:r>
              <a:rPr lang="ru-RU" sz="1400" b="1" dirty="0">
                <a:cs typeface="Calibri" pitchFamily="34" charset="0"/>
              </a:rPr>
              <a:t>ЧТО СДЕЛАНО НА СЕГОДНЯШНИЙ ДЕНЬ:</a:t>
            </a:r>
          </a:p>
          <a:p>
            <a:pPr marL="182558" indent="-90486" algn="just">
              <a:buFontTx/>
              <a:buChar char="-"/>
              <a:defRPr/>
            </a:pPr>
            <a:r>
              <a:rPr lang="ru-RU" sz="1400" dirty="0"/>
              <a:t>обустроен Восточный Центр Освоения:</a:t>
            </a:r>
          </a:p>
          <a:p>
            <a:pPr marL="449251" indent="-90486" algn="just">
              <a:buFont typeface="Arial" pitchFamily="34" charset="0"/>
              <a:buChar char="•"/>
              <a:defRPr/>
            </a:pPr>
            <a:r>
              <a:rPr lang="ru-RU" i="1" dirty="0"/>
              <a:t>создан инфраструктурный центр</a:t>
            </a:r>
          </a:p>
          <a:p>
            <a:pPr marL="449251" indent="-90486" algn="just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ru-RU" i="1" dirty="0"/>
              <a:t>разбурено 90% фонда скважин Усть-Тегусского и Урненского м/р</a:t>
            </a:r>
          </a:p>
          <a:p>
            <a:pPr marL="182558" indent="-90486" algn="just">
              <a:spcAft>
                <a:spcPts val="300"/>
              </a:spcAft>
              <a:buFontTx/>
              <a:buChar char="-"/>
              <a:defRPr/>
            </a:pPr>
            <a:r>
              <a:rPr lang="ru-RU" sz="1400" dirty="0"/>
              <a:t>построена капитальная автодорога до Восточного Центра Освоения со стороны г. Нижневартовска;</a:t>
            </a:r>
          </a:p>
          <a:p>
            <a:pPr marL="182558" indent="-90486" algn="just">
              <a:spcAft>
                <a:spcPts val="300"/>
              </a:spcAft>
              <a:buFontTx/>
              <a:buChar char="-"/>
              <a:defRPr/>
            </a:pPr>
            <a:r>
              <a:rPr lang="ru-RU" sz="1400" dirty="0"/>
              <a:t>запущены объекты первого этапа газовой генерации, идет запуск второго этапа;</a:t>
            </a:r>
          </a:p>
          <a:p>
            <a:pPr marL="182558" indent="-90486" algn="just">
              <a:spcAft>
                <a:spcPts val="300"/>
              </a:spcAft>
              <a:buFontTx/>
              <a:buChar char="-"/>
              <a:defRPr/>
            </a:pPr>
            <a:r>
              <a:rPr lang="ru-RU" sz="1400" dirty="0"/>
              <a:t>введены в эксплуатацию первые месторождения Центрального Центра Освоения;</a:t>
            </a:r>
          </a:p>
          <a:p>
            <a:pPr marL="182558" indent="-90486" algn="just">
              <a:spcAft>
                <a:spcPts val="300"/>
              </a:spcAft>
              <a:buFontTx/>
              <a:buChar char="-"/>
              <a:defRPr/>
            </a:pPr>
            <a:r>
              <a:rPr lang="ru-RU" sz="1400" b="1" dirty="0"/>
              <a:t>обеспечен рост добычи нефти в 6 раз за 7 лет (с 1,6 млн. тонн в 2006г. до 8,8 млн. тонн в 2013г.)</a:t>
            </a:r>
          </a:p>
          <a:p>
            <a:endParaRPr lang="ru-RU" sz="1400" dirty="0">
              <a:cs typeface="Calibri" pitchFamily="34" charset="0"/>
            </a:endParaRPr>
          </a:p>
          <a:p>
            <a:r>
              <a:rPr lang="ru-RU" sz="1400" b="1" dirty="0">
                <a:cs typeface="Calibri" pitchFamily="34" charset="0"/>
              </a:rPr>
              <a:t>ЧТО ПЛАНИРУЕТСЯ СДЕЛАТЬ:</a:t>
            </a:r>
          </a:p>
          <a:p>
            <a:pPr algn="just" eaLnBrk="1" hangingPunct="1">
              <a:spcAft>
                <a:spcPts val="300"/>
              </a:spcAft>
              <a:buFontTx/>
              <a:buChar char="-"/>
            </a:pPr>
            <a:r>
              <a:rPr lang="ru-RU" sz="1400" dirty="0"/>
              <a:t>сформировать стратегию ввода в разработку месторождений Центрального Центра освоения;</a:t>
            </a:r>
          </a:p>
          <a:p>
            <a:pPr algn="just" eaLnBrk="1" hangingPunct="1">
              <a:spcAft>
                <a:spcPts val="300"/>
              </a:spcAft>
              <a:buFontTx/>
              <a:buChar char="-"/>
            </a:pPr>
            <a:r>
              <a:rPr lang="ru-RU" sz="1400" dirty="0"/>
              <a:t>завершить основной объем геологоразведочных работ на Центральном Центре Освоения;</a:t>
            </a:r>
          </a:p>
          <a:p>
            <a:pPr algn="just" eaLnBrk="1" hangingPunct="1">
              <a:spcAft>
                <a:spcPts val="300"/>
              </a:spcAft>
              <a:buFontTx/>
              <a:buChar char="-"/>
            </a:pPr>
            <a:r>
              <a:rPr lang="ru-RU" sz="1400" dirty="0"/>
              <a:t>обустроить Центральный Центр Освоения;</a:t>
            </a:r>
          </a:p>
          <a:p>
            <a:pPr algn="just" eaLnBrk="1" hangingPunct="1">
              <a:spcAft>
                <a:spcPts val="300"/>
              </a:spcAft>
              <a:buFontTx/>
              <a:buChar char="-"/>
            </a:pPr>
            <a:r>
              <a:rPr lang="ru-RU" sz="1400" dirty="0"/>
              <a:t>запустить в эксплуатацию объект регионального назначения: сеть 220 кВ;</a:t>
            </a:r>
            <a:endParaRPr 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8000">
                <a:solidFill>
                  <a:schemeClr val="tx1"/>
                </a:solidFill>
                <a:latin typeface="Arial" charset="0"/>
              </a:defRPr>
            </a:lvl1pPr>
            <a:lvl2pPr marL="742930" indent="-285742" eaLnBrk="0" hangingPunct="0">
              <a:defRPr sz="8000">
                <a:solidFill>
                  <a:schemeClr val="tx1"/>
                </a:solidFill>
                <a:latin typeface="Arial" charset="0"/>
              </a:defRPr>
            </a:lvl2pPr>
            <a:lvl3pPr marL="1142969" indent="-228594" eaLnBrk="0" hangingPunct="0">
              <a:defRPr sz="8000">
                <a:solidFill>
                  <a:schemeClr val="tx1"/>
                </a:solidFill>
                <a:latin typeface="Arial" charset="0"/>
              </a:defRPr>
            </a:lvl3pPr>
            <a:lvl4pPr marL="1600157" indent="-228594" eaLnBrk="0" hangingPunct="0">
              <a:defRPr sz="8000">
                <a:solidFill>
                  <a:schemeClr val="tx1"/>
                </a:solidFill>
                <a:latin typeface="Arial" charset="0"/>
              </a:defRPr>
            </a:lvl4pPr>
            <a:lvl5pPr marL="2057344" indent="-228594" eaLnBrk="0" hangingPunct="0">
              <a:defRPr sz="8000">
                <a:solidFill>
                  <a:schemeClr val="tx1"/>
                </a:solidFill>
                <a:latin typeface="Arial" charset="0"/>
              </a:defRPr>
            </a:lvl5pPr>
            <a:lvl6pPr marL="2514532" indent="-228594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6pPr>
            <a:lvl7pPr marL="2971719" indent="-228594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7pPr>
            <a:lvl8pPr marL="3428907" indent="-228594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8pPr>
            <a:lvl9pPr marL="3886095" indent="-228594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970DA5-3391-4E83-BC23-BB88FFD7AAE3}" type="slidenum">
              <a:rPr lang="ru-RU" sz="1200"/>
              <a:pPr eaLnBrk="1" hangingPunct="1"/>
              <a:t>11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37350" y="765175"/>
            <a:ext cx="2092325" cy="53609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65175"/>
            <a:ext cx="6127750" cy="5360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Нижний колонтитул</a:t>
            </a:r>
            <a:r>
              <a:rPr lang="en-US"/>
              <a:t> </a:t>
            </a:r>
            <a:r>
              <a:rPr lang="ru-RU"/>
              <a:t>шрифт </a:t>
            </a:r>
            <a:r>
              <a:rPr lang="en-US"/>
              <a:t>Arial (10 pt)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Нижний колонтитул</a:t>
            </a:r>
            <a:r>
              <a:rPr lang="en-US"/>
              <a:t> </a:t>
            </a:r>
            <a:r>
              <a:rPr lang="ru-RU"/>
              <a:t>шрифт </a:t>
            </a:r>
            <a:r>
              <a:rPr lang="en-US"/>
              <a:t>Arial (10 pt)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Нижний колонтитул</a:t>
            </a:r>
            <a:r>
              <a:rPr lang="en-US"/>
              <a:t> </a:t>
            </a:r>
            <a:r>
              <a:rPr lang="ru-RU"/>
              <a:t>шрифт </a:t>
            </a:r>
            <a:r>
              <a:rPr lang="en-US"/>
              <a:t>Arial (10 pt)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1196975"/>
            <a:ext cx="427990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1688" y="1196975"/>
            <a:ext cx="4281487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Нижний колонтитул</a:t>
            </a:r>
            <a:r>
              <a:rPr lang="en-US"/>
              <a:t> </a:t>
            </a:r>
            <a:r>
              <a:rPr lang="ru-RU"/>
              <a:t>шрифт </a:t>
            </a:r>
            <a:r>
              <a:rPr lang="en-US"/>
              <a:t>Arial (10 pt)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Нижний колонтитул</a:t>
            </a:r>
            <a:r>
              <a:rPr lang="en-US"/>
              <a:t> </a:t>
            </a:r>
            <a:r>
              <a:rPr lang="ru-RU"/>
              <a:t>шрифт </a:t>
            </a:r>
            <a:r>
              <a:rPr lang="en-US"/>
              <a:t>Arial (10 pt)</a:t>
            </a: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Нижний колонтитул</a:t>
            </a:r>
            <a:r>
              <a:rPr lang="en-US"/>
              <a:t> </a:t>
            </a:r>
            <a:r>
              <a:rPr lang="ru-RU"/>
              <a:t>шрифт </a:t>
            </a:r>
            <a:r>
              <a:rPr lang="en-US"/>
              <a:t>Arial (10 pt)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Нижний колонтитул</a:t>
            </a:r>
            <a:r>
              <a:rPr lang="en-US"/>
              <a:t> </a:t>
            </a:r>
            <a:r>
              <a:rPr lang="ru-RU"/>
              <a:t>шрифт </a:t>
            </a:r>
            <a:r>
              <a:rPr lang="en-US"/>
              <a:t>Arial (10 pt)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Нижний колонтитул</a:t>
            </a:r>
            <a:r>
              <a:rPr lang="en-US"/>
              <a:t> </a:t>
            </a:r>
            <a:r>
              <a:rPr lang="ru-RU"/>
              <a:t>шрифт </a:t>
            </a:r>
            <a:r>
              <a:rPr lang="en-US"/>
              <a:t>Arial (10 pt)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Нижний колонтитул</a:t>
            </a:r>
            <a:r>
              <a:rPr lang="en-US"/>
              <a:t> </a:t>
            </a:r>
            <a:r>
              <a:rPr lang="ru-RU"/>
              <a:t>шрифт </a:t>
            </a:r>
            <a:r>
              <a:rPr lang="en-US"/>
              <a:t>Arial (10 pt)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Нижний колонтитул</a:t>
            </a:r>
            <a:r>
              <a:rPr lang="en-US"/>
              <a:t> </a:t>
            </a:r>
            <a:r>
              <a:rPr lang="ru-RU"/>
              <a:t>шрифт </a:t>
            </a:r>
            <a:r>
              <a:rPr lang="en-US"/>
              <a:t>Arial (10 pt)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5125" y="188913"/>
            <a:ext cx="2178050" cy="5976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9388" y="188913"/>
            <a:ext cx="6383337" cy="5976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Нижний колонтитул</a:t>
            </a:r>
            <a:r>
              <a:rPr lang="en-US"/>
              <a:t> </a:t>
            </a:r>
            <a:r>
              <a:rPr lang="ru-RU"/>
              <a:t>шрифт </a:t>
            </a:r>
            <a:r>
              <a:rPr lang="en-US"/>
              <a:t>Arial (10 pt)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Нижний колонтитул</a:t>
            </a:r>
            <a:r>
              <a:rPr lang="en-US"/>
              <a:t> </a:t>
            </a:r>
            <a:r>
              <a:rPr lang="ru-RU"/>
              <a:t>шрифт </a:t>
            </a:r>
            <a:r>
              <a:rPr lang="en-US"/>
              <a:t>Arial (10 pt)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Нижний колонтитул</a:t>
            </a:r>
            <a:r>
              <a:rPr lang="en-US"/>
              <a:t> </a:t>
            </a:r>
            <a:r>
              <a:rPr lang="ru-RU"/>
              <a:t>шрифт </a:t>
            </a:r>
            <a:r>
              <a:rPr lang="en-US"/>
              <a:t>Arial (10 pt)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Нижний колонтитул</a:t>
            </a:r>
            <a:r>
              <a:rPr lang="en-US"/>
              <a:t> </a:t>
            </a:r>
            <a:r>
              <a:rPr lang="ru-RU"/>
              <a:t>шрифт </a:t>
            </a:r>
            <a:r>
              <a:rPr lang="en-US"/>
              <a:t>Arial (10 pt)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1196975"/>
            <a:ext cx="427990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1688" y="1196975"/>
            <a:ext cx="4281487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Нижний колонтитул</a:t>
            </a:r>
            <a:r>
              <a:rPr lang="en-US"/>
              <a:t> </a:t>
            </a:r>
            <a:r>
              <a:rPr lang="ru-RU"/>
              <a:t>шрифт </a:t>
            </a:r>
            <a:r>
              <a:rPr lang="en-US"/>
              <a:t>Arial (10 pt)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Нижний колонтитул</a:t>
            </a:r>
            <a:r>
              <a:rPr lang="en-US"/>
              <a:t> </a:t>
            </a:r>
            <a:r>
              <a:rPr lang="ru-RU"/>
              <a:t>шрифт </a:t>
            </a:r>
            <a:r>
              <a:rPr lang="en-US"/>
              <a:t>Arial (10 pt)</a:t>
            </a: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Нижний колонтитул</a:t>
            </a:r>
            <a:r>
              <a:rPr lang="en-US"/>
              <a:t> </a:t>
            </a:r>
            <a:r>
              <a:rPr lang="ru-RU"/>
              <a:t>шрифт </a:t>
            </a:r>
            <a:r>
              <a:rPr lang="en-US"/>
              <a:t>Arial (10 pt)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Нижний колонтитул</a:t>
            </a:r>
            <a:r>
              <a:rPr lang="en-US"/>
              <a:t> </a:t>
            </a:r>
            <a:r>
              <a:rPr lang="ru-RU"/>
              <a:t>шрифт </a:t>
            </a:r>
            <a:r>
              <a:rPr lang="en-US"/>
              <a:t>Arial (10 pt)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Нижний колонтитул</a:t>
            </a:r>
            <a:r>
              <a:rPr lang="en-US"/>
              <a:t> </a:t>
            </a:r>
            <a:r>
              <a:rPr lang="ru-RU"/>
              <a:t>шрифт </a:t>
            </a:r>
            <a:r>
              <a:rPr lang="en-US"/>
              <a:t>Arial (10 pt)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36000" tIns="36000" rIns="36000" bIns="3600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Нижний колонтитул</a:t>
            </a:r>
            <a:r>
              <a:rPr lang="en-US"/>
              <a:t> </a:t>
            </a:r>
            <a:r>
              <a:rPr lang="ru-RU"/>
              <a:t>шрифт </a:t>
            </a:r>
            <a:r>
              <a:rPr lang="en-US"/>
              <a:t>Arial (10 pt)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Нижний колонтитул</a:t>
            </a:r>
            <a:r>
              <a:rPr lang="en-US"/>
              <a:t> </a:t>
            </a:r>
            <a:r>
              <a:rPr lang="ru-RU"/>
              <a:t>шрифт </a:t>
            </a:r>
            <a:r>
              <a:rPr lang="en-US"/>
              <a:t>Arial (10 pt)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5125" y="188913"/>
            <a:ext cx="2178050" cy="5976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9388" y="188913"/>
            <a:ext cx="6383337" cy="5976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Нижний колонтитул</a:t>
            </a:r>
            <a:r>
              <a:rPr lang="en-US"/>
              <a:t> </a:t>
            </a:r>
            <a:r>
              <a:rPr lang="ru-RU"/>
              <a:t>шрифт </a:t>
            </a:r>
            <a:r>
              <a:rPr lang="en-US"/>
              <a:t>Arial (10 pt)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179388" y="188913"/>
            <a:ext cx="8713787" cy="5976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Нижний колонтитул</a:t>
            </a:r>
            <a:r>
              <a:rPr lang="en-US"/>
              <a:t> </a:t>
            </a:r>
            <a:r>
              <a:rPr lang="ru-RU"/>
              <a:t>шрифт </a:t>
            </a:r>
            <a:r>
              <a:rPr lang="en-US"/>
              <a:t>Arial (10 pt)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Нижний колонтитул</a:t>
            </a:r>
            <a:r>
              <a:rPr lang="en-US"/>
              <a:t> </a:t>
            </a:r>
            <a:r>
              <a:rPr lang="ru-RU"/>
              <a:t>шрифт </a:t>
            </a:r>
            <a:r>
              <a:rPr lang="en-US"/>
              <a:t>Arial (10 pt)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Нижний колонтитул</a:t>
            </a:r>
            <a:r>
              <a:rPr lang="en-US"/>
              <a:t> </a:t>
            </a:r>
            <a:r>
              <a:rPr lang="ru-RU"/>
              <a:t>шрифт </a:t>
            </a:r>
            <a:r>
              <a:rPr lang="en-US"/>
              <a:t>Arial (10 pt)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Нижний колонтитул</a:t>
            </a:r>
            <a:r>
              <a:rPr lang="en-US"/>
              <a:t> </a:t>
            </a:r>
            <a:r>
              <a:rPr lang="ru-RU"/>
              <a:t>шрифт </a:t>
            </a:r>
            <a:r>
              <a:rPr lang="en-US"/>
              <a:t>Arial (10 pt)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388" y="1196975"/>
            <a:ext cx="427990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1688" y="1196975"/>
            <a:ext cx="4281487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Нижний колонтитул</a:t>
            </a:r>
            <a:r>
              <a:rPr lang="en-US"/>
              <a:t> </a:t>
            </a:r>
            <a:r>
              <a:rPr lang="ru-RU"/>
              <a:t>шрифт </a:t>
            </a:r>
            <a:r>
              <a:rPr lang="en-US"/>
              <a:t>Arial (10 pt)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Нижний колонтитул</a:t>
            </a:r>
            <a:r>
              <a:rPr lang="en-US"/>
              <a:t> </a:t>
            </a:r>
            <a:r>
              <a:rPr lang="ru-RU"/>
              <a:t>шрифт </a:t>
            </a:r>
            <a:r>
              <a:rPr lang="en-US"/>
              <a:t>Arial (10 pt)</a:t>
            </a: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Нижний колонтитул</a:t>
            </a:r>
            <a:r>
              <a:rPr lang="en-US"/>
              <a:t> </a:t>
            </a:r>
            <a:r>
              <a:rPr lang="ru-RU"/>
              <a:t>шрифт </a:t>
            </a:r>
            <a:r>
              <a:rPr lang="en-US"/>
              <a:t>Arial (10 pt)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Нижний колонтитул</a:t>
            </a:r>
            <a:r>
              <a:rPr lang="en-US"/>
              <a:t> </a:t>
            </a:r>
            <a:r>
              <a:rPr lang="ru-RU"/>
              <a:t>шрифт </a:t>
            </a:r>
            <a:r>
              <a:rPr lang="en-US"/>
              <a:t>Arial (10 pt)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Нижний колонтитул</a:t>
            </a:r>
            <a:r>
              <a:rPr lang="en-US"/>
              <a:t> </a:t>
            </a:r>
            <a:r>
              <a:rPr lang="ru-RU"/>
              <a:t>шрифт </a:t>
            </a:r>
            <a:r>
              <a:rPr lang="en-US"/>
              <a:t>Arial (10 pt)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Нижний колонтитул</a:t>
            </a:r>
            <a:r>
              <a:rPr lang="en-US"/>
              <a:t> </a:t>
            </a:r>
            <a:r>
              <a:rPr lang="ru-RU"/>
              <a:t>шрифт </a:t>
            </a:r>
            <a:r>
              <a:rPr lang="en-US"/>
              <a:t>Arial (10 pt)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Нижний колонтитул</a:t>
            </a:r>
            <a:r>
              <a:rPr lang="en-US"/>
              <a:t> </a:t>
            </a:r>
            <a:r>
              <a:rPr lang="ru-RU"/>
              <a:t>шрифт </a:t>
            </a:r>
            <a:r>
              <a:rPr lang="en-US"/>
              <a:t>Arial (10 pt)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5125" y="188913"/>
            <a:ext cx="2178050" cy="5976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9388" y="188913"/>
            <a:ext cx="6383337" cy="5976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Нижний колонтитул</a:t>
            </a:r>
            <a:r>
              <a:rPr lang="en-US"/>
              <a:t> </a:t>
            </a:r>
            <a:r>
              <a:rPr lang="ru-RU"/>
              <a:t>шрифт </a:t>
            </a:r>
            <a:r>
              <a:rPr lang="en-US"/>
              <a:t>Arial (10 pt)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14690" y="417954"/>
            <a:ext cx="7772409" cy="401473"/>
          </a:xfrm>
          <a:prstGeom prst="rect">
            <a:avLst/>
          </a:prstGeom>
        </p:spPr>
        <p:txBody>
          <a:bodyPr/>
          <a:lstStyle>
            <a:lvl1pPr algn="r">
              <a:defRPr sz="2200" b="0">
                <a:latin typeface="Arial Narrow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14690" y="417954"/>
            <a:ext cx="7772409" cy="401473"/>
          </a:xfrm>
          <a:prstGeom prst="rect">
            <a:avLst/>
          </a:prstGeom>
        </p:spPr>
        <p:txBody>
          <a:bodyPr/>
          <a:lstStyle>
            <a:lvl1pPr algn="r">
              <a:defRPr sz="2200" b="0">
                <a:latin typeface="Arial Narrow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14690" y="417954"/>
            <a:ext cx="7772409" cy="401473"/>
          </a:xfrm>
          <a:prstGeom prst="rect">
            <a:avLst/>
          </a:prstGeom>
        </p:spPr>
        <p:txBody>
          <a:bodyPr/>
          <a:lstStyle>
            <a:lvl1pPr algn="r">
              <a:defRPr sz="2200" b="0">
                <a:latin typeface="Arial Narrow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Нижний колонтитул шрифт Arial (10 pt)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0ACE5-C4FC-4BA7-9599-16CBF2AE6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Нижний колонтитул шрифт Arial (10 pt)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0E0A9-2F8C-44B3-8275-0C45ED841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Нижний колонтитул шрифт Arial (10 pt)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0A484-892D-475C-AE3C-5A86B5B5A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Нижний колонтитул шрифт Arial (10 pt)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EFC78-0ABF-49F3-823E-32269B95B6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Нижний колонтитул шрифт Arial (10 pt)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AABDF-96F3-4FFA-B18F-8759A0DD9D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Нижний колонтитул шрифт Arial (10 pt)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52B94-24D1-434B-A1D9-8C2F04BF1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Нижний колонтитул шрифт Arial (10 pt)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DEDF3-32D7-4844-A3B4-52B0771C5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Нижний колонтитул шрифт Arial (10 pt)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80E70-2593-4D45-8A5F-C7F997F49E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Нижний колонтитул шрифт Arial (10 pt)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4805F-D882-42DB-8A7E-A51AC62205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Нижний колонтитул шрифт Arial (10 pt)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CB809-2F8A-4B03-BD1C-792A6F56A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Нижний колонтитул шрифт Arial (10 pt)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0D079-C183-4F15-95D0-1E4C46B14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Нижний колонтитул шрифт Arial (10 pt)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A9299-9DFF-4011-89CC-B55C78E6A5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Нижний колонтитул шрифт Arial (10 pt)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5CC0D-9A97-4472-94BA-9BE1FF175F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Нижний колонтитул шрифт Arial (10 pt)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EF287-0FBF-4F9D-A93F-1C0FD5EC8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Нижний колонтитул шрифт Arial (10 pt)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3199B-525B-4676-8E6A-701F61A3AA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Нижний колонтитул шрифт Arial (10 pt)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1F1CA-6078-446B-B8F0-C76E0FBBF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Нижний колонтитул шрифт Arial (10 pt)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6CBC0-77E8-47FA-8DB1-30D38869EE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Нижний колонтитул шрифт Arial (10 pt)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1332A-81C2-48CC-91DA-3D7CF7E27F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Нижний колонтитул шрифт Arial (10 pt)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ED701-F765-4CA9-AB67-8980505A2D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Нижний колонтитул шрифт Arial (10 pt)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C45F3-EF12-4AE4-AF51-75A53F9FD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Нижний колонтитул шрифт Arial (10 pt)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36ABC-C9D1-42BE-8054-4AB4A6293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Нижний колонтитул шрифт Arial (10 pt)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1B5AA-B65F-4930-BDCB-BE21FF920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Нижний колонтитул шрифт Arial (10 pt)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7C6D5-B2DB-45EC-9DB6-CFA3881FF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Нижний колонтитул шрифт Arial (10 pt)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F379C-0F24-457E-862C-B30BEE983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Нижний колонтитул шрифт Arial (10 pt)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11E58-02E4-45D0-A3E7-B6F88D732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Нижний колонтитул шрифт Arial (10 pt)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A7E3A-0CED-4DB0-806D-133288951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Нижний колонтитул шрифт Arial (10 pt)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B1887-9B4A-4A95-B5EC-EBCA02F82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Нижний колонтитул шрифт Arial (10 pt)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4912F-C079-4AA6-82ED-7A7052420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Нижний колонтитул шрифт Arial (10 pt)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DFF0B-F4D0-467B-9568-72CE2F009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808080"/>
                </a:solidFill>
              </a:rPr>
              <a:t>Нижний колонтитул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ru-RU">
                <a:solidFill>
                  <a:srgbClr val="808080"/>
                </a:solidFill>
              </a:rPr>
              <a:t>шрифт </a:t>
            </a:r>
            <a:r>
              <a:rPr lang="en-US">
                <a:solidFill>
                  <a:srgbClr val="808080"/>
                </a:solidFill>
              </a:rPr>
              <a:t>Arial (10 pt)</a:t>
            </a:r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808080"/>
                </a:solidFill>
              </a:rPr>
              <a:t>Дата и время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ru-RU">
                <a:solidFill>
                  <a:srgbClr val="808080"/>
                </a:solidFill>
              </a:rPr>
              <a:t>шрифт </a:t>
            </a:r>
            <a:r>
              <a:rPr lang="en-US">
                <a:solidFill>
                  <a:srgbClr val="808080"/>
                </a:solidFill>
              </a:rPr>
              <a:t>Arial (10 pt)</a:t>
            </a:r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3146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808080"/>
                </a:solidFill>
              </a:rPr>
              <a:t>Нижний колонтитул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ru-RU">
                <a:solidFill>
                  <a:srgbClr val="808080"/>
                </a:solidFill>
              </a:rPr>
              <a:t>шрифт </a:t>
            </a:r>
            <a:r>
              <a:rPr lang="en-US">
                <a:solidFill>
                  <a:srgbClr val="808080"/>
                </a:solidFill>
              </a:rPr>
              <a:t>Arial (10 pt)</a:t>
            </a:r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808080"/>
                </a:solidFill>
              </a:rPr>
              <a:t>Дата и время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ru-RU">
                <a:solidFill>
                  <a:srgbClr val="808080"/>
                </a:solidFill>
              </a:rPr>
              <a:t>шрифт </a:t>
            </a:r>
            <a:r>
              <a:rPr lang="en-US">
                <a:solidFill>
                  <a:srgbClr val="808080"/>
                </a:solidFill>
              </a:rPr>
              <a:t>Arial (10 pt)</a:t>
            </a:r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429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808080"/>
                </a:solidFill>
              </a:rPr>
              <a:t>Нижний колонтитул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ru-RU">
                <a:solidFill>
                  <a:srgbClr val="808080"/>
                </a:solidFill>
              </a:rPr>
              <a:t>шрифт </a:t>
            </a:r>
            <a:r>
              <a:rPr lang="en-US">
                <a:solidFill>
                  <a:srgbClr val="808080"/>
                </a:solidFill>
              </a:rPr>
              <a:t>Arial (10 pt)</a:t>
            </a:r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808080"/>
                </a:solidFill>
              </a:rPr>
              <a:t>Дата и время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ru-RU">
                <a:solidFill>
                  <a:srgbClr val="808080"/>
                </a:solidFill>
              </a:rPr>
              <a:t>шрифт </a:t>
            </a:r>
            <a:r>
              <a:rPr lang="en-US">
                <a:solidFill>
                  <a:srgbClr val="808080"/>
                </a:solidFill>
              </a:rPr>
              <a:t>Arial (10 pt)</a:t>
            </a:r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310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808080"/>
                </a:solidFill>
              </a:rPr>
              <a:t>Нижний колонтитул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ru-RU">
                <a:solidFill>
                  <a:srgbClr val="808080"/>
                </a:solidFill>
              </a:rPr>
              <a:t>шрифт </a:t>
            </a:r>
            <a:r>
              <a:rPr lang="en-US">
                <a:solidFill>
                  <a:srgbClr val="808080"/>
                </a:solidFill>
              </a:rPr>
              <a:t>Arial (10 pt)</a:t>
            </a: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808080"/>
                </a:solidFill>
              </a:rPr>
              <a:t>Дата и время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ru-RU">
                <a:solidFill>
                  <a:srgbClr val="808080"/>
                </a:solidFill>
              </a:rPr>
              <a:t>шрифт </a:t>
            </a:r>
            <a:r>
              <a:rPr lang="en-US">
                <a:solidFill>
                  <a:srgbClr val="808080"/>
                </a:solidFill>
              </a:rPr>
              <a:t>Arial (10 pt)</a:t>
            </a:r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7069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808080"/>
                </a:solidFill>
              </a:rPr>
              <a:t>Нижний колонтитул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ru-RU">
                <a:solidFill>
                  <a:srgbClr val="808080"/>
                </a:solidFill>
              </a:rPr>
              <a:t>шрифт </a:t>
            </a:r>
            <a:r>
              <a:rPr lang="en-US">
                <a:solidFill>
                  <a:srgbClr val="808080"/>
                </a:solidFill>
              </a:rPr>
              <a:t>Arial (10 pt)</a:t>
            </a:r>
            <a:endParaRPr lang="ru-RU">
              <a:solidFill>
                <a:srgbClr val="80808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808080"/>
                </a:solidFill>
              </a:rPr>
              <a:t>Дата и время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ru-RU">
                <a:solidFill>
                  <a:srgbClr val="808080"/>
                </a:solidFill>
              </a:rPr>
              <a:t>шрифт </a:t>
            </a:r>
            <a:r>
              <a:rPr lang="en-US">
                <a:solidFill>
                  <a:srgbClr val="808080"/>
                </a:solidFill>
              </a:rPr>
              <a:t>Arial (10 pt)</a:t>
            </a:r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482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808080"/>
                </a:solidFill>
              </a:rPr>
              <a:t>Нижний колонтитул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ru-RU">
                <a:solidFill>
                  <a:srgbClr val="808080"/>
                </a:solidFill>
              </a:rPr>
              <a:t>шрифт </a:t>
            </a:r>
            <a:r>
              <a:rPr lang="en-US">
                <a:solidFill>
                  <a:srgbClr val="808080"/>
                </a:solidFill>
              </a:rPr>
              <a:t>Arial (10 pt)</a:t>
            </a:r>
            <a:endParaRPr lang="ru-RU">
              <a:solidFill>
                <a:srgbClr val="80808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808080"/>
                </a:solidFill>
              </a:rPr>
              <a:t>Дата и время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ru-RU">
                <a:solidFill>
                  <a:srgbClr val="808080"/>
                </a:solidFill>
              </a:rPr>
              <a:t>шрифт </a:t>
            </a:r>
            <a:r>
              <a:rPr lang="en-US">
                <a:solidFill>
                  <a:srgbClr val="808080"/>
                </a:solidFill>
              </a:rPr>
              <a:t>Arial (10 pt)</a:t>
            </a:r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073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808080"/>
                </a:solidFill>
              </a:rPr>
              <a:t>Нижний колонтитул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ru-RU">
                <a:solidFill>
                  <a:srgbClr val="808080"/>
                </a:solidFill>
              </a:rPr>
              <a:t>шрифт </a:t>
            </a:r>
            <a:r>
              <a:rPr lang="en-US">
                <a:solidFill>
                  <a:srgbClr val="808080"/>
                </a:solidFill>
              </a:rPr>
              <a:t>Arial (10 pt)</a:t>
            </a:r>
            <a:endParaRPr lang="ru-RU">
              <a:solidFill>
                <a:srgbClr val="80808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808080"/>
                </a:solidFill>
              </a:rPr>
              <a:t>Дата и время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ru-RU">
                <a:solidFill>
                  <a:srgbClr val="808080"/>
                </a:solidFill>
              </a:rPr>
              <a:t>шрифт </a:t>
            </a:r>
            <a:r>
              <a:rPr lang="en-US">
                <a:solidFill>
                  <a:srgbClr val="808080"/>
                </a:solidFill>
              </a:rPr>
              <a:t>Arial (10 pt)</a:t>
            </a:r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8824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808080"/>
                </a:solidFill>
              </a:rPr>
              <a:t>Нижний колонтитул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ru-RU">
                <a:solidFill>
                  <a:srgbClr val="808080"/>
                </a:solidFill>
              </a:rPr>
              <a:t>шрифт </a:t>
            </a:r>
            <a:r>
              <a:rPr lang="en-US">
                <a:solidFill>
                  <a:srgbClr val="808080"/>
                </a:solidFill>
              </a:rPr>
              <a:t>Arial (10 pt)</a:t>
            </a: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808080"/>
                </a:solidFill>
              </a:rPr>
              <a:t>Дата и время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ru-RU">
                <a:solidFill>
                  <a:srgbClr val="808080"/>
                </a:solidFill>
              </a:rPr>
              <a:t>шрифт </a:t>
            </a:r>
            <a:r>
              <a:rPr lang="en-US">
                <a:solidFill>
                  <a:srgbClr val="808080"/>
                </a:solidFill>
              </a:rPr>
              <a:t>Arial (10 pt)</a:t>
            </a:r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7840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808080"/>
                </a:solidFill>
              </a:rPr>
              <a:t>Нижний колонтитул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ru-RU">
                <a:solidFill>
                  <a:srgbClr val="808080"/>
                </a:solidFill>
              </a:rPr>
              <a:t>шрифт </a:t>
            </a:r>
            <a:r>
              <a:rPr lang="en-US">
                <a:solidFill>
                  <a:srgbClr val="808080"/>
                </a:solidFill>
              </a:rPr>
              <a:t>Arial (10 pt)</a:t>
            </a: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808080"/>
                </a:solidFill>
              </a:rPr>
              <a:t>Дата и время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ru-RU">
                <a:solidFill>
                  <a:srgbClr val="808080"/>
                </a:solidFill>
              </a:rPr>
              <a:t>шрифт </a:t>
            </a:r>
            <a:r>
              <a:rPr lang="en-US">
                <a:solidFill>
                  <a:srgbClr val="808080"/>
                </a:solidFill>
              </a:rPr>
              <a:t>Arial (10 pt)</a:t>
            </a:r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909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808080"/>
                </a:solidFill>
              </a:rPr>
              <a:t>Нижний колонтитул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ru-RU">
                <a:solidFill>
                  <a:srgbClr val="808080"/>
                </a:solidFill>
              </a:rPr>
              <a:t>шрифт </a:t>
            </a:r>
            <a:r>
              <a:rPr lang="en-US">
                <a:solidFill>
                  <a:srgbClr val="808080"/>
                </a:solidFill>
              </a:rPr>
              <a:t>Arial (10 pt)</a:t>
            </a:r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808080"/>
                </a:solidFill>
              </a:rPr>
              <a:t>Дата и время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ru-RU">
                <a:solidFill>
                  <a:srgbClr val="808080"/>
                </a:solidFill>
              </a:rPr>
              <a:t>шрифт </a:t>
            </a:r>
            <a:r>
              <a:rPr lang="en-US">
                <a:solidFill>
                  <a:srgbClr val="808080"/>
                </a:solidFill>
              </a:rPr>
              <a:t>Arial (10 pt)</a:t>
            </a:r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39479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808080"/>
                </a:solidFill>
              </a:rPr>
              <a:t>Нижний колонтитул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ru-RU">
                <a:solidFill>
                  <a:srgbClr val="808080"/>
                </a:solidFill>
              </a:rPr>
              <a:t>шрифт </a:t>
            </a:r>
            <a:r>
              <a:rPr lang="en-US">
                <a:solidFill>
                  <a:srgbClr val="808080"/>
                </a:solidFill>
              </a:rPr>
              <a:t>Arial (10 pt)</a:t>
            </a:r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808080"/>
                </a:solidFill>
              </a:rPr>
              <a:t>Дата и время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ru-RU">
                <a:solidFill>
                  <a:srgbClr val="808080"/>
                </a:solidFill>
              </a:rPr>
              <a:t>шрифт </a:t>
            </a:r>
            <a:r>
              <a:rPr lang="en-US">
                <a:solidFill>
                  <a:srgbClr val="808080"/>
                </a:solidFill>
              </a:rPr>
              <a:t>Arial (10 pt)</a:t>
            </a:r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495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43438" y="765175"/>
            <a:ext cx="418623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презентации</a:t>
            </a:r>
            <a:br>
              <a:rPr lang="ru-RU" smtClean="0"/>
            </a:br>
            <a:r>
              <a:rPr lang="ru-RU" smtClean="0"/>
              <a:t>шрифт </a:t>
            </a:r>
            <a:r>
              <a:rPr lang="en-US" smtClean="0"/>
              <a:t>Arial</a:t>
            </a:r>
            <a:r>
              <a:rPr lang="ru-RU" smtClean="0"/>
              <a:t> (20</a:t>
            </a:r>
            <a:r>
              <a:rPr lang="en-US" smtClean="0"/>
              <a:t> pt)</a:t>
            </a:r>
            <a:endParaRPr 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7705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196975"/>
            <a:ext cx="871378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Основной текст </a:t>
            </a:r>
            <a:r>
              <a:rPr lang="en-US" smtClean="0"/>
              <a:t> - </a:t>
            </a:r>
            <a:r>
              <a:rPr lang="ru-RU" smtClean="0"/>
              <a:t>шрифт </a:t>
            </a:r>
            <a:r>
              <a:rPr lang="en-US" smtClean="0"/>
              <a:t>Arial (12 pt)</a:t>
            </a:r>
          </a:p>
          <a:p>
            <a:pPr lvl="0"/>
            <a:endParaRPr lang="ru-RU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8913"/>
            <a:ext cx="75612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раздела</a:t>
            </a:r>
            <a:br>
              <a:rPr lang="ru-RU" smtClean="0"/>
            </a:br>
            <a:r>
              <a:rPr lang="ru-RU" smtClean="0"/>
              <a:t>шрифт </a:t>
            </a:r>
            <a:r>
              <a:rPr lang="en-US" smtClean="0"/>
              <a:t>Arial</a:t>
            </a:r>
            <a:r>
              <a:rPr lang="ru-RU" smtClean="0"/>
              <a:t> (</a:t>
            </a:r>
            <a:r>
              <a:rPr lang="en-US" smtClean="0"/>
              <a:t>18pt)</a:t>
            </a:r>
            <a:endParaRPr lang="ru-RU" smtClean="0"/>
          </a:p>
        </p:txBody>
      </p:sp>
      <p:sp>
        <p:nvSpPr>
          <p:cNvPr id="50483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" y="6453188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Нижний колонтитул</a:t>
            </a:r>
            <a:r>
              <a:rPr lang="en-US"/>
              <a:t> </a:t>
            </a:r>
            <a:r>
              <a:rPr lang="ru-RU"/>
              <a:t>шрифт </a:t>
            </a:r>
            <a:r>
              <a:rPr lang="en-US"/>
              <a:t>Arial (10 pt)</a:t>
            </a:r>
            <a:endParaRPr lang="ru-RU"/>
          </a:p>
        </p:txBody>
      </p:sp>
      <p:sp>
        <p:nvSpPr>
          <p:cNvPr id="5048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04025" y="6453188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9pPr>
    </p:titleStyle>
    <p:bodyStyle>
      <a:lvl1pPr indent="2667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820738" indent="-285750" algn="l" rtl="0" eaLnBrk="0" fontAlgn="base" hangingPunct="0">
        <a:spcBef>
          <a:spcPts val="1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2pPr>
      <a:lvl3pPr marL="1457325" indent="-4572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17713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78100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30353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925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9497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4069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196975"/>
            <a:ext cx="871378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995" tIns="35995" rIns="35995" bIns="359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Основной текст </a:t>
            </a:r>
            <a:r>
              <a:rPr lang="en-US" smtClean="0"/>
              <a:t> - </a:t>
            </a:r>
            <a:r>
              <a:rPr lang="ru-RU" smtClean="0"/>
              <a:t>шрифт </a:t>
            </a:r>
            <a:r>
              <a:rPr lang="en-US" smtClean="0"/>
              <a:t>Arial (12 pt)</a:t>
            </a:r>
          </a:p>
          <a:p>
            <a:pPr lvl="0"/>
            <a:endParaRPr lang="ru-RU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8913"/>
            <a:ext cx="75612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995" tIns="35995" rIns="35995" bIns="359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раздела</a:t>
            </a:r>
            <a:br>
              <a:rPr lang="ru-RU" smtClean="0"/>
            </a:br>
            <a:r>
              <a:rPr lang="ru-RU" smtClean="0"/>
              <a:t>шрифт </a:t>
            </a:r>
            <a:r>
              <a:rPr lang="en-US" smtClean="0"/>
              <a:t>Arial</a:t>
            </a:r>
            <a:r>
              <a:rPr lang="ru-RU" smtClean="0"/>
              <a:t> (</a:t>
            </a:r>
            <a:r>
              <a:rPr lang="en-US" smtClean="0"/>
              <a:t>18pt)</a:t>
            </a:r>
            <a:endParaRPr lang="ru-RU" smtClean="0"/>
          </a:p>
        </p:txBody>
      </p:sp>
      <p:sp>
        <p:nvSpPr>
          <p:cNvPr id="50483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" y="6453188"/>
            <a:ext cx="2895600" cy="3333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0808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Нижний колонтитул</a:t>
            </a:r>
            <a:r>
              <a:rPr lang="en-US"/>
              <a:t> </a:t>
            </a:r>
            <a:r>
              <a:rPr lang="ru-RU"/>
              <a:t>шрифт </a:t>
            </a:r>
            <a:r>
              <a:rPr lang="en-US"/>
              <a:t>Arial (10 pt)</a:t>
            </a:r>
            <a:endParaRPr lang="ru-RU"/>
          </a:p>
        </p:txBody>
      </p:sp>
      <p:sp>
        <p:nvSpPr>
          <p:cNvPr id="5048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04025" y="6453188"/>
            <a:ext cx="2133600" cy="3333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0808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9pPr>
    </p:titleStyle>
    <p:bodyStyle>
      <a:lvl1pPr marL="342900" indent="-762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820738" indent="-285750" algn="l" rtl="0" eaLnBrk="0" fontAlgn="base" hangingPunct="0">
        <a:spcBef>
          <a:spcPts val="1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2pPr>
      <a:lvl3pPr marL="1457325" indent="-4572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17713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78100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30353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925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9497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4069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196975"/>
            <a:ext cx="871378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Основной текст </a:t>
            </a:r>
            <a:r>
              <a:rPr lang="en-US" smtClean="0"/>
              <a:t> - </a:t>
            </a:r>
            <a:r>
              <a:rPr lang="ru-RU" smtClean="0"/>
              <a:t>шрифт </a:t>
            </a:r>
            <a:r>
              <a:rPr lang="en-US" smtClean="0"/>
              <a:t>Arial (12 pt)</a:t>
            </a:r>
          </a:p>
          <a:p>
            <a:pPr lvl="0"/>
            <a:endParaRPr lang="ru-R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8913"/>
            <a:ext cx="75612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раздела</a:t>
            </a:r>
            <a:br>
              <a:rPr lang="ru-RU" smtClean="0"/>
            </a:br>
            <a:r>
              <a:rPr lang="ru-RU" smtClean="0"/>
              <a:t>шрифт </a:t>
            </a:r>
            <a:r>
              <a:rPr lang="en-US" smtClean="0"/>
              <a:t>Arial</a:t>
            </a:r>
            <a:r>
              <a:rPr lang="ru-RU" smtClean="0"/>
              <a:t> (</a:t>
            </a:r>
            <a:r>
              <a:rPr lang="en-US" smtClean="0"/>
              <a:t>18pt)</a:t>
            </a:r>
            <a:endParaRPr lang="ru-RU" smtClean="0"/>
          </a:p>
        </p:txBody>
      </p:sp>
      <p:sp>
        <p:nvSpPr>
          <p:cNvPr id="50483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" y="6453188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0808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Нижний колонтитул</a:t>
            </a:r>
            <a:r>
              <a:rPr lang="en-US"/>
              <a:t> </a:t>
            </a:r>
            <a:r>
              <a:rPr lang="ru-RU"/>
              <a:t>шрифт </a:t>
            </a:r>
            <a:r>
              <a:rPr lang="en-US"/>
              <a:t>Arial (10 pt)</a:t>
            </a:r>
            <a:endParaRPr lang="ru-RU"/>
          </a:p>
        </p:txBody>
      </p:sp>
      <p:sp>
        <p:nvSpPr>
          <p:cNvPr id="5048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04025" y="6453188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0808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904" r:id="rId12"/>
    <p:sldLayoutId id="2147483905" r:id="rId13"/>
    <p:sldLayoutId id="2147483906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9pPr>
    </p:titleStyle>
    <p:bodyStyle>
      <a:lvl1pPr marL="342900" indent="-762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820738" indent="-285750" algn="l" rtl="0" eaLnBrk="0" fontAlgn="base" hangingPunct="0">
        <a:spcBef>
          <a:spcPts val="1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2pPr>
      <a:lvl3pPr marL="1457325" indent="-4572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17713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78100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30353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925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9497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4069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45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 smtClean="0"/>
              <a:t>Нижний колонтитул шрифт Arial (10 pt)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CF218F0-C7F9-4ACC-ADAF-A71D1F835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48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 smtClean="0"/>
              <a:t>Нижний колонтитул шрифт Arial (10 pt)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DC33AC42-601E-4F6B-B8FD-B4F0AC549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50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 smtClean="0"/>
              <a:t>Дата и время шрифт Arial (10 pt)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 smtClean="0"/>
              <a:t>Нижний колонтитул шрифт Arial (10 pt)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58B17DA-FABD-4CDB-AB72-CF6643FB2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" y="6453188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>
                <a:solidFill>
                  <a:srgbClr val="808080"/>
                </a:solidFill>
              </a:rPr>
              <a:t>Нижний колонтитул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ru-RU">
                <a:solidFill>
                  <a:srgbClr val="808080"/>
                </a:solidFill>
              </a:rPr>
              <a:t>шрифт </a:t>
            </a:r>
            <a:r>
              <a:rPr lang="en-US">
                <a:solidFill>
                  <a:srgbClr val="808080"/>
                </a:solidFill>
              </a:rPr>
              <a:t>Arial (10 pt)</a:t>
            </a:r>
            <a:endParaRPr lang="ru-RU">
              <a:solidFill>
                <a:srgbClr val="808080"/>
              </a:solidFill>
            </a:endParaRPr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510088"/>
            <a:ext cx="41862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Почтовый адрес:</a:t>
            </a:r>
            <a:br>
              <a:rPr lang="ru-RU" smtClean="0"/>
            </a:br>
            <a:r>
              <a:rPr lang="ru-RU" smtClean="0"/>
              <a:t>117997, г. Москва, Софийская наб., 26/1</a:t>
            </a:r>
            <a:br>
              <a:rPr lang="ru-RU" smtClean="0"/>
            </a:br>
            <a:r>
              <a:rPr lang="ru-RU" smtClean="0"/>
              <a:t>Телефон для справок:+7 (4</a:t>
            </a:r>
            <a:r>
              <a:rPr lang="en-US" smtClean="0"/>
              <a:t>99</a:t>
            </a:r>
            <a:r>
              <a:rPr lang="ru-RU" smtClean="0"/>
              <a:t>) </a:t>
            </a:r>
            <a:r>
              <a:rPr lang="en-US" smtClean="0"/>
              <a:t>51</a:t>
            </a:r>
            <a:r>
              <a:rPr lang="ru-RU" smtClean="0"/>
              <a:t>7-</a:t>
            </a:r>
            <a:r>
              <a:rPr lang="en-US" smtClean="0"/>
              <a:t>88</a:t>
            </a:r>
            <a:r>
              <a:rPr lang="ru-RU" smtClean="0"/>
              <a:t>-</a:t>
            </a:r>
            <a:r>
              <a:rPr lang="en-US" smtClean="0"/>
              <a:t>99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Факс:+7 (49</a:t>
            </a:r>
            <a:r>
              <a:rPr lang="en-US" smtClean="0"/>
              <a:t>9</a:t>
            </a:r>
            <a:r>
              <a:rPr lang="ru-RU" smtClean="0"/>
              <a:t>) </a:t>
            </a:r>
            <a:r>
              <a:rPr lang="en-US" smtClean="0"/>
              <a:t>51</a:t>
            </a:r>
            <a:r>
              <a:rPr lang="ru-RU" smtClean="0"/>
              <a:t>7-</a:t>
            </a:r>
            <a:r>
              <a:rPr lang="en-US" smtClean="0"/>
              <a:t>72</a:t>
            </a:r>
            <a:r>
              <a:rPr lang="ru-RU" smtClean="0"/>
              <a:t>-</a:t>
            </a:r>
            <a:r>
              <a:rPr lang="en-US" smtClean="0"/>
              <a:t>35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E-mail:  </a:t>
            </a:r>
            <a:r>
              <a:rPr lang="en-US" smtClean="0"/>
              <a:t>postman@rosneft.ru</a:t>
            </a:r>
            <a:endParaRPr lang="ru-RU" smtClean="0"/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77050" y="6453188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>
                <a:solidFill>
                  <a:srgbClr val="808080"/>
                </a:solidFill>
              </a:rPr>
              <a:t>Дата и время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ru-RU">
                <a:solidFill>
                  <a:srgbClr val="808080"/>
                </a:solidFill>
              </a:rPr>
              <a:t>шрифт </a:t>
            </a:r>
            <a:r>
              <a:rPr lang="en-US">
                <a:solidFill>
                  <a:srgbClr val="808080"/>
                </a:solidFill>
              </a:rPr>
              <a:t>Arial (10 pt)</a:t>
            </a:r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 30"/>
          <p:cNvSpPr>
            <a:spLocks noGrp="1" noChangeArrowheads="1"/>
          </p:cNvSpPr>
          <p:nvPr>
            <p:ph type="title"/>
          </p:nvPr>
        </p:nvSpPr>
        <p:spPr>
          <a:xfrm>
            <a:off x="3652794" y="611974"/>
            <a:ext cx="5491206" cy="2318340"/>
          </a:xfrm>
        </p:spPr>
        <p:txBody>
          <a:bodyPr/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Конкурентоспособность Тюменской  области</a:t>
            </a:r>
            <a:r>
              <a:rPr lang="ru-RU" sz="2400" b="1" dirty="0"/>
              <a:t> </a:t>
            </a:r>
            <a:r>
              <a:rPr lang="ru-RU" sz="2400" b="1" dirty="0" smtClean="0"/>
              <a:t>в зеркале</a:t>
            </a:r>
            <a:r>
              <a:rPr lang="ru-RU" sz="2400" b="1" dirty="0"/>
              <a:t> </a:t>
            </a:r>
            <a:r>
              <a:rPr lang="ru-RU" sz="2400" b="1" dirty="0" err="1" smtClean="0"/>
              <a:t>Уватского</a:t>
            </a:r>
            <a:r>
              <a:rPr lang="ru-RU" sz="2400" b="1" dirty="0" smtClean="0"/>
              <a:t> </a:t>
            </a:r>
            <a:r>
              <a:rPr lang="ru-RU" sz="2400" b="1" dirty="0"/>
              <a:t>проекта 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184" name="TextBox 2"/>
          <p:cNvSpPr txBox="1">
            <a:spLocks noChangeArrowheads="1"/>
          </p:cNvSpPr>
          <p:nvPr/>
        </p:nvSpPr>
        <p:spPr bwMode="auto">
          <a:xfrm>
            <a:off x="5325534" y="4717542"/>
            <a:ext cx="35051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FFFF"/>
                </a:solidFill>
              </a:rPr>
              <a:t>ООО </a:t>
            </a:r>
            <a:r>
              <a:rPr lang="ru-RU" sz="2000" b="1" dirty="0" smtClean="0">
                <a:solidFill>
                  <a:srgbClr val="FFFFFF"/>
                </a:solidFill>
              </a:rPr>
              <a:t>«РН-</a:t>
            </a:r>
            <a:r>
              <a:rPr lang="ru-RU" sz="2000" b="1" dirty="0" err="1" smtClean="0">
                <a:solidFill>
                  <a:srgbClr val="FFFFFF"/>
                </a:solidFill>
              </a:rPr>
              <a:t>Уватнефтегаз</a:t>
            </a:r>
            <a:r>
              <a:rPr lang="ru-RU" sz="2000" b="1" dirty="0" smtClean="0">
                <a:solidFill>
                  <a:srgbClr val="FFFFFF"/>
                </a:solidFill>
              </a:rPr>
              <a:t>»</a:t>
            </a:r>
            <a:endParaRPr lang="ru-RU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9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360000" y="237600"/>
            <a:ext cx="8118000" cy="777600"/>
          </a:xfrm>
        </p:spPr>
        <p:txBody>
          <a:bodyPr/>
          <a:lstStyle/>
          <a:p>
            <a:r>
              <a:rPr lang="ru-RU" b="1" dirty="0">
                <a:cs typeface="Arial" pitchFamily="34" charset="0"/>
              </a:rPr>
              <a:t>Динамика производительности </a:t>
            </a:r>
            <a:r>
              <a:rPr lang="ru-RU" b="1" dirty="0" smtClean="0">
                <a:cs typeface="Arial" pitchFamily="34" charset="0"/>
              </a:rPr>
              <a:t>труда в </a:t>
            </a:r>
            <a:r>
              <a:rPr lang="ru-RU" b="1" dirty="0">
                <a:cs typeface="Arial" pitchFamily="34" charset="0"/>
              </a:rPr>
              <a:t>ООО «РН-Уватнефтегаз» </a:t>
            </a:r>
            <a:r>
              <a:rPr lang="ru-RU" b="1" dirty="0" smtClean="0">
                <a:cs typeface="Arial" pitchFamily="34" charset="0"/>
              </a:rPr>
              <a:t>2011-2014гг</a:t>
            </a:r>
            <a:r>
              <a:rPr lang="ru-RU" b="1" dirty="0">
                <a:cs typeface="Arial" pitchFamily="34" charset="0"/>
              </a:rPr>
              <a:t>.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73" y="917573"/>
            <a:ext cx="7561136" cy="570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748346" y="6543675"/>
            <a:ext cx="41030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964" tIns="43479" rIns="86964" bIns="43479" anchor="ctr" anchorCtr="1"/>
          <a:lstStyle>
            <a:lvl1pPr defTabSz="873125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73125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73125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73125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73125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3890F2A-2BB3-4A23-84DD-24DD8EC9037E}" type="slidenum">
              <a:rPr lang="ru-RU" sz="1100" b="0"/>
              <a:pPr algn="r" eaLnBrk="1" hangingPunct="1"/>
              <a:t>10</a:t>
            </a:fld>
            <a:endParaRPr lang="ru-RU" sz="1100" b="0" dirty="0"/>
          </a:p>
        </p:txBody>
      </p:sp>
    </p:spTree>
    <p:extLst>
      <p:ext uri="{BB962C8B-B14F-4D97-AF65-F5344CB8AC3E}">
        <p14:creationId xmlns:p14="http://schemas.microsoft.com/office/powerpoint/2010/main" val="340367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00" y="237600"/>
            <a:ext cx="8118000" cy="777600"/>
          </a:xfrm>
        </p:spPr>
        <p:txBody>
          <a:bodyPr/>
          <a:lstStyle/>
          <a:p>
            <a:r>
              <a:rPr lang="ru-RU" sz="1600" b="1" dirty="0" smtClean="0"/>
              <a:t>Эффективность в развитии.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Стратегическая цель: удержание </a:t>
            </a:r>
            <a:r>
              <a:rPr lang="ru-RU" sz="1600" dirty="0"/>
              <a:t>добычи на уровне 10 млн. тонн в течении 10 лет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36" y="2985851"/>
            <a:ext cx="8913087" cy="3658949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val 155"/>
          <p:cNvSpPr>
            <a:spLocks noChangeArrowheads="1"/>
          </p:cNvSpPr>
          <p:nvPr/>
        </p:nvSpPr>
        <p:spPr bwMode="auto">
          <a:xfrm>
            <a:off x="3057090" y="3769267"/>
            <a:ext cx="90000" cy="72311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rtl="1" eaLnBrk="0" hangingPunct="0"/>
            <a:endParaRPr lang="ru-RU" sz="700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55663" y="3472312"/>
            <a:ext cx="1565681" cy="420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B050"/>
                </a:solidFill>
              </a:rPr>
              <a:t>Факт: </a:t>
            </a:r>
          </a:p>
          <a:p>
            <a:pPr algn="ctr"/>
            <a:r>
              <a:rPr lang="ru-RU" sz="1400" dirty="0" smtClean="0">
                <a:solidFill>
                  <a:srgbClr val="00B050"/>
                </a:solidFill>
              </a:rPr>
              <a:t>8,8 млн.т. 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 bwMode="auto">
          <a:xfrm>
            <a:off x="3105790" y="3841578"/>
            <a:ext cx="0" cy="2378876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3130473" y="4973009"/>
            <a:ext cx="405871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</a:rPr>
              <a:t>Базовая добыча </a:t>
            </a:r>
            <a:r>
              <a:rPr lang="ru-RU" sz="1400" dirty="0" smtClean="0">
                <a:solidFill>
                  <a:schemeClr val="bg1"/>
                </a:solidFill>
              </a:rPr>
              <a:t>(162 млн.т.)</a:t>
            </a:r>
            <a:endParaRPr lang="ru-RU" sz="1400" dirty="0">
              <a:solidFill>
                <a:schemeClr val="bg1"/>
              </a:solidFill>
            </a:endParaRPr>
          </a:p>
          <a:p>
            <a:r>
              <a:rPr lang="ru-RU" sz="800" b="1" dirty="0" smtClean="0">
                <a:solidFill>
                  <a:schemeClr val="bg1"/>
                </a:solidFill>
              </a:rPr>
              <a:t>Эксплуатация действующих м/р:</a:t>
            </a:r>
          </a:p>
          <a:p>
            <a:pPr marL="182563" indent="-95250">
              <a:buFont typeface="Arial" pitchFamily="34" charset="0"/>
              <a:buChar char="•"/>
            </a:pPr>
            <a:r>
              <a:rPr lang="ru-RU" sz="800" i="1" dirty="0" smtClean="0">
                <a:solidFill>
                  <a:schemeClr val="bg1"/>
                </a:solidFill>
              </a:rPr>
              <a:t>Усть-Тегусское м/р</a:t>
            </a:r>
          </a:p>
          <a:p>
            <a:pPr marL="182563" indent="-95250">
              <a:buFont typeface="Arial" pitchFamily="34" charset="0"/>
              <a:buChar char="•"/>
            </a:pPr>
            <a:r>
              <a:rPr lang="ru-RU" sz="800" i="1" dirty="0" smtClean="0">
                <a:solidFill>
                  <a:schemeClr val="bg1"/>
                </a:solidFill>
              </a:rPr>
              <a:t>Урненское м/р</a:t>
            </a:r>
          </a:p>
          <a:p>
            <a:pPr marL="182563" indent="-95250">
              <a:buFont typeface="Arial" pitchFamily="34" charset="0"/>
              <a:buChar char="•"/>
            </a:pPr>
            <a:r>
              <a:rPr lang="ru-RU" sz="800" i="1" dirty="0" smtClean="0">
                <a:solidFill>
                  <a:schemeClr val="bg1"/>
                </a:solidFill>
              </a:rPr>
              <a:t>Тямкинское м/р</a:t>
            </a:r>
          </a:p>
          <a:p>
            <a:pPr marL="182563" indent="-95250">
              <a:buFont typeface="Arial" pitchFamily="34" charset="0"/>
              <a:buChar char="•"/>
            </a:pPr>
            <a:r>
              <a:rPr lang="ru-RU" sz="800" i="1" dirty="0" smtClean="0">
                <a:solidFill>
                  <a:schemeClr val="bg1"/>
                </a:solidFill>
              </a:rPr>
              <a:t>Южно-Петьегское м/р</a:t>
            </a:r>
          </a:p>
          <a:p>
            <a:pPr marL="182563" indent="-95250">
              <a:buFont typeface="Arial" pitchFamily="34" charset="0"/>
              <a:buChar char="•"/>
            </a:pPr>
            <a:r>
              <a:rPr lang="ru-RU" sz="800" i="1" dirty="0" smtClean="0">
                <a:solidFill>
                  <a:schemeClr val="bg1"/>
                </a:solidFill>
              </a:rPr>
              <a:t>Радонежское м/р</a:t>
            </a:r>
          </a:p>
          <a:p>
            <a:pPr marL="182563" indent="-95250">
              <a:buFont typeface="Arial" pitchFamily="34" charset="0"/>
              <a:buChar char="•"/>
            </a:pPr>
            <a:r>
              <a:rPr lang="ru-RU" sz="800" i="1" dirty="0" smtClean="0">
                <a:solidFill>
                  <a:schemeClr val="bg1"/>
                </a:solidFill>
              </a:rPr>
              <a:t>Кальчинское м/р </a:t>
            </a:r>
          </a:p>
          <a:p>
            <a:pPr marL="182563" indent="-95250">
              <a:buFont typeface="Arial" pitchFamily="34" charset="0"/>
              <a:buChar char="•"/>
            </a:pPr>
            <a:r>
              <a:rPr lang="ru-RU" sz="800" i="1" dirty="0" smtClean="0">
                <a:solidFill>
                  <a:schemeClr val="bg1"/>
                </a:solidFill>
              </a:rPr>
              <a:t>Северо-</a:t>
            </a:r>
            <a:r>
              <a:rPr lang="ru-RU" sz="800" i="1" dirty="0" err="1" smtClean="0">
                <a:solidFill>
                  <a:schemeClr val="bg1"/>
                </a:solidFill>
              </a:rPr>
              <a:t>Качкарское</a:t>
            </a:r>
            <a:r>
              <a:rPr lang="ru-RU" sz="800" i="1" dirty="0" smtClean="0">
                <a:solidFill>
                  <a:schemeClr val="bg1"/>
                </a:solidFill>
              </a:rPr>
              <a:t> м/р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63268" y="3062364"/>
            <a:ext cx="4708148" cy="291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B050"/>
                </a:solidFill>
              </a:rPr>
              <a:t>Цель: </a:t>
            </a:r>
            <a:r>
              <a:rPr lang="ru-RU" sz="1400" dirty="0" smtClean="0">
                <a:solidFill>
                  <a:srgbClr val="00B050"/>
                </a:solidFill>
              </a:rPr>
              <a:t>удержание добычи на уровне 10,0 млн.т.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914401" y="1138044"/>
            <a:ext cx="7843390" cy="4546384"/>
            <a:chOff x="914401" y="1347594"/>
            <a:chExt cx="7843390" cy="4546384"/>
          </a:xfrm>
        </p:grpSpPr>
        <p:sp>
          <p:nvSpPr>
            <p:cNvPr id="6" name="Полилиния 5"/>
            <p:cNvSpPr/>
            <p:nvPr/>
          </p:nvSpPr>
          <p:spPr bwMode="auto">
            <a:xfrm>
              <a:off x="3399577" y="3410655"/>
              <a:ext cx="5358214" cy="2483323"/>
            </a:xfrm>
            <a:custGeom>
              <a:avLst/>
              <a:gdLst>
                <a:gd name="connsiteX0" fmla="*/ 0 w 5350598"/>
                <a:gd name="connsiteY0" fmla="*/ 434566 h 3064598"/>
                <a:gd name="connsiteX1" fmla="*/ 285184 w 5350598"/>
                <a:gd name="connsiteY1" fmla="*/ 452673 h 3064598"/>
                <a:gd name="connsiteX2" fmla="*/ 570369 w 5350598"/>
                <a:gd name="connsiteY2" fmla="*/ 289711 h 3064598"/>
                <a:gd name="connsiteX3" fmla="*/ 837446 w 5350598"/>
                <a:gd name="connsiteY3" fmla="*/ 0 h 3064598"/>
                <a:gd name="connsiteX4" fmla="*/ 1407814 w 5350598"/>
                <a:gd name="connsiteY4" fmla="*/ 226336 h 3064598"/>
                <a:gd name="connsiteX5" fmla="*/ 1955549 w 5350598"/>
                <a:gd name="connsiteY5" fmla="*/ 819338 h 3064598"/>
                <a:gd name="connsiteX6" fmla="*/ 2236206 w 5350598"/>
                <a:gd name="connsiteY6" fmla="*/ 1018514 h 3064598"/>
                <a:gd name="connsiteX7" fmla="*/ 2544024 w 5350598"/>
                <a:gd name="connsiteY7" fmla="*/ 991354 h 3064598"/>
                <a:gd name="connsiteX8" fmla="*/ 2802048 w 5350598"/>
                <a:gd name="connsiteY8" fmla="*/ 1149790 h 3064598"/>
                <a:gd name="connsiteX9" fmla="*/ 3186820 w 5350598"/>
                <a:gd name="connsiteY9" fmla="*/ 1502875 h 3064598"/>
                <a:gd name="connsiteX10" fmla="*/ 3644020 w 5350598"/>
                <a:gd name="connsiteY10" fmla="*/ 1869540 h 3064598"/>
                <a:gd name="connsiteX11" fmla="*/ 3992578 w 5350598"/>
                <a:gd name="connsiteY11" fmla="*/ 2046083 h 3064598"/>
                <a:gd name="connsiteX12" fmla="*/ 4259656 w 5350598"/>
                <a:gd name="connsiteY12" fmla="*/ 2177358 h 3064598"/>
                <a:gd name="connsiteX13" fmla="*/ 4467885 w 5350598"/>
                <a:gd name="connsiteY13" fmla="*/ 2249786 h 3064598"/>
                <a:gd name="connsiteX14" fmla="*/ 4784757 w 5350598"/>
                <a:gd name="connsiteY14" fmla="*/ 2372008 h 3064598"/>
                <a:gd name="connsiteX15" fmla="*/ 5183109 w 5350598"/>
                <a:gd name="connsiteY15" fmla="*/ 2525916 h 3064598"/>
                <a:gd name="connsiteX16" fmla="*/ 5341545 w 5350598"/>
                <a:gd name="connsiteY16" fmla="*/ 2548550 h 3064598"/>
                <a:gd name="connsiteX17" fmla="*/ 5350598 w 5350598"/>
                <a:gd name="connsiteY17" fmla="*/ 3064598 h 3064598"/>
                <a:gd name="connsiteX18" fmla="*/ 5029200 w 5350598"/>
                <a:gd name="connsiteY18" fmla="*/ 3023857 h 3064598"/>
                <a:gd name="connsiteX19" fmla="*/ 4748543 w 5350598"/>
                <a:gd name="connsiteY19" fmla="*/ 2974063 h 3064598"/>
                <a:gd name="connsiteX20" fmla="*/ 4087640 w 5350598"/>
                <a:gd name="connsiteY20" fmla="*/ 2847314 h 3064598"/>
                <a:gd name="connsiteX21" fmla="*/ 3662127 w 5350598"/>
                <a:gd name="connsiteY21" fmla="*/ 2743200 h 3064598"/>
                <a:gd name="connsiteX22" fmla="*/ 3263774 w 5350598"/>
                <a:gd name="connsiteY22" fmla="*/ 2643612 h 3064598"/>
                <a:gd name="connsiteX23" fmla="*/ 2983117 w 5350598"/>
                <a:gd name="connsiteY23" fmla="*/ 2548550 h 3064598"/>
                <a:gd name="connsiteX24" fmla="*/ 2729620 w 5350598"/>
                <a:gd name="connsiteY24" fmla="*/ 2430855 h 3064598"/>
                <a:gd name="connsiteX25" fmla="*/ 2430856 w 5350598"/>
                <a:gd name="connsiteY25" fmla="*/ 2331267 h 3064598"/>
                <a:gd name="connsiteX26" fmla="*/ 2313161 w 5350598"/>
                <a:gd name="connsiteY26" fmla="*/ 2263366 h 3064598"/>
                <a:gd name="connsiteX27" fmla="*/ 2159252 w 5350598"/>
                <a:gd name="connsiteY27" fmla="*/ 2163778 h 3064598"/>
                <a:gd name="connsiteX28" fmla="*/ 1969129 w 5350598"/>
                <a:gd name="connsiteY28" fmla="*/ 2118511 h 3064598"/>
                <a:gd name="connsiteX29" fmla="*/ 1855961 w 5350598"/>
                <a:gd name="connsiteY29" fmla="*/ 2037029 h 3064598"/>
                <a:gd name="connsiteX30" fmla="*/ 1724685 w 5350598"/>
                <a:gd name="connsiteY30" fmla="*/ 1978182 h 3064598"/>
                <a:gd name="connsiteX31" fmla="*/ 1611517 w 5350598"/>
                <a:gd name="connsiteY31" fmla="*/ 1896701 h 3064598"/>
                <a:gd name="connsiteX32" fmla="*/ 1448555 w 5350598"/>
                <a:gd name="connsiteY32" fmla="*/ 1788059 h 3064598"/>
                <a:gd name="connsiteX33" fmla="*/ 1376127 w 5350598"/>
                <a:gd name="connsiteY33" fmla="*/ 1711105 h 3064598"/>
                <a:gd name="connsiteX34" fmla="*/ 1226745 w 5350598"/>
                <a:gd name="connsiteY34" fmla="*/ 1593410 h 3064598"/>
                <a:gd name="connsiteX35" fmla="*/ 1145264 w 5350598"/>
                <a:gd name="connsiteY35" fmla="*/ 1489295 h 3064598"/>
                <a:gd name="connsiteX36" fmla="*/ 1081889 w 5350598"/>
                <a:gd name="connsiteY36" fmla="*/ 1412340 h 3064598"/>
                <a:gd name="connsiteX37" fmla="*/ 1036622 w 5350598"/>
                <a:gd name="connsiteY37" fmla="*/ 1330859 h 3064598"/>
                <a:gd name="connsiteX38" fmla="*/ 959668 w 5350598"/>
                <a:gd name="connsiteY38" fmla="*/ 1204111 h 3064598"/>
                <a:gd name="connsiteX39" fmla="*/ 864606 w 5350598"/>
                <a:gd name="connsiteY39" fmla="*/ 1113576 h 3064598"/>
                <a:gd name="connsiteX40" fmla="*/ 593002 w 5350598"/>
                <a:gd name="connsiteY40" fmla="*/ 647322 h 3064598"/>
                <a:gd name="connsiteX41" fmla="*/ 285184 w 5350598"/>
                <a:gd name="connsiteY41" fmla="*/ 470780 h 3064598"/>
                <a:gd name="connsiteX42" fmla="*/ 0 w 5350598"/>
                <a:gd name="connsiteY42" fmla="*/ 434566 h 3064598"/>
                <a:gd name="connsiteX0" fmla="*/ 0 w 5350598"/>
                <a:gd name="connsiteY0" fmla="*/ 453616 h 3083648"/>
                <a:gd name="connsiteX1" fmla="*/ 285184 w 5350598"/>
                <a:gd name="connsiteY1" fmla="*/ 471723 h 3083648"/>
                <a:gd name="connsiteX2" fmla="*/ 570369 w 5350598"/>
                <a:gd name="connsiteY2" fmla="*/ 308761 h 3083648"/>
                <a:gd name="connsiteX3" fmla="*/ 839827 w 5350598"/>
                <a:gd name="connsiteY3" fmla="*/ 0 h 3083648"/>
                <a:gd name="connsiteX4" fmla="*/ 1407814 w 5350598"/>
                <a:gd name="connsiteY4" fmla="*/ 245386 h 3083648"/>
                <a:gd name="connsiteX5" fmla="*/ 1955549 w 5350598"/>
                <a:gd name="connsiteY5" fmla="*/ 838388 h 3083648"/>
                <a:gd name="connsiteX6" fmla="*/ 2236206 w 5350598"/>
                <a:gd name="connsiteY6" fmla="*/ 1037564 h 3083648"/>
                <a:gd name="connsiteX7" fmla="*/ 2544024 w 5350598"/>
                <a:gd name="connsiteY7" fmla="*/ 1010404 h 3083648"/>
                <a:gd name="connsiteX8" fmla="*/ 2802048 w 5350598"/>
                <a:gd name="connsiteY8" fmla="*/ 1168840 h 3083648"/>
                <a:gd name="connsiteX9" fmla="*/ 3186820 w 5350598"/>
                <a:gd name="connsiteY9" fmla="*/ 1521925 h 3083648"/>
                <a:gd name="connsiteX10" fmla="*/ 3644020 w 5350598"/>
                <a:gd name="connsiteY10" fmla="*/ 1888590 h 3083648"/>
                <a:gd name="connsiteX11" fmla="*/ 3992578 w 5350598"/>
                <a:gd name="connsiteY11" fmla="*/ 2065133 h 3083648"/>
                <a:gd name="connsiteX12" fmla="*/ 4259656 w 5350598"/>
                <a:gd name="connsiteY12" fmla="*/ 2196408 h 3083648"/>
                <a:gd name="connsiteX13" fmla="*/ 4467885 w 5350598"/>
                <a:gd name="connsiteY13" fmla="*/ 2268836 h 3083648"/>
                <a:gd name="connsiteX14" fmla="*/ 4784757 w 5350598"/>
                <a:gd name="connsiteY14" fmla="*/ 2391058 h 3083648"/>
                <a:gd name="connsiteX15" fmla="*/ 5183109 w 5350598"/>
                <a:gd name="connsiteY15" fmla="*/ 2544966 h 3083648"/>
                <a:gd name="connsiteX16" fmla="*/ 5341545 w 5350598"/>
                <a:gd name="connsiteY16" fmla="*/ 2567600 h 3083648"/>
                <a:gd name="connsiteX17" fmla="*/ 5350598 w 5350598"/>
                <a:gd name="connsiteY17" fmla="*/ 3083648 h 3083648"/>
                <a:gd name="connsiteX18" fmla="*/ 5029200 w 5350598"/>
                <a:gd name="connsiteY18" fmla="*/ 3042907 h 3083648"/>
                <a:gd name="connsiteX19" fmla="*/ 4748543 w 5350598"/>
                <a:gd name="connsiteY19" fmla="*/ 2993113 h 3083648"/>
                <a:gd name="connsiteX20" fmla="*/ 4087640 w 5350598"/>
                <a:gd name="connsiteY20" fmla="*/ 2866364 h 3083648"/>
                <a:gd name="connsiteX21" fmla="*/ 3662127 w 5350598"/>
                <a:gd name="connsiteY21" fmla="*/ 2762250 h 3083648"/>
                <a:gd name="connsiteX22" fmla="*/ 3263774 w 5350598"/>
                <a:gd name="connsiteY22" fmla="*/ 2662662 h 3083648"/>
                <a:gd name="connsiteX23" fmla="*/ 2983117 w 5350598"/>
                <a:gd name="connsiteY23" fmla="*/ 2567600 h 3083648"/>
                <a:gd name="connsiteX24" fmla="*/ 2729620 w 5350598"/>
                <a:gd name="connsiteY24" fmla="*/ 2449905 h 3083648"/>
                <a:gd name="connsiteX25" fmla="*/ 2430856 w 5350598"/>
                <a:gd name="connsiteY25" fmla="*/ 2350317 h 3083648"/>
                <a:gd name="connsiteX26" fmla="*/ 2313161 w 5350598"/>
                <a:gd name="connsiteY26" fmla="*/ 2282416 h 3083648"/>
                <a:gd name="connsiteX27" fmla="*/ 2159252 w 5350598"/>
                <a:gd name="connsiteY27" fmla="*/ 2182828 h 3083648"/>
                <a:gd name="connsiteX28" fmla="*/ 1969129 w 5350598"/>
                <a:gd name="connsiteY28" fmla="*/ 2137561 h 3083648"/>
                <a:gd name="connsiteX29" fmla="*/ 1855961 w 5350598"/>
                <a:gd name="connsiteY29" fmla="*/ 2056079 h 3083648"/>
                <a:gd name="connsiteX30" fmla="*/ 1724685 w 5350598"/>
                <a:gd name="connsiteY30" fmla="*/ 1997232 h 3083648"/>
                <a:gd name="connsiteX31" fmla="*/ 1611517 w 5350598"/>
                <a:gd name="connsiteY31" fmla="*/ 1915751 h 3083648"/>
                <a:gd name="connsiteX32" fmla="*/ 1448555 w 5350598"/>
                <a:gd name="connsiteY32" fmla="*/ 1807109 h 3083648"/>
                <a:gd name="connsiteX33" fmla="*/ 1376127 w 5350598"/>
                <a:gd name="connsiteY33" fmla="*/ 1730155 h 3083648"/>
                <a:gd name="connsiteX34" fmla="*/ 1226745 w 5350598"/>
                <a:gd name="connsiteY34" fmla="*/ 1612460 h 3083648"/>
                <a:gd name="connsiteX35" fmla="*/ 1145264 w 5350598"/>
                <a:gd name="connsiteY35" fmla="*/ 1508345 h 3083648"/>
                <a:gd name="connsiteX36" fmla="*/ 1081889 w 5350598"/>
                <a:gd name="connsiteY36" fmla="*/ 1431390 h 3083648"/>
                <a:gd name="connsiteX37" fmla="*/ 1036622 w 5350598"/>
                <a:gd name="connsiteY37" fmla="*/ 1349909 h 3083648"/>
                <a:gd name="connsiteX38" fmla="*/ 959668 w 5350598"/>
                <a:gd name="connsiteY38" fmla="*/ 1223161 h 3083648"/>
                <a:gd name="connsiteX39" fmla="*/ 864606 w 5350598"/>
                <a:gd name="connsiteY39" fmla="*/ 1132626 h 3083648"/>
                <a:gd name="connsiteX40" fmla="*/ 593002 w 5350598"/>
                <a:gd name="connsiteY40" fmla="*/ 666372 h 3083648"/>
                <a:gd name="connsiteX41" fmla="*/ 285184 w 5350598"/>
                <a:gd name="connsiteY41" fmla="*/ 489830 h 3083648"/>
                <a:gd name="connsiteX42" fmla="*/ 0 w 5350598"/>
                <a:gd name="connsiteY42" fmla="*/ 453616 h 3083648"/>
                <a:gd name="connsiteX0" fmla="*/ 0 w 5350598"/>
                <a:gd name="connsiteY0" fmla="*/ 453616 h 3083648"/>
                <a:gd name="connsiteX1" fmla="*/ 285184 w 5350598"/>
                <a:gd name="connsiteY1" fmla="*/ 471723 h 3083648"/>
                <a:gd name="connsiteX2" fmla="*/ 598944 w 5350598"/>
                <a:gd name="connsiteY2" fmla="*/ 270661 h 3083648"/>
                <a:gd name="connsiteX3" fmla="*/ 839827 w 5350598"/>
                <a:gd name="connsiteY3" fmla="*/ 0 h 3083648"/>
                <a:gd name="connsiteX4" fmla="*/ 1407814 w 5350598"/>
                <a:gd name="connsiteY4" fmla="*/ 245386 h 3083648"/>
                <a:gd name="connsiteX5" fmla="*/ 1955549 w 5350598"/>
                <a:gd name="connsiteY5" fmla="*/ 838388 h 3083648"/>
                <a:gd name="connsiteX6" fmla="*/ 2236206 w 5350598"/>
                <a:gd name="connsiteY6" fmla="*/ 1037564 h 3083648"/>
                <a:gd name="connsiteX7" fmla="*/ 2544024 w 5350598"/>
                <a:gd name="connsiteY7" fmla="*/ 1010404 h 3083648"/>
                <a:gd name="connsiteX8" fmla="*/ 2802048 w 5350598"/>
                <a:gd name="connsiteY8" fmla="*/ 1168840 h 3083648"/>
                <a:gd name="connsiteX9" fmla="*/ 3186820 w 5350598"/>
                <a:gd name="connsiteY9" fmla="*/ 1521925 h 3083648"/>
                <a:gd name="connsiteX10" fmla="*/ 3644020 w 5350598"/>
                <a:gd name="connsiteY10" fmla="*/ 1888590 h 3083648"/>
                <a:gd name="connsiteX11" fmla="*/ 3992578 w 5350598"/>
                <a:gd name="connsiteY11" fmla="*/ 2065133 h 3083648"/>
                <a:gd name="connsiteX12" fmla="*/ 4259656 w 5350598"/>
                <a:gd name="connsiteY12" fmla="*/ 2196408 h 3083648"/>
                <a:gd name="connsiteX13" fmla="*/ 4467885 w 5350598"/>
                <a:gd name="connsiteY13" fmla="*/ 2268836 h 3083648"/>
                <a:gd name="connsiteX14" fmla="*/ 4784757 w 5350598"/>
                <a:gd name="connsiteY14" fmla="*/ 2391058 h 3083648"/>
                <a:gd name="connsiteX15" fmla="*/ 5183109 w 5350598"/>
                <a:gd name="connsiteY15" fmla="*/ 2544966 h 3083648"/>
                <a:gd name="connsiteX16" fmla="*/ 5341545 w 5350598"/>
                <a:gd name="connsiteY16" fmla="*/ 2567600 h 3083648"/>
                <a:gd name="connsiteX17" fmla="*/ 5350598 w 5350598"/>
                <a:gd name="connsiteY17" fmla="*/ 3083648 h 3083648"/>
                <a:gd name="connsiteX18" fmla="*/ 5029200 w 5350598"/>
                <a:gd name="connsiteY18" fmla="*/ 3042907 h 3083648"/>
                <a:gd name="connsiteX19" fmla="*/ 4748543 w 5350598"/>
                <a:gd name="connsiteY19" fmla="*/ 2993113 h 3083648"/>
                <a:gd name="connsiteX20" fmla="*/ 4087640 w 5350598"/>
                <a:gd name="connsiteY20" fmla="*/ 2866364 h 3083648"/>
                <a:gd name="connsiteX21" fmla="*/ 3662127 w 5350598"/>
                <a:gd name="connsiteY21" fmla="*/ 2762250 h 3083648"/>
                <a:gd name="connsiteX22" fmla="*/ 3263774 w 5350598"/>
                <a:gd name="connsiteY22" fmla="*/ 2662662 h 3083648"/>
                <a:gd name="connsiteX23" fmla="*/ 2983117 w 5350598"/>
                <a:gd name="connsiteY23" fmla="*/ 2567600 h 3083648"/>
                <a:gd name="connsiteX24" fmla="*/ 2729620 w 5350598"/>
                <a:gd name="connsiteY24" fmla="*/ 2449905 h 3083648"/>
                <a:gd name="connsiteX25" fmla="*/ 2430856 w 5350598"/>
                <a:gd name="connsiteY25" fmla="*/ 2350317 h 3083648"/>
                <a:gd name="connsiteX26" fmla="*/ 2313161 w 5350598"/>
                <a:gd name="connsiteY26" fmla="*/ 2282416 h 3083648"/>
                <a:gd name="connsiteX27" fmla="*/ 2159252 w 5350598"/>
                <a:gd name="connsiteY27" fmla="*/ 2182828 h 3083648"/>
                <a:gd name="connsiteX28" fmla="*/ 1969129 w 5350598"/>
                <a:gd name="connsiteY28" fmla="*/ 2137561 h 3083648"/>
                <a:gd name="connsiteX29" fmla="*/ 1855961 w 5350598"/>
                <a:gd name="connsiteY29" fmla="*/ 2056079 h 3083648"/>
                <a:gd name="connsiteX30" fmla="*/ 1724685 w 5350598"/>
                <a:gd name="connsiteY30" fmla="*/ 1997232 h 3083648"/>
                <a:gd name="connsiteX31" fmla="*/ 1611517 w 5350598"/>
                <a:gd name="connsiteY31" fmla="*/ 1915751 h 3083648"/>
                <a:gd name="connsiteX32" fmla="*/ 1448555 w 5350598"/>
                <a:gd name="connsiteY32" fmla="*/ 1807109 h 3083648"/>
                <a:gd name="connsiteX33" fmla="*/ 1376127 w 5350598"/>
                <a:gd name="connsiteY33" fmla="*/ 1730155 h 3083648"/>
                <a:gd name="connsiteX34" fmla="*/ 1226745 w 5350598"/>
                <a:gd name="connsiteY34" fmla="*/ 1612460 h 3083648"/>
                <a:gd name="connsiteX35" fmla="*/ 1145264 w 5350598"/>
                <a:gd name="connsiteY35" fmla="*/ 1508345 h 3083648"/>
                <a:gd name="connsiteX36" fmla="*/ 1081889 w 5350598"/>
                <a:gd name="connsiteY36" fmla="*/ 1431390 h 3083648"/>
                <a:gd name="connsiteX37" fmla="*/ 1036622 w 5350598"/>
                <a:gd name="connsiteY37" fmla="*/ 1349909 h 3083648"/>
                <a:gd name="connsiteX38" fmla="*/ 959668 w 5350598"/>
                <a:gd name="connsiteY38" fmla="*/ 1223161 h 3083648"/>
                <a:gd name="connsiteX39" fmla="*/ 864606 w 5350598"/>
                <a:gd name="connsiteY39" fmla="*/ 1132626 h 3083648"/>
                <a:gd name="connsiteX40" fmla="*/ 593002 w 5350598"/>
                <a:gd name="connsiteY40" fmla="*/ 666372 h 3083648"/>
                <a:gd name="connsiteX41" fmla="*/ 285184 w 5350598"/>
                <a:gd name="connsiteY41" fmla="*/ 489830 h 3083648"/>
                <a:gd name="connsiteX42" fmla="*/ 0 w 5350598"/>
                <a:gd name="connsiteY42" fmla="*/ 453616 h 3083648"/>
                <a:gd name="connsiteX0" fmla="*/ 0 w 5350598"/>
                <a:gd name="connsiteY0" fmla="*/ 453616 h 3083648"/>
                <a:gd name="connsiteX1" fmla="*/ 275659 w 5350598"/>
                <a:gd name="connsiteY1" fmla="*/ 462198 h 3083648"/>
                <a:gd name="connsiteX2" fmla="*/ 598944 w 5350598"/>
                <a:gd name="connsiteY2" fmla="*/ 270661 h 3083648"/>
                <a:gd name="connsiteX3" fmla="*/ 839827 w 5350598"/>
                <a:gd name="connsiteY3" fmla="*/ 0 h 3083648"/>
                <a:gd name="connsiteX4" fmla="*/ 1407814 w 5350598"/>
                <a:gd name="connsiteY4" fmla="*/ 245386 h 3083648"/>
                <a:gd name="connsiteX5" fmla="*/ 1955549 w 5350598"/>
                <a:gd name="connsiteY5" fmla="*/ 838388 h 3083648"/>
                <a:gd name="connsiteX6" fmla="*/ 2236206 w 5350598"/>
                <a:gd name="connsiteY6" fmla="*/ 1037564 h 3083648"/>
                <a:gd name="connsiteX7" fmla="*/ 2544024 w 5350598"/>
                <a:gd name="connsiteY7" fmla="*/ 1010404 h 3083648"/>
                <a:gd name="connsiteX8" fmla="*/ 2802048 w 5350598"/>
                <a:gd name="connsiteY8" fmla="*/ 1168840 h 3083648"/>
                <a:gd name="connsiteX9" fmla="*/ 3186820 w 5350598"/>
                <a:gd name="connsiteY9" fmla="*/ 1521925 h 3083648"/>
                <a:gd name="connsiteX10" fmla="*/ 3644020 w 5350598"/>
                <a:gd name="connsiteY10" fmla="*/ 1888590 h 3083648"/>
                <a:gd name="connsiteX11" fmla="*/ 3992578 w 5350598"/>
                <a:gd name="connsiteY11" fmla="*/ 2065133 h 3083648"/>
                <a:gd name="connsiteX12" fmla="*/ 4259656 w 5350598"/>
                <a:gd name="connsiteY12" fmla="*/ 2196408 h 3083648"/>
                <a:gd name="connsiteX13" fmla="*/ 4467885 w 5350598"/>
                <a:gd name="connsiteY13" fmla="*/ 2268836 h 3083648"/>
                <a:gd name="connsiteX14" fmla="*/ 4784757 w 5350598"/>
                <a:gd name="connsiteY14" fmla="*/ 2391058 h 3083648"/>
                <a:gd name="connsiteX15" fmla="*/ 5183109 w 5350598"/>
                <a:gd name="connsiteY15" fmla="*/ 2544966 h 3083648"/>
                <a:gd name="connsiteX16" fmla="*/ 5341545 w 5350598"/>
                <a:gd name="connsiteY16" fmla="*/ 2567600 h 3083648"/>
                <a:gd name="connsiteX17" fmla="*/ 5350598 w 5350598"/>
                <a:gd name="connsiteY17" fmla="*/ 3083648 h 3083648"/>
                <a:gd name="connsiteX18" fmla="*/ 5029200 w 5350598"/>
                <a:gd name="connsiteY18" fmla="*/ 3042907 h 3083648"/>
                <a:gd name="connsiteX19" fmla="*/ 4748543 w 5350598"/>
                <a:gd name="connsiteY19" fmla="*/ 2993113 h 3083648"/>
                <a:gd name="connsiteX20" fmla="*/ 4087640 w 5350598"/>
                <a:gd name="connsiteY20" fmla="*/ 2866364 h 3083648"/>
                <a:gd name="connsiteX21" fmla="*/ 3662127 w 5350598"/>
                <a:gd name="connsiteY21" fmla="*/ 2762250 h 3083648"/>
                <a:gd name="connsiteX22" fmla="*/ 3263774 w 5350598"/>
                <a:gd name="connsiteY22" fmla="*/ 2662662 h 3083648"/>
                <a:gd name="connsiteX23" fmla="*/ 2983117 w 5350598"/>
                <a:gd name="connsiteY23" fmla="*/ 2567600 h 3083648"/>
                <a:gd name="connsiteX24" fmla="*/ 2729620 w 5350598"/>
                <a:gd name="connsiteY24" fmla="*/ 2449905 h 3083648"/>
                <a:gd name="connsiteX25" fmla="*/ 2430856 w 5350598"/>
                <a:gd name="connsiteY25" fmla="*/ 2350317 h 3083648"/>
                <a:gd name="connsiteX26" fmla="*/ 2313161 w 5350598"/>
                <a:gd name="connsiteY26" fmla="*/ 2282416 h 3083648"/>
                <a:gd name="connsiteX27" fmla="*/ 2159252 w 5350598"/>
                <a:gd name="connsiteY27" fmla="*/ 2182828 h 3083648"/>
                <a:gd name="connsiteX28" fmla="*/ 1969129 w 5350598"/>
                <a:gd name="connsiteY28" fmla="*/ 2137561 h 3083648"/>
                <a:gd name="connsiteX29" fmla="*/ 1855961 w 5350598"/>
                <a:gd name="connsiteY29" fmla="*/ 2056079 h 3083648"/>
                <a:gd name="connsiteX30" fmla="*/ 1724685 w 5350598"/>
                <a:gd name="connsiteY30" fmla="*/ 1997232 h 3083648"/>
                <a:gd name="connsiteX31" fmla="*/ 1611517 w 5350598"/>
                <a:gd name="connsiteY31" fmla="*/ 1915751 h 3083648"/>
                <a:gd name="connsiteX32" fmla="*/ 1448555 w 5350598"/>
                <a:gd name="connsiteY32" fmla="*/ 1807109 h 3083648"/>
                <a:gd name="connsiteX33" fmla="*/ 1376127 w 5350598"/>
                <a:gd name="connsiteY33" fmla="*/ 1730155 h 3083648"/>
                <a:gd name="connsiteX34" fmla="*/ 1226745 w 5350598"/>
                <a:gd name="connsiteY34" fmla="*/ 1612460 h 3083648"/>
                <a:gd name="connsiteX35" fmla="*/ 1145264 w 5350598"/>
                <a:gd name="connsiteY35" fmla="*/ 1508345 h 3083648"/>
                <a:gd name="connsiteX36" fmla="*/ 1081889 w 5350598"/>
                <a:gd name="connsiteY36" fmla="*/ 1431390 h 3083648"/>
                <a:gd name="connsiteX37" fmla="*/ 1036622 w 5350598"/>
                <a:gd name="connsiteY37" fmla="*/ 1349909 h 3083648"/>
                <a:gd name="connsiteX38" fmla="*/ 959668 w 5350598"/>
                <a:gd name="connsiteY38" fmla="*/ 1223161 h 3083648"/>
                <a:gd name="connsiteX39" fmla="*/ 864606 w 5350598"/>
                <a:gd name="connsiteY39" fmla="*/ 1132626 h 3083648"/>
                <a:gd name="connsiteX40" fmla="*/ 593002 w 5350598"/>
                <a:gd name="connsiteY40" fmla="*/ 666372 h 3083648"/>
                <a:gd name="connsiteX41" fmla="*/ 285184 w 5350598"/>
                <a:gd name="connsiteY41" fmla="*/ 489830 h 3083648"/>
                <a:gd name="connsiteX42" fmla="*/ 0 w 5350598"/>
                <a:gd name="connsiteY42" fmla="*/ 453616 h 3083648"/>
                <a:gd name="connsiteX0" fmla="*/ 0 w 5350598"/>
                <a:gd name="connsiteY0" fmla="*/ 453616 h 3083648"/>
                <a:gd name="connsiteX1" fmla="*/ 275659 w 5350598"/>
                <a:gd name="connsiteY1" fmla="*/ 462198 h 3083648"/>
                <a:gd name="connsiteX2" fmla="*/ 598944 w 5350598"/>
                <a:gd name="connsiteY2" fmla="*/ 270661 h 3083648"/>
                <a:gd name="connsiteX3" fmla="*/ 839827 w 5350598"/>
                <a:gd name="connsiteY3" fmla="*/ 0 h 3083648"/>
                <a:gd name="connsiteX4" fmla="*/ 1407814 w 5350598"/>
                <a:gd name="connsiteY4" fmla="*/ 245386 h 3083648"/>
                <a:gd name="connsiteX5" fmla="*/ 1955549 w 5350598"/>
                <a:gd name="connsiteY5" fmla="*/ 838388 h 3083648"/>
                <a:gd name="connsiteX6" fmla="*/ 2236206 w 5350598"/>
                <a:gd name="connsiteY6" fmla="*/ 1037564 h 3083648"/>
                <a:gd name="connsiteX7" fmla="*/ 2544024 w 5350598"/>
                <a:gd name="connsiteY7" fmla="*/ 1010404 h 3083648"/>
                <a:gd name="connsiteX8" fmla="*/ 2802048 w 5350598"/>
                <a:gd name="connsiteY8" fmla="*/ 1168840 h 3083648"/>
                <a:gd name="connsiteX9" fmla="*/ 3186820 w 5350598"/>
                <a:gd name="connsiteY9" fmla="*/ 1521925 h 3083648"/>
                <a:gd name="connsiteX10" fmla="*/ 3644020 w 5350598"/>
                <a:gd name="connsiteY10" fmla="*/ 1888590 h 3083648"/>
                <a:gd name="connsiteX11" fmla="*/ 3992578 w 5350598"/>
                <a:gd name="connsiteY11" fmla="*/ 2065133 h 3083648"/>
                <a:gd name="connsiteX12" fmla="*/ 4259656 w 5350598"/>
                <a:gd name="connsiteY12" fmla="*/ 2196408 h 3083648"/>
                <a:gd name="connsiteX13" fmla="*/ 4467885 w 5350598"/>
                <a:gd name="connsiteY13" fmla="*/ 2268836 h 3083648"/>
                <a:gd name="connsiteX14" fmla="*/ 4784757 w 5350598"/>
                <a:gd name="connsiteY14" fmla="*/ 2391058 h 3083648"/>
                <a:gd name="connsiteX15" fmla="*/ 5183109 w 5350598"/>
                <a:gd name="connsiteY15" fmla="*/ 2544966 h 3083648"/>
                <a:gd name="connsiteX16" fmla="*/ 5341545 w 5350598"/>
                <a:gd name="connsiteY16" fmla="*/ 2567600 h 3083648"/>
                <a:gd name="connsiteX17" fmla="*/ 5350598 w 5350598"/>
                <a:gd name="connsiteY17" fmla="*/ 3083648 h 3083648"/>
                <a:gd name="connsiteX18" fmla="*/ 5029200 w 5350598"/>
                <a:gd name="connsiteY18" fmla="*/ 3042907 h 3083648"/>
                <a:gd name="connsiteX19" fmla="*/ 4748543 w 5350598"/>
                <a:gd name="connsiteY19" fmla="*/ 2993113 h 3083648"/>
                <a:gd name="connsiteX20" fmla="*/ 4087640 w 5350598"/>
                <a:gd name="connsiteY20" fmla="*/ 2866364 h 3083648"/>
                <a:gd name="connsiteX21" fmla="*/ 3662127 w 5350598"/>
                <a:gd name="connsiteY21" fmla="*/ 2762250 h 3083648"/>
                <a:gd name="connsiteX22" fmla="*/ 3263774 w 5350598"/>
                <a:gd name="connsiteY22" fmla="*/ 2662662 h 3083648"/>
                <a:gd name="connsiteX23" fmla="*/ 2983117 w 5350598"/>
                <a:gd name="connsiteY23" fmla="*/ 2567600 h 3083648"/>
                <a:gd name="connsiteX24" fmla="*/ 2729620 w 5350598"/>
                <a:gd name="connsiteY24" fmla="*/ 2449905 h 3083648"/>
                <a:gd name="connsiteX25" fmla="*/ 2430856 w 5350598"/>
                <a:gd name="connsiteY25" fmla="*/ 2350317 h 3083648"/>
                <a:gd name="connsiteX26" fmla="*/ 2313161 w 5350598"/>
                <a:gd name="connsiteY26" fmla="*/ 2282416 h 3083648"/>
                <a:gd name="connsiteX27" fmla="*/ 2159252 w 5350598"/>
                <a:gd name="connsiteY27" fmla="*/ 2182828 h 3083648"/>
                <a:gd name="connsiteX28" fmla="*/ 1969129 w 5350598"/>
                <a:gd name="connsiteY28" fmla="*/ 2137561 h 3083648"/>
                <a:gd name="connsiteX29" fmla="*/ 1855961 w 5350598"/>
                <a:gd name="connsiteY29" fmla="*/ 2056079 h 3083648"/>
                <a:gd name="connsiteX30" fmla="*/ 1724685 w 5350598"/>
                <a:gd name="connsiteY30" fmla="*/ 1997232 h 3083648"/>
                <a:gd name="connsiteX31" fmla="*/ 1611517 w 5350598"/>
                <a:gd name="connsiteY31" fmla="*/ 1915751 h 3083648"/>
                <a:gd name="connsiteX32" fmla="*/ 1448555 w 5350598"/>
                <a:gd name="connsiteY32" fmla="*/ 1807109 h 3083648"/>
                <a:gd name="connsiteX33" fmla="*/ 1376127 w 5350598"/>
                <a:gd name="connsiteY33" fmla="*/ 1730155 h 3083648"/>
                <a:gd name="connsiteX34" fmla="*/ 1226745 w 5350598"/>
                <a:gd name="connsiteY34" fmla="*/ 1612460 h 3083648"/>
                <a:gd name="connsiteX35" fmla="*/ 1145264 w 5350598"/>
                <a:gd name="connsiteY35" fmla="*/ 1508345 h 3083648"/>
                <a:gd name="connsiteX36" fmla="*/ 1081889 w 5350598"/>
                <a:gd name="connsiteY36" fmla="*/ 1431390 h 3083648"/>
                <a:gd name="connsiteX37" fmla="*/ 1036622 w 5350598"/>
                <a:gd name="connsiteY37" fmla="*/ 1349909 h 3083648"/>
                <a:gd name="connsiteX38" fmla="*/ 959668 w 5350598"/>
                <a:gd name="connsiteY38" fmla="*/ 1223161 h 3083648"/>
                <a:gd name="connsiteX39" fmla="*/ 864606 w 5350598"/>
                <a:gd name="connsiteY39" fmla="*/ 1132626 h 3083648"/>
                <a:gd name="connsiteX40" fmla="*/ 593002 w 5350598"/>
                <a:gd name="connsiteY40" fmla="*/ 666372 h 3083648"/>
                <a:gd name="connsiteX41" fmla="*/ 275659 w 5350598"/>
                <a:gd name="connsiteY41" fmla="*/ 494593 h 3083648"/>
                <a:gd name="connsiteX42" fmla="*/ 0 w 5350598"/>
                <a:gd name="connsiteY42" fmla="*/ 453616 h 3083648"/>
                <a:gd name="connsiteX0" fmla="*/ 0 w 5350598"/>
                <a:gd name="connsiteY0" fmla="*/ 453616 h 3083648"/>
                <a:gd name="connsiteX1" fmla="*/ 275659 w 5350598"/>
                <a:gd name="connsiteY1" fmla="*/ 462198 h 3083648"/>
                <a:gd name="connsiteX2" fmla="*/ 598944 w 5350598"/>
                <a:gd name="connsiteY2" fmla="*/ 270661 h 3083648"/>
                <a:gd name="connsiteX3" fmla="*/ 839827 w 5350598"/>
                <a:gd name="connsiteY3" fmla="*/ 0 h 3083648"/>
                <a:gd name="connsiteX4" fmla="*/ 1407814 w 5350598"/>
                <a:gd name="connsiteY4" fmla="*/ 245386 h 3083648"/>
                <a:gd name="connsiteX5" fmla="*/ 1955549 w 5350598"/>
                <a:gd name="connsiteY5" fmla="*/ 838388 h 3083648"/>
                <a:gd name="connsiteX6" fmla="*/ 2236206 w 5350598"/>
                <a:gd name="connsiteY6" fmla="*/ 1037564 h 3083648"/>
                <a:gd name="connsiteX7" fmla="*/ 2544024 w 5350598"/>
                <a:gd name="connsiteY7" fmla="*/ 1010404 h 3083648"/>
                <a:gd name="connsiteX8" fmla="*/ 2802048 w 5350598"/>
                <a:gd name="connsiteY8" fmla="*/ 1168840 h 3083648"/>
                <a:gd name="connsiteX9" fmla="*/ 3186820 w 5350598"/>
                <a:gd name="connsiteY9" fmla="*/ 1521925 h 3083648"/>
                <a:gd name="connsiteX10" fmla="*/ 3644020 w 5350598"/>
                <a:gd name="connsiteY10" fmla="*/ 1888590 h 3083648"/>
                <a:gd name="connsiteX11" fmla="*/ 3992578 w 5350598"/>
                <a:gd name="connsiteY11" fmla="*/ 2065133 h 3083648"/>
                <a:gd name="connsiteX12" fmla="*/ 4259656 w 5350598"/>
                <a:gd name="connsiteY12" fmla="*/ 2196408 h 3083648"/>
                <a:gd name="connsiteX13" fmla="*/ 4467885 w 5350598"/>
                <a:gd name="connsiteY13" fmla="*/ 2268836 h 3083648"/>
                <a:gd name="connsiteX14" fmla="*/ 4784757 w 5350598"/>
                <a:gd name="connsiteY14" fmla="*/ 2391058 h 3083648"/>
                <a:gd name="connsiteX15" fmla="*/ 5183109 w 5350598"/>
                <a:gd name="connsiteY15" fmla="*/ 2544966 h 3083648"/>
                <a:gd name="connsiteX16" fmla="*/ 5341545 w 5350598"/>
                <a:gd name="connsiteY16" fmla="*/ 2567600 h 3083648"/>
                <a:gd name="connsiteX17" fmla="*/ 5350598 w 5350598"/>
                <a:gd name="connsiteY17" fmla="*/ 3083648 h 3083648"/>
                <a:gd name="connsiteX18" fmla="*/ 5029200 w 5350598"/>
                <a:gd name="connsiteY18" fmla="*/ 3042907 h 3083648"/>
                <a:gd name="connsiteX19" fmla="*/ 4748543 w 5350598"/>
                <a:gd name="connsiteY19" fmla="*/ 2993113 h 3083648"/>
                <a:gd name="connsiteX20" fmla="*/ 4087640 w 5350598"/>
                <a:gd name="connsiteY20" fmla="*/ 2866364 h 3083648"/>
                <a:gd name="connsiteX21" fmla="*/ 3662127 w 5350598"/>
                <a:gd name="connsiteY21" fmla="*/ 2762250 h 3083648"/>
                <a:gd name="connsiteX22" fmla="*/ 3263774 w 5350598"/>
                <a:gd name="connsiteY22" fmla="*/ 2662662 h 3083648"/>
                <a:gd name="connsiteX23" fmla="*/ 2983117 w 5350598"/>
                <a:gd name="connsiteY23" fmla="*/ 2567600 h 3083648"/>
                <a:gd name="connsiteX24" fmla="*/ 2729620 w 5350598"/>
                <a:gd name="connsiteY24" fmla="*/ 2449905 h 3083648"/>
                <a:gd name="connsiteX25" fmla="*/ 2430856 w 5350598"/>
                <a:gd name="connsiteY25" fmla="*/ 2350317 h 3083648"/>
                <a:gd name="connsiteX26" fmla="*/ 2313161 w 5350598"/>
                <a:gd name="connsiteY26" fmla="*/ 2282416 h 3083648"/>
                <a:gd name="connsiteX27" fmla="*/ 2159252 w 5350598"/>
                <a:gd name="connsiteY27" fmla="*/ 2182828 h 3083648"/>
                <a:gd name="connsiteX28" fmla="*/ 1969129 w 5350598"/>
                <a:gd name="connsiteY28" fmla="*/ 2137561 h 3083648"/>
                <a:gd name="connsiteX29" fmla="*/ 1855961 w 5350598"/>
                <a:gd name="connsiteY29" fmla="*/ 2056079 h 3083648"/>
                <a:gd name="connsiteX30" fmla="*/ 1724685 w 5350598"/>
                <a:gd name="connsiteY30" fmla="*/ 1997232 h 3083648"/>
                <a:gd name="connsiteX31" fmla="*/ 1611517 w 5350598"/>
                <a:gd name="connsiteY31" fmla="*/ 1915751 h 3083648"/>
                <a:gd name="connsiteX32" fmla="*/ 1448555 w 5350598"/>
                <a:gd name="connsiteY32" fmla="*/ 1807109 h 3083648"/>
                <a:gd name="connsiteX33" fmla="*/ 1376127 w 5350598"/>
                <a:gd name="connsiteY33" fmla="*/ 1730155 h 3083648"/>
                <a:gd name="connsiteX34" fmla="*/ 1226745 w 5350598"/>
                <a:gd name="connsiteY34" fmla="*/ 1612460 h 3083648"/>
                <a:gd name="connsiteX35" fmla="*/ 1145264 w 5350598"/>
                <a:gd name="connsiteY35" fmla="*/ 1508345 h 3083648"/>
                <a:gd name="connsiteX36" fmla="*/ 1081889 w 5350598"/>
                <a:gd name="connsiteY36" fmla="*/ 1431390 h 3083648"/>
                <a:gd name="connsiteX37" fmla="*/ 1036622 w 5350598"/>
                <a:gd name="connsiteY37" fmla="*/ 1349909 h 3083648"/>
                <a:gd name="connsiteX38" fmla="*/ 959668 w 5350598"/>
                <a:gd name="connsiteY38" fmla="*/ 1223161 h 3083648"/>
                <a:gd name="connsiteX39" fmla="*/ 864606 w 5350598"/>
                <a:gd name="connsiteY39" fmla="*/ 1132626 h 3083648"/>
                <a:gd name="connsiteX40" fmla="*/ 562045 w 5350598"/>
                <a:gd name="connsiteY40" fmla="*/ 680659 h 3083648"/>
                <a:gd name="connsiteX41" fmla="*/ 275659 w 5350598"/>
                <a:gd name="connsiteY41" fmla="*/ 494593 h 3083648"/>
                <a:gd name="connsiteX42" fmla="*/ 0 w 5350598"/>
                <a:gd name="connsiteY42" fmla="*/ 453616 h 3083648"/>
                <a:gd name="connsiteX0" fmla="*/ 0 w 5350598"/>
                <a:gd name="connsiteY0" fmla="*/ 453616 h 3083648"/>
                <a:gd name="connsiteX1" fmla="*/ 275659 w 5350598"/>
                <a:gd name="connsiteY1" fmla="*/ 462198 h 3083648"/>
                <a:gd name="connsiteX2" fmla="*/ 598944 w 5350598"/>
                <a:gd name="connsiteY2" fmla="*/ 270661 h 3083648"/>
                <a:gd name="connsiteX3" fmla="*/ 839827 w 5350598"/>
                <a:gd name="connsiteY3" fmla="*/ 0 h 3083648"/>
                <a:gd name="connsiteX4" fmla="*/ 1407814 w 5350598"/>
                <a:gd name="connsiteY4" fmla="*/ 245386 h 3083648"/>
                <a:gd name="connsiteX5" fmla="*/ 1955549 w 5350598"/>
                <a:gd name="connsiteY5" fmla="*/ 838388 h 3083648"/>
                <a:gd name="connsiteX6" fmla="*/ 2236206 w 5350598"/>
                <a:gd name="connsiteY6" fmla="*/ 1037564 h 3083648"/>
                <a:gd name="connsiteX7" fmla="*/ 2544024 w 5350598"/>
                <a:gd name="connsiteY7" fmla="*/ 1010404 h 3083648"/>
                <a:gd name="connsiteX8" fmla="*/ 2802048 w 5350598"/>
                <a:gd name="connsiteY8" fmla="*/ 1168840 h 3083648"/>
                <a:gd name="connsiteX9" fmla="*/ 3186820 w 5350598"/>
                <a:gd name="connsiteY9" fmla="*/ 1521925 h 3083648"/>
                <a:gd name="connsiteX10" fmla="*/ 3644020 w 5350598"/>
                <a:gd name="connsiteY10" fmla="*/ 1888590 h 3083648"/>
                <a:gd name="connsiteX11" fmla="*/ 3992578 w 5350598"/>
                <a:gd name="connsiteY11" fmla="*/ 2065133 h 3083648"/>
                <a:gd name="connsiteX12" fmla="*/ 4259656 w 5350598"/>
                <a:gd name="connsiteY12" fmla="*/ 2196408 h 3083648"/>
                <a:gd name="connsiteX13" fmla="*/ 4467885 w 5350598"/>
                <a:gd name="connsiteY13" fmla="*/ 2268836 h 3083648"/>
                <a:gd name="connsiteX14" fmla="*/ 4784757 w 5350598"/>
                <a:gd name="connsiteY14" fmla="*/ 2391058 h 3083648"/>
                <a:gd name="connsiteX15" fmla="*/ 5183109 w 5350598"/>
                <a:gd name="connsiteY15" fmla="*/ 2544966 h 3083648"/>
                <a:gd name="connsiteX16" fmla="*/ 5341545 w 5350598"/>
                <a:gd name="connsiteY16" fmla="*/ 2567600 h 3083648"/>
                <a:gd name="connsiteX17" fmla="*/ 5350598 w 5350598"/>
                <a:gd name="connsiteY17" fmla="*/ 3083648 h 3083648"/>
                <a:gd name="connsiteX18" fmla="*/ 5029200 w 5350598"/>
                <a:gd name="connsiteY18" fmla="*/ 3042907 h 3083648"/>
                <a:gd name="connsiteX19" fmla="*/ 4748543 w 5350598"/>
                <a:gd name="connsiteY19" fmla="*/ 2993113 h 3083648"/>
                <a:gd name="connsiteX20" fmla="*/ 4087640 w 5350598"/>
                <a:gd name="connsiteY20" fmla="*/ 2866364 h 3083648"/>
                <a:gd name="connsiteX21" fmla="*/ 3662127 w 5350598"/>
                <a:gd name="connsiteY21" fmla="*/ 2762250 h 3083648"/>
                <a:gd name="connsiteX22" fmla="*/ 3263774 w 5350598"/>
                <a:gd name="connsiteY22" fmla="*/ 2662662 h 3083648"/>
                <a:gd name="connsiteX23" fmla="*/ 2983117 w 5350598"/>
                <a:gd name="connsiteY23" fmla="*/ 2567600 h 3083648"/>
                <a:gd name="connsiteX24" fmla="*/ 2729620 w 5350598"/>
                <a:gd name="connsiteY24" fmla="*/ 2449905 h 3083648"/>
                <a:gd name="connsiteX25" fmla="*/ 2430856 w 5350598"/>
                <a:gd name="connsiteY25" fmla="*/ 2350317 h 3083648"/>
                <a:gd name="connsiteX26" fmla="*/ 2313161 w 5350598"/>
                <a:gd name="connsiteY26" fmla="*/ 2282416 h 3083648"/>
                <a:gd name="connsiteX27" fmla="*/ 2159252 w 5350598"/>
                <a:gd name="connsiteY27" fmla="*/ 2182828 h 3083648"/>
                <a:gd name="connsiteX28" fmla="*/ 1969129 w 5350598"/>
                <a:gd name="connsiteY28" fmla="*/ 2137561 h 3083648"/>
                <a:gd name="connsiteX29" fmla="*/ 1855961 w 5350598"/>
                <a:gd name="connsiteY29" fmla="*/ 2056079 h 3083648"/>
                <a:gd name="connsiteX30" fmla="*/ 1724685 w 5350598"/>
                <a:gd name="connsiteY30" fmla="*/ 1997232 h 3083648"/>
                <a:gd name="connsiteX31" fmla="*/ 1611517 w 5350598"/>
                <a:gd name="connsiteY31" fmla="*/ 1915751 h 3083648"/>
                <a:gd name="connsiteX32" fmla="*/ 1448555 w 5350598"/>
                <a:gd name="connsiteY32" fmla="*/ 1807109 h 3083648"/>
                <a:gd name="connsiteX33" fmla="*/ 1376127 w 5350598"/>
                <a:gd name="connsiteY33" fmla="*/ 1730155 h 3083648"/>
                <a:gd name="connsiteX34" fmla="*/ 1226745 w 5350598"/>
                <a:gd name="connsiteY34" fmla="*/ 1612460 h 3083648"/>
                <a:gd name="connsiteX35" fmla="*/ 1145264 w 5350598"/>
                <a:gd name="connsiteY35" fmla="*/ 1508345 h 3083648"/>
                <a:gd name="connsiteX36" fmla="*/ 1081889 w 5350598"/>
                <a:gd name="connsiteY36" fmla="*/ 1431390 h 3083648"/>
                <a:gd name="connsiteX37" fmla="*/ 1036622 w 5350598"/>
                <a:gd name="connsiteY37" fmla="*/ 1349909 h 3083648"/>
                <a:gd name="connsiteX38" fmla="*/ 959668 w 5350598"/>
                <a:gd name="connsiteY38" fmla="*/ 1223161 h 3083648"/>
                <a:gd name="connsiteX39" fmla="*/ 864606 w 5350598"/>
                <a:gd name="connsiteY39" fmla="*/ 1132626 h 3083648"/>
                <a:gd name="connsiteX40" fmla="*/ 562045 w 5350598"/>
                <a:gd name="connsiteY40" fmla="*/ 680659 h 3083648"/>
                <a:gd name="connsiteX41" fmla="*/ 275659 w 5350598"/>
                <a:gd name="connsiteY41" fmla="*/ 494593 h 3083648"/>
                <a:gd name="connsiteX42" fmla="*/ 0 w 5350598"/>
                <a:gd name="connsiteY42" fmla="*/ 453616 h 3083648"/>
                <a:gd name="connsiteX0" fmla="*/ 0 w 5350598"/>
                <a:gd name="connsiteY0" fmla="*/ 453616 h 3083648"/>
                <a:gd name="connsiteX1" fmla="*/ 275659 w 5350598"/>
                <a:gd name="connsiteY1" fmla="*/ 462198 h 3083648"/>
                <a:gd name="connsiteX2" fmla="*/ 598944 w 5350598"/>
                <a:gd name="connsiteY2" fmla="*/ 270661 h 3083648"/>
                <a:gd name="connsiteX3" fmla="*/ 839827 w 5350598"/>
                <a:gd name="connsiteY3" fmla="*/ 0 h 3083648"/>
                <a:gd name="connsiteX4" fmla="*/ 1407814 w 5350598"/>
                <a:gd name="connsiteY4" fmla="*/ 245386 h 3083648"/>
                <a:gd name="connsiteX5" fmla="*/ 1955549 w 5350598"/>
                <a:gd name="connsiteY5" fmla="*/ 838388 h 3083648"/>
                <a:gd name="connsiteX6" fmla="*/ 2236206 w 5350598"/>
                <a:gd name="connsiteY6" fmla="*/ 1037564 h 3083648"/>
                <a:gd name="connsiteX7" fmla="*/ 2544024 w 5350598"/>
                <a:gd name="connsiteY7" fmla="*/ 1010404 h 3083648"/>
                <a:gd name="connsiteX8" fmla="*/ 2802048 w 5350598"/>
                <a:gd name="connsiteY8" fmla="*/ 1168840 h 3083648"/>
                <a:gd name="connsiteX9" fmla="*/ 3186820 w 5350598"/>
                <a:gd name="connsiteY9" fmla="*/ 1521925 h 3083648"/>
                <a:gd name="connsiteX10" fmla="*/ 3644020 w 5350598"/>
                <a:gd name="connsiteY10" fmla="*/ 1888590 h 3083648"/>
                <a:gd name="connsiteX11" fmla="*/ 3992578 w 5350598"/>
                <a:gd name="connsiteY11" fmla="*/ 2065133 h 3083648"/>
                <a:gd name="connsiteX12" fmla="*/ 4259656 w 5350598"/>
                <a:gd name="connsiteY12" fmla="*/ 2196408 h 3083648"/>
                <a:gd name="connsiteX13" fmla="*/ 4467885 w 5350598"/>
                <a:gd name="connsiteY13" fmla="*/ 2268836 h 3083648"/>
                <a:gd name="connsiteX14" fmla="*/ 4784757 w 5350598"/>
                <a:gd name="connsiteY14" fmla="*/ 2391058 h 3083648"/>
                <a:gd name="connsiteX15" fmla="*/ 5183109 w 5350598"/>
                <a:gd name="connsiteY15" fmla="*/ 2544966 h 3083648"/>
                <a:gd name="connsiteX16" fmla="*/ 5341545 w 5350598"/>
                <a:gd name="connsiteY16" fmla="*/ 2567600 h 3083648"/>
                <a:gd name="connsiteX17" fmla="*/ 5350598 w 5350598"/>
                <a:gd name="connsiteY17" fmla="*/ 3083648 h 3083648"/>
                <a:gd name="connsiteX18" fmla="*/ 5029200 w 5350598"/>
                <a:gd name="connsiteY18" fmla="*/ 3042907 h 3083648"/>
                <a:gd name="connsiteX19" fmla="*/ 4748543 w 5350598"/>
                <a:gd name="connsiteY19" fmla="*/ 2993113 h 3083648"/>
                <a:gd name="connsiteX20" fmla="*/ 4087640 w 5350598"/>
                <a:gd name="connsiteY20" fmla="*/ 2866364 h 3083648"/>
                <a:gd name="connsiteX21" fmla="*/ 3662127 w 5350598"/>
                <a:gd name="connsiteY21" fmla="*/ 2762250 h 3083648"/>
                <a:gd name="connsiteX22" fmla="*/ 3263774 w 5350598"/>
                <a:gd name="connsiteY22" fmla="*/ 2662662 h 3083648"/>
                <a:gd name="connsiteX23" fmla="*/ 2983117 w 5350598"/>
                <a:gd name="connsiteY23" fmla="*/ 2567600 h 3083648"/>
                <a:gd name="connsiteX24" fmla="*/ 2729620 w 5350598"/>
                <a:gd name="connsiteY24" fmla="*/ 2449905 h 3083648"/>
                <a:gd name="connsiteX25" fmla="*/ 2430856 w 5350598"/>
                <a:gd name="connsiteY25" fmla="*/ 2350317 h 3083648"/>
                <a:gd name="connsiteX26" fmla="*/ 2313161 w 5350598"/>
                <a:gd name="connsiteY26" fmla="*/ 2282416 h 3083648"/>
                <a:gd name="connsiteX27" fmla="*/ 2159252 w 5350598"/>
                <a:gd name="connsiteY27" fmla="*/ 2182828 h 3083648"/>
                <a:gd name="connsiteX28" fmla="*/ 1969129 w 5350598"/>
                <a:gd name="connsiteY28" fmla="*/ 2137561 h 3083648"/>
                <a:gd name="connsiteX29" fmla="*/ 1855961 w 5350598"/>
                <a:gd name="connsiteY29" fmla="*/ 2056079 h 3083648"/>
                <a:gd name="connsiteX30" fmla="*/ 1724685 w 5350598"/>
                <a:gd name="connsiteY30" fmla="*/ 1997232 h 3083648"/>
                <a:gd name="connsiteX31" fmla="*/ 1611517 w 5350598"/>
                <a:gd name="connsiteY31" fmla="*/ 1915751 h 3083648"/>
                <a:gd name="connsiteX32" fmla="*/ 1448555 w 5350598"/>
                <a:gd name="connsiteY32" fmla="*/ 1807109 h 3083648"/>
                <a:gd name="connsiteX33" fmla="*/ 1376127 w 5350598"/>
                <a:gd name="connsiteY33" fmla="*/ 1730155 h 3083648"/>
                <a:gd name="connsiteX34" fmla="*/ 1226745 w 5350598"/>
                <a:gd name="connsiteY34" fmla="*/ 1612460 h 3083648"/>
                <a:gd name="connsiteX35" fmla="*/ 1145264 w 5350598"/>
                <a:gd name="connsiteY35" fmla="*/ 1508345 h 3083648"/>
                <a:gd name="connsiteX36" fmla="*/ 1081889 w 5350598"/>
                <a:gd name="connsiteY36" fmla="*/ 1431390 h 3083648"/>
                <a:gd name="connsiteX37" fmla="*/ 1036622 w 5350598"/>
                <a:gd name="connsiteY37" fmla="*/ 1349909 h 3083648"/>
                <a:gd name="connsiteX38" fmla="*/ 959668 w 5350598"/>
                <a:gd name="connsiteY38" fmla="*/ 1223161 h 3083648"/>
                <a:gd name="connsiteX39" fmla="*/ 816981 w 5350598"/>
                <a:gd name="connsiteY39" fmla="*/ 1175488 h 3083648"/>
                <a:gd name="connsiteX40" fmla="*/ 562045 w 5350598"/>
                <a:gd name="connsiteY40" fmla="*/ 680659 h 3083648"/>
                <a:gd name="connsiteX41" fmla="*/ 275659 w 5350598"/>
                <a:gd name="connsiteY41" fmla="*/ 494593 h 3083648"/>
                <a:gd name="connsiteX42" fmla="*/ 0 w 5350598"/>
                <a:gd name="connsiteY42" fmla="*/ 453616 h 3083648"/>
                <a:gd name="connsiteX0" fmla="*/ 0 w 5350598"/>
                <a:gd name="connsiteY0" fmla="*/ 453616 h 3083648"/>
                <a:gd name="connsiteX1" fmla="*/ 275659 w 5350598"/>
                <a:gd name="connsiteY1" fmla="*/ 462198 h 3083648"/>
                <a:gd name="connsiteX2" fmla="*/ 598944 w 5350598"/>
                <a:gd name="connsiteY2" fmla="*/ 270661 h 3083648"/>
                <a:gd name="connsiteX3" fmla="*/ 839827 w 5350598"/>
                <a:gd name="connsiteY3" fmla="*/ 0 h 3083648"/>
                <a:gd name="connsiteX4" fmla="*/ 1407814 w 5350598"/>
                <a:gd name="connsiteY4" fmla="*/ 245386 h 3083648"/>
                <a:gd name="connsiteX5" fmla="*/ 1955549 w 5350598"/>
                <a:gd name="connsiteY5" fmla="*/ 838388 h 3083648"/>
                <a:gd name="connsiteX6" fmla="*/ 2236206 w 5350598"/>
                <a:gd name="connsiteY6" fmla="*/ 1037564 h 3083648"/>
                <a:gd name="connsiteX7" fmla="*/ 2544024 w 5350598"/>
                <a:gd name="connsiteY7" fmla="*/ 1010404 h 3083648"/>
                <a:gd name="connsiteX8" fmla="*/ 2802048 w 5350598"/>
                <a:gd name="connsiteY8" fmla="*/ 1168840 h 3083648"/>
                <a:gd name="connsiteX9" fmla="*/ 3186820 w 5350598"/>
                <a:gd name="connsiteY9" fmla="*/ 1521925 h 3083648"/>
                <a:gd name="connsiteX10" fmla="*/ 3644020 w 5350598"/>
                <a:gd name="connsiteY10" fmla="*/ 1888590 h 3083648"/>
                <a:gd name="connsiteX11" fmla="*/ 3992578 w 5350598"/>
                <a:gd name="connsiteY11" fmla="*/ 2065133 h 3083648"/>
                <a:gd name="connsiteX12" fmla="*/ 4259656 w 5350598"/>
                <a:gd name="connsiteY12" fmla="*/ 2196408 h 3083648"/>
                <a:gd name="connsiteX13" fmla="*/ 4467885 w 5350598"/>
                <a:gd name="connsiteY13" fmla="*/ 2268836 h 3083648"/>
                <a:gd name="connsiteX14" fmla="*/ 4784757 w 5350598"/>
                <a:gd name="connsiteY14" fmla="*/ 2391058 h 3083648"/>
                <a:gd name="connsiteX15" fmla="*/ 5183109 w 5350598"/>
                <a:gd name="connsiteY15" fmla="*/ 2544966 h 3083648"/>
                <a:gd name="connsiteX16" fmla="*/ 5341545 w 5350598"/>
                <a:gd name="connsiteY16" fmla="*/ 2567600 h 3083648"/>
                <a:gd name="connsiteX17" fmla="*/ 5350598 w 5350598"/>
                <a:gd name="connsiteY17" fmla="*/ 3083648 h 3083648"/>
                <a:gd name="connsiteX18" fmla="*/ 5029200 w 5350598"/>
                <a:gd name="connsiteY18" fmla="*/ 3042907 h 3083648"/>
                <a:gd name="connsiteX19" fmla="*/ 4748543 w 5350598"/>
                <a:gd name="connsiteY19" fmla="*/ 2993113 h 3083648"/>
                <a:gd name="connsiteX20" fmla="*/ 4087640 w 5350598"/>
                <a:gd name="connsiteY20" fmla="*/ 2866364 h 3083648"/>
                <a:gd name="connsiteX21" fmla="*/ 3662127 w 5350598"/>
                <a:gd name="connsiteY21" fmla="*/ 2762250 h 3083648"/>
                <a:gd name="connsiteX22" fmla="*/ 3263774 w 5350598"/>
                <a:gd name="connsiteY22" fmla="*/ 2662662 h 3083648"/>
                <a:gd name="connsiteX23" fmla="*/ 2983117 w 5350598"/>
                <a:gd name="connsiteY23" fmla="*/ 2567600 h 3083648"/>
                <a:gd name="connsiteX24" fmla="*/ 2729620 w 5350598"/>
                <a:gd name="connsiteY24" fmla="*/ 2449905 h 3083648"/>
                <a:gd name="connsiteX25" fmla="*/ 2430856 w 5350598"/>
                <a:gd name="connsiteY25" fmla="*/ 2350317 h 3083648"/>
                <a:gd name="connsiteX26" fmla="*/ 2313161 w 5350598"/>
                <a:gd name="connsiteY26" fmla="*/ 2282416 h 3083648"/>
                <a:gd name="connsiteX27" fmla="*/ 2159252 w 5350598"/>
                <a:gd name="connsiteY27" fmla="*/ 2182828 h 3083648"/>
                <a:gd name="connsiteX28" fmla="*/ 1969129 w 5350598"/>
                <a:gd name="connsiteY28" fmla="*/ 2137561 h 3083648"/>
                <a:gd name="connsiteX29" fmla="*/ 1855961 w 5350598"/>
                <a:gd name="connsiteY29" fmla="*/ 2056079 h 3083648"/>
                <a:gd name="connsiteX30" fmla="*/ 1724685 w 5350598"/>
                <a:gd name="connsiteY30" fmla="*/ 1997232 h 3083648"/>
                <a:gd name="connsiteX31" fmla="*/ 1611517 w 5350598"/>
                <a:gd name="connsiteY31" fmla="*/ 1915751 h 3083648"/>
                <a:gd name="connsiteX32" fmla="*/ 1448555 w 5350598"/>
                <a:gd name="connsiteY32" fmla="*/ 1807109 h 3083648"/>
                <a:gd name="connsiteX33" fmla="*/ 1376127 w 5350598"/>
                <a:gd name="connsiteY33" fmla="*/ 1730155 h 3083648"/>
                <a:gd name="connsiteX34" fmla="*/ 1226745 w 5350598"/>
                <a:gd name="connsiteY34" fmla="*/ 1612460 h 3083648"/>
                <a:gd name="connsiteX35" fmla="*/ 1145264 w 5350598"/>
                <a:gd name="connsiteY35" fmla="*/ 1508345 h 3083648"/>
                <a:gd name="connsiteX36" fmla="*/ 1081889 w 5350598"/>
                <a:gd name="connsiteY36" fmla="*/ 1431390 h 3083648"/>
                <a:gd name="connsiteX37" fmla="*/ 1036622 w 5350598"/>
                <a:gd name="connsiteY37" fmla="*/ 1349909 h 3083648"/>
                <a:gd name="connsiteX38" fmla="*/ 959668 w 5350598"/>
                <a:gd name="connsiteY38" fmla="*/ 1223161 h 3083648"/>
                <a:gd name="connsiteX39" fmla="*/ 816981 w 5350598"/>
                <a:gd name="connsiteY39" fmla="*/ 1175488 h 3083648"/>
                <a:gd name="connsiteX40" fmla="*/ 562045 w 5350598"/>
                <a:gd name="connsiteY40" fmla="*/ 680659 h 3083648"/>
                <a:gd name="connsiteX41" fmla="*/ 275659 w 5350598"/>
                <a:gd name="connsiteY41" fmla="*/ 494593 h 3083648"/>
                <a:gd name="connsiteX42" fmla="*/ 0 w 5350598"/>
                <a:gd name="connsiteY42" fmla="*/ 453616 h 3083648"/>
                <a:gd name="connsiteX0" fmla="*/ 0 w 5350598"/>
                <a:gd name="connsiteY0" fmla="*/ 453616 h 3083648"/>
                <a:gd name="connsiteX1" fmla="*/ 275659 w 5350598"/>
                <a:gd name="connsiteY1" fmla="*/ 462198 h 3083648"/>
                <a:gd name="connsiteX2" fmla="*/ 598944 w 5350598"/>
                <a:gd name="connsiteY2" fmla="*/ 270661 h 3083648"/>
                <a:gd name="connsiteX3" fmla="*/ 839827 w 5350598"/>
                <a:gd name="connsiteY3" fmla="*/ 0 h 3083648"/>
                <a:gd name="connsiteX4" fmla="*/ 1407814 w 5350598"/>
                <a:gd name="connsiteY4" fmla="*/ 245386 h 3083648"/>
                <a:gd name="connsiteX5" fmla="*/ 1955549 w 5350598"/>
                <a:gd name="connsiteY5" fmla="*/ 838388 h 3083648"/>
                <a:gd name="connsiteX6" fmla="*/ 2236206 w 5350598"/>
                <a:gd name="connsiteY6" fmla="*/ 1037564 h 3083648"/>
                <a:gd name="connsiteX7" fmla="*/ 2544024 w 5350598"/>
                <a:gd name="connsiteY7" fmla="*/ 1010404 h 3083648"/>
                <a:gd name="connsiteX8" fmla="*/ 2802048 w 5350598"/>
                <a:gd name="connsiteY8" fmla="*/ 1168840 h 3083648"/>
                <a:gd name="connsiteX9" fmla="*/ 3186820 w 5350598"/>
                <a:gd name="connsiteY9" fmla="*/ 1521925 h 3083648"/>
                <a:gd name="connsiteX10" fmla="*/ 3644020 w 5350598"/>
                <a:gd name="connsiteY10" fmla="*/ 1888590 h 3083648"/>
                <a:gd name="connsiteX11" fmla="*/ 3992578 w 5350598"/>
                <a:gd name="connsiteY11" fmla="*/ 2065133 h 3083648"/>
                <a:gd name="connsiteX12" fmla="*/ 4259656 w 5350598"/>
                <a:gd name="connsiteY12" fmla="*/ 2196408 h 3083648"/>
                <a:gd name="connsiteX13" fmla="*/ 4467885 w 5350598"/>
                <a:gd name="connsiteY13" fmla="*/ 2268836 h 3083648"/>
                <a:gd name="connsiteX14" fmla="*/ 4784757 w 5350598"/>
                <a:gd name="connsiteY14" fmla="*/ 2391058 h 3083648"/>
                <a:gd name="connsiteX15" fmla="*/ 5183109 w 5350598"/>
                <a:gd name="connsiteY15" fmla="*/ 2544966 h 3083648"/>
                <a:gd name="connsiteX16" fmla="*/ 5341545 w 5350598"/>
                <a:gd name="connsiteY16" fmla="*/ 2567600 h 3083648"/>
                <a:gd name="connsiteX17" fmla="*/ 5350598 w 5350598"/>
                <a:gd name="connsiteY17" fmla="*/ 3083648 h 3083648"/>
                <a:gd name="connsiteX18" fmla="*/ 5029200 w 5350598"/>
                <a:gd name="connsiteY18" fmla="*/ 3042907 h 3083648"/>
                <a:gd name="connsiteX19" fmla="*/ 4748543 w 5350598"/>
                <a:gd name="connsiteY19" fmla="*/ 2993113 h 3083648"/>
                <a:gd name="connsiteX20" fmla="*/ 4087640 w 5350598"/>
                <a:gd name="connsiteY20" fmla="*/ 2866364 h 3083648"/>
                <a:gd name="connsiteX21" fmla="*/ 3662127 w 5350598"/>
                <a:gd name="connsiteY21" fmla="*/ 2762250 h 3083648"/>
                <a:gd name="connsiteX22" fmla="*/ 3263774 w 5350598"/>
                <a:gd name="connsiteY22" fmla="*/ 2662662 h 3083648"/>
                <a:gd name="connsiteX23" fmla="*/ 2983117 w 5350598"/>
                <a:gd name="connsiteY23" fmla="*/ 2567600 h 3083648"/>
                <a:gd name="connsiteX24" fmla="*/ 2729620 w 5350598"/>
                <a:gd name="connsiteY24" fmla="*/ 2449905 h 3083648"/>
                <a:gd name="connsiteX25" fmla="*/ 2430856 w 5350598"/>
                <a:gd name="connsiteY25" fmla="*/ 2350317 h 3083648"/>
                <a:gd name="connsiteX26" fmla="*/ 2313161 w 5350598"/>
                <a:gd name="connsiteY26" fmla="*/ 2282416 h 3083648"/>
                <a:gd name="connsiteX27" fmla="*/ 2159252 w 5350598"/>
                <a:gd name="connsiteY27" fmla="*/ 2182828 h 3083648"/>
                <a:gd name="connsiteX28" fmla="*/ 1969129 w 5350598"/>
                <a:gd name="connsiteY28" fmla="*/ 2137561 h 3083648"/>
                <a:gd name="connsiteX29" fmla="*/ 1855961 w 5350598"/>
                <a:gd name="connsiteY29" fmla="*/ 2056079 h 3083648"/>
                <a:gd name="connsiteX30" fmla="*/ 1724685 w 5350598"/>
                <a:gd name="connsiteY30" fmla="*/ 1997232 h 3083648"/>
                <a:gd name="connsiteX31" fmla="*/ 1611517 w 5350598"/>
                <a:gd name="connsiteY31" fmla="*/ 1915751 h 3083648"/>
                <a:gd name="connsiteX32" fmla="*/ 1448555 w 5350598"/>
                <a:gd name="connsiteY32" fmla="*/ 1807109 h 3083648"/>
                <a:gd name="connsiteX33" fmla="*/ 1376127 w 5350598"/>
                <a:gd name="connsiteY33" fmla="*/ 1730155 h 3083648"/>
                <a:gd name="connsiteX34" fmla="*/ 1226745 w 5350598"/>
                <a:gd name="connsiteY34" fmla="*/ 1612460 h 3083648"/>
                <a:gd name="connsiteX35" fmla="*/ 1145264 w 5350598"/>
                <a:gd name="connsiteY35" fmla="*/ 1508345 h 3083648"/>
                <a:gd name="connsiteX36" fmla="*/ 1081889 w 5350598"/>
                <a:gd name="connsiteY36" fmla="*/ 1431390 h 3083648"/>
                <a:gd name="connsiteX37" fmla="*/ 1036622 w 5350598"/>
                <a:gd name="connsiteY37" fmla="*/ 1349909 h 3083648"/>
                <a:gd name="connsiteX38" fmla="*/ 921568 w 5350598"/>
                <a:gd name="connsiteY38" fmla="*/ 1332698 h 3083648"/>
                <a:gd name="connsiteX39" fmla="*/ 816981 w 5350598"/>
                <a:gd name="connsiteY39" fmla="*/ 1175488 h 3083648"/>
                <a:gd name="connsiteX40" fmla="*/ 562045 w 5350598"/>
                <a:gd name="connsiteY40" fmla="*/ 680659 h 3083648"/>
                <a:gd name="connsiteX41" fmla="*/ 275659 w 5350598"/>
                <a:gd name="connsiteY41" fmla="*/ 494593 h 3083648"/>
                <a:gd name="connsiteX42" fmla="*/ 0 w 5350598"/>
                <a:gd name="connsiteY42" fmla="*/ 453616 h 3083648"/>
                <a:gd name="connsiteX0" fmla="*/ 0 w 5350598"/>
                <a:gd name="connsiteY0" fmla="*/ 453616 h 3083648"/>
                <a:gd name="connsiteX1" fmla="*/ 275659 w 5350598"/>
                <a:gd name="connsiteY1" fmla="*/ 462198 h 3083648"/>
                <a:gd name="connsiteX2" fmla="*/ 598944 w 5350598"/>
                <a:gd name="connsiteY2" fmla="*/ 270661 h 3083648"/>
                <a:gd name="connsiteX3" fmla="*/ 839827 w 5350598"/>
                <a:gd name="connsiteY3" fmla="*/ 0 h 3083648"/>
                <a:gd name="connsiteX4" fmla="*/ 1407814 w 5350598"/>
                <a:gd name="connsiteY4" fmla="*/ 245386 h 3083648"/>
                <a:gd name="connsiteX5" fmla="*/ 1955549 w 5350598"/>
                <a:gd name="connsiteY5" fmla="*/ 838388 h 3083648"/>
                <a:gd name="connsiteX6" fmla="*/ 2236206 w 5350598"/>
                <a:gd name="connsiteY6" fmla="*/ 1037564 h 3083648"/>
                <a:gd name="connsiteX7" fmla="*/ 2544024 w 5350598"/>
                <a:gd name="connsiteY7" fmla="*/ 1010404 h 3083648"/>
                <a:gd name="connsiteX8" fmla="*/ 2802048 w 5350598"/>
                <a:gd name="connsiteY8" fmla="*/ 1168840 h 3083648"/>
                <a:gd name="connsiteX9" fmla="*/ 3186820 w 5350598"/>
                <a:gd name="connsiteY9" fmla="*/ 1521925 h 3083648"/>
                <a:gd name="connsiteX10" fmla="*/ 3644020 w 5350598"/>
                <a:gd name="connsiteY10" fmla="*/ 1888590 h 3083648"/>
                <a:gd name="connsiteX11" fmla="*/ 3992578 w 5350598"/>
                <a:gd name="connsiteY11" fmla="*/ 2065133 h 3083648"/>
                <a:gd name="connsiteX12" fmla="*/ 4259656 w 5350598"/>
                <a:gd name="connsiteY12" fmla="*/ 2196408 h 3083648"/>
                <a:gd name="connsiteX13" fmla="*/ 4467885 w 5350598"/>
                <a:gd name="connsiteY13" fmla="*/ 2268836 h 3083648"/>
                <a:gd name="connsiteX14" fmla="*/ 4784757 w 5350598"/>
                <a:gd name="connsiteY14" fmla="*/ 2391058 h 3083648"/>
                <a:gd name="connsiteX15" fmla="*/ 5183109 w 5350598"/>
                <a:gd name="connsiteY15" fmla="*/ 2544966 h 3083648"/>
                <a:gd name="connsiteX16" fmla="*/ 5341545 w 5350598"/>
                <a:gd name="connsiteY16" fmla="*/ 2567600 h 3083648"/>
                <a:gd name="connsiteX17" fmla="*/ 5350598 w 5350598"/>
                <a:gd name="connsiteY17" fmla="*/ 3083648 h 3083648"/>
                <a:gd name="connsiteX18" fmla="*/ 5029200 w 5350598"/>
                <a:gd name="connsiteY18" fmla="*/ 3042907 h 3083648"/>
                <a:gd name="connsiteX19" fmla="*/ 4748543 w 5350598"/>
                <a:gd name="connsiteY19" fmla="*/ 2993113 h 3083648"/>
                <a:gd name="connsiteX20" fmla="*/ 4087640 w 5350598"/>
                <a:gd name="connsiteY20" fmla="*/ 2866364 h 3083648"/>
                <a:gd name="connsiteX21" fmla="*/ 3662127 w 5350598"/>
                <a:gd name="connsiteY21" fmla="*/ 2762250 h 3083648"/>
                <a:gd name="connsiteX22" fmla="*/ 3263774 w 5350598"/>
                <a:gd name="connsiteY22" fmla="*/ 2662662 h 3083648"/>
                <a:gd name="connsiteX23" fmla="*/ 2983117 w 5350598"/>
                <a:gd name="connsiteY23" fmla="*/ 2567600 h 3083648"/>
                <a:gd name="connsiteX24" fmla="*/ 2729620 w 5350598"/>
                <a:gd name="connsiteY24" fmla="*/ 2449905 h 3083648"/>
                <a:gd name="connsiteX25" fmla="*/ 2430856 w 5350598"/>
                <a:gd name="connsiteY25" fmla="*/ 2350317 h 3083648"/>
                <a:gd name="connsiteX26" fmla="*/ 2313161 w 5350598"/>
                <a:gd name="connsiteY26" fmla="*/ 2282416 h 3083648"/>
                <a:gd name="connsiteX27" fmla="*/ 2159252 w 5350598"/>
                <a:gd name="connsiteY27" fmla="*/ 2182828 h 3083648"/>
                <a:gd name="connsiteX28" fmla="*/ 1969129 w 5350598"/>
                <a:gd name="connsiteY28" fmla="*/ 2137561 h 3083648"/>
                <a:gd name="connsiteX29" fmla="*/ 1855961 w 5350598"/>
                <a:gd name="connsiteY29" fmla="*/ 2056079 h 3083648"/>
                <a:gd name="connsiteX30" fmla="*/ 1724685 w 5350598"/>
                <a:gd name="connsiteY30" fmla="*/ 1997232 h 3083648"/>
                <a:gd name="connsiteX31" fmla="*/ 1611517 w 5350598"/>
                <a:gd name="connsiteY31" fmla="*/ 1915751 h 3083648"/>
                <a:gd name="connsiteX32" fmla="*/ 1448555 w 5350598"/>
                <a:gd name="connsiteY32" fmla="*/ 1807109 h 3083648"/>
                <a:gd name="connsiteX33" fmla="*/ 1376127 w 5350598"/>
                <a:gd name="connsiteY33" fmla="*/ 1730155 h 3083648"/>
                <a:gd name="connsiteX34" fmla="*/ 1226745 w 5350598"/>
                <a:gd name="connsiteY34" fmla="*/ 1612460 h 3083648"/>
                <a:gd name="connsiteX35" fmla="*/ 1145264 w 5350598"/>
                <a:gd name="connsiteY35" fmla="*/ 1508345 h 3083648"/>
                <a:gd name="connsiteX36" fmla="*/ 1081889 w 5350598"/>
                <a:gd name="connsiteY36" fmla="*/ 1431390 h 3083648"/>
                <a:gd name="connsiteX37" fmla="*/ 988997 w 5350598"/>
                <a:gd name="connsiteY37" fmla="*/ 1421346 h 3083648"/>
                <a:gd name="connsiteX38" fmla="*/ 921568 w 5350598"/>
                <a:gd name="connsiteY38" fmla="*/ 1332698 h 3083648"/>
                <a:gd name="connsiteX39" fmla="*/ 816981 w 5350598"/>
                <a:gd name="connsiteY39" fmla="*/ 1175488 h 3083648"/>
                <a:gd name="connsiteX40" fmla="*/ 562045 w 5350598"/>
                <a:gd name="connsiteY40" fmla="*/ 680659 h 3083648"/>
                <a:gd name="connsiteX41" fmla="*/ 275659 w 5350598"/>
                <a:gd name="connsiteY41" fmla="*/ 494593 h 3083648"/>
                <a:gd name="connsiteX42" fmla="*/ 0 w 5350598"/>
                <a:gd name="connsiteY42" fmla="*/ 453616 h 3083648"/>
                <a:gd name="connsiteX0" fmla="*/ 0 w 5350598"/>
                <a:gd name="connsiteY0" fmla="*/ 453616 h 3083648"/>
                <a:gd name="connsiteX1" fmla="*/ 275659 w 5350598"/>
                <a:gd name="connsiteY1" fmla="*/ 462198 h 3083648"/>
                <a:gd name="connsiteX2" fmla="*/ 598944 w 5350598"/>
                <a:gd name="connsiteY2" fmla="*/ 270661 h 3083648"/>
                <a:gd name="connsiteX3" fmla="*/ 839827 w 5350598"/>
                <a:gd name="connsiteY3" fmla="*/ 0 h 3083648"/>
                <a:gd name="connsiteX4" fmla="*/ 1407814 w 5350598"/>
                <a:gd name="connsiteY4" fmla="*/ 245386 h 3083648"/>
                <a:gd name="connsiteX5" fmla="*/ 1955549 w 5350598"/>
                <a:gd name="connsiteY5" fmla="*/ 838388 h 3083648"/>
                <a:gd name="connsiteX6" fmla="*/ 2236206 w 5350598"/>
                <a:gd name="connsiteY6" fmla="*/ 1037564 h 3083648"/>
                <a:gd name="connsiteX7" fmla="*/ 2544024 w 5350598"/>
                <a:gd name="connsiteY7" fmla="*/ 1010404 h 3083648"/>
                <a:gd name="connsiteX8" fmla="*/ 2802048 w 5350598"/>
                <a:gd name="connsiteY8" fmla="*/ 1168840 h 3083648"/>
                <a:gd name="connsiteX9" fmla="*/ 3186820 w 5350598"/>
                <a:gd name="connsiteY9" fmla="*/ 1521925 h 3083648"/>
                <a:gd name="connsiteX10" fmla="*/ 3644020 w 5350598"/>
                <a:gd name="connsiteY10" fmla="*/ 1888590 h 3083648"/>
                <a:gd name="connsiteX11" fmla="*/ 3992578 w 5350598"/>
                <a:gd name="connsiteY11" fmla="*/ 2065133 h 3083648"/>
                <a:gd name="connsiteX12" fmla="*/ 4259656 w 5350598"/>
                <a:gd name="connsiteY12" fmla="*/ 2196408 h 3083648"/>
                <a:gd name="connsiteX13" fmla="*/ 4467885 w 5350598"/>
                <a:gd name="connsiteY13" fmla="*/ 2268836 h 3083648"/>
                <a:gd name="connsiteX14" fmla="*/ 4784757 w 5350598"/>
                <a:gd name="connsiteY14" fmla="*/ 2391058 h 3083648"/>
                <a:gd name="connsiteX15" fmla="*/ 5183109 w 5350598"/>
                <a:gd name="connsiteY15" fmla="*/ 2544966 h 3083648"/>
                <a:gd name="connsiteX16" fmla="*/ 5341545 w 5350598"/>
                <a:gd name="connsiteY16" fmla="*/ 2567600 h 3083648"/>
                <a:gd name="connsiteX17" fmla="*/ 5350598 w 5350598"/>
                <a:gd name="connsiteY17" fmla="*/ 3083648 h 3083648"/>
                <a:gd name="connsiteX18" fmla="*/ 5029200 w 5350598"/>
                <a:gd name="connsiteY18" fmla="*/ 3042907 h 3083648"/>
                <a:gd name="connsiteX19" fmla="*/ 4748543 w 5350598"/>
                <a:gd name="connsiteY19" fmla="*/ 2993113 h 3083648"/>
                <a:gd name="connsiteX20" fmla="*/ 4087640 w 5350598"/>
                <a:gd name="connsiteY20" fmla="*/ 2866364 h 3083648"/>
                <a:gd name="connsiteX21" fmla="*/ 3662127 w 5350598"/>
                <a:gd name="connsiteY21" fmla="*/ 2762250 h 3083648"/>
                <a:gd name="connsiteX22" fmla="*/ 3263774 w 5350598"/>
                <a:gd name="connsiteY22" fmla="*/ 2662662 h 3083648"/>
                <a:gd name="connsiteX23" fmla="*/ 2983117 w 5350598"/>
                <a:gd name="connsiteY23" fmla="*/ 2567600 h 3083648"/>
                <a:gd name="connsiteX24" fmla="*/ 2729620 w 5350598"/>
                <a:gd name="connsiteY24" fmla="*/ 2449905 h 3083648"/>
                <a:gd name="connsiteX25" fmla="*/ 2430856 w 5350598"/>
                <a:gd name="connsiteY25" fmla="*/ 2350317 h 3083648"/>
                <a:gd name="connsiteX26" fmla="*/ 2313161 w 5350598"/>
                <a:gd name="connsiteY26" fmla="*/ 2282416 h 3083648"/>
                <a:gd name="connsiteX27" fmla="*/ 2159252 w 5350598"/>
                <a:gd name="connsiteY27" fmla="*/ 2182828 h 3083648"/>
                <a:gd name="connsiteX28" fmla="*/ 1969129 w 5350598"/>
                <a:gd name="connsiteY28" fmla="*/ 2137561 h 3083648"/>
                <a:gd name="connsiteX29" fmla="*/ 1855961 w 5350598"/>
                <a:gd name="connsiteY29" fmla="*/ 2056079 h 3083648"/>
                <a:gd name="connsiteX30" fmla="*/ 1724685 w 5350598"/>
                <a:gd name="connsiteY30" fmla="*/ 1997232 h 3083648"/>
                <a:gd name="connsiteX31" fmla="*/ 1611517 w 5350598"/>
                <a:gd name="connsiteY31" fmla="*/ 1915751 h 3083648"/>
                <a:gd name="connsiteX32" fmla="*/ 1448555 w 5350598"/>
                <a:gd name="connsiteY32" fmla="*/ 1807109 h 3083648"/>
                <a:gd name="connsiteX33" fmla="*/ 1376127 w 5350598"/>
                <a:gd name="connsiteY33" fmla="*/ 1730155 h 3083648"/>
                <a:gd name="connsiteX34" fmla="*/ 1226745 w 5350598"/>
                <a:gd name="connsiteY34" fmla="*/ 1612460 h 3083648"/>
                <a:gd name="connsiteX35" fmla="*/ 1145264 w 5350598"/>
                <a:gd name="connsiteY35" fmla="*/ 1508345 h 3083648"/>
                <a:gd name="connsiteX36" fmla="*/ 1069983 w 5350598"/>
                <a:gd name="connsiteY36" fmla="*/ 1509972 h 3083648"/>
                <a:gd name="connsiteX37" fmla="*/ 988997 w 5350598"/>
                <a:gd name="connsiteY37" fmla="*/ 1421346 h 3083648"/>
                <a:gd name="connsiteX38" fmla="*/ 921568 w 5350598"/>
                <a:gd name="connsiteY38" fmla="*/ 1332698 h 3083648"/>
                <a:gd name="connsiteX39" fmla="*/ 816981 w 5350598"/>
                <a:gd name="connsiteY39" fmla="*/ 1175488 h 3083648"/>
                <a:gd name="connsiteX40" fmla="*/ 562045 w 5350598"/>
                <a:gd name="connsiteY40" fmla="*/ 680659 h 3083648"/>
                <a:gd name="connsiteX41" fmla="*/ 275659 w 5350598"/>
                <a:gd name="connsiteY41" fmla="*/ 494593 h 3083648"/>
                <a:gd name="connsiteX42" fmla="*/ 0 w 5350598"/>
                <a:gd name="connsiteY42" fmla="*/ 453616 h 3083648"/>
                <a:gd name="connsiteX0" fmla="*/ 0 w 5350598"/>
                <a:gd name="connsiteY0" fmla="*/ 453616 h 3083648"/>
                <a:gd name="connsiteX1" fmla="*/ 275659 w 5350598"/>
                <a:gd name="connsiteY1" fmla="*/ 462198 h 3083648"/>
                <a:gd name="connsiteX2" fmla="*/ 598944 w 5350598"/>
                <a:gd name="connsiteY2" fmla="*/ 270661 h 3083648"/>
                <a:gd name="connsiteX3" fmla="*/ 839827 w 5350598"/>
                <a:gd name="connsiteY3" fmla="*/ 0 h 3083648"/>
                <a:gd name="connsiteX4" fmla="*/ 1407814 w 5350598"/>
                <a:gd name="connsiteY4" fmla="*/ 245386 h 3083648"/>
                <a:gd name="connsiteX5" fmla="*/ 1955549 w 5350598"/>
                <a:gd name="connsiteY5" fmla="*/ 838388 h 3083648"/>
                <a:gd name="connsiteX6" fmla="*/ 2236206 w 5350598"/>
                <a:gd name="connsiteY6" fmla="*/ 1037564 h 3083648"/>
                <a:gd name="connsiteX7" fmla="*/ 2544024 w 5350598"/>
                <a:gd name="connsiteY7" fmla="*/ 1010404 h 3083648"/>
                <a:gd name="connsiteX8" fmla="*/ 2802048 w 5350598"/>
                <a:gd name="connsiteY8" fmla="*/ 1168840 h 3083648"/>
                <a:gd name="connsiteX9" fmla="*/ 3186820 w 5350598"/>
                <a:gd name="connsiteY9" fmla="*/ 1521925 h 3083648"/>
                <a:gd name="connsiteX10" fmla="*/ 3644020 w 5350598"/>
                <a:gd name="connsiteY10" fmla="*/ 1888590 h 3083648"/>
                <a:gd name="connsiteX11" fmla="*/ 3992578 w 5350598"/>
                <a:gd name="connsiteY11" fmla="*/ 2065133 h 3083648"/>
                <a:gd name="connsiteX12" fmla="*/ 4259656 w 5350598"/>
                <a:gd name="connsiteY12" fmla="*/ 2196408 h 3083648"/>
                <a:gd name="connsiteX13" fmla="*/ 4467885 w 5350598"/>
                <a:gd name="connsiteY13" fmla="*/ 2268836 h 3083648"/>
                <a:gd name="connsiteX14" fmla="*/ 4784757 w 5350598"/>
                <a:gd name="connsiteY14" fmla="*/ 2391058 h 3083648"/>
                <a:gd name="connsiteX15" fmla="*/ 5183109 w 5350598"/>
                <a:gd name="connsiteY15" fmla="*/ 2544966 h 3083648"/>
                <a:gd name="connsiteX16" fmla="*/ 5341545 w 5350598"/>
                <a:gd name="connsiteY16" fmla="*/ 2567600 h 3083648"/>
                <a:gd name="connsiteX17" fmla="*/ 5350598 w 5350598"/>
                <a:gd name="connsiteY17" fmla="*/ 3083648 h 3083648"/>
                <a:gd name="connsiteX18" fmla="*/ 5029200 w 5350598"/>
                <a:gd name="connsiteY18" fmla="*/ 3042907 h 3083648"/>
                <a:gd name="connsiteX19" fmla="*/ 4748543 w 5350598"/>
                <a:gd name="connsiteY19" fmla="*/ 2993113 h 3083648"/>
                <a:gd name="connsiteX20" fmla="*/ 4087640 w 5350598"/>
                <a:gd name="connsiteY20" fmla="*/ 2866364 h 3083648"/>
                <a:gd name="connsiteX21" fmla="*/ 3662127 w 5350598"/>
                <a:gd name="connsiteY21" fmla="*/ 2762250 h 3083648"/>
                <a:gd name="connsiteX22" fmla="*/ 3263774 w 5350598"/>
                <a:gd name="connsiteY22" fmla="*/ 2662662 h 3083648"/>
                <a:gd name="connsiteX23" fmla="*/ 2983117 w 5350598"/>
                <a:gd name="connsiteY23" fmla="*/ 2567600 h 3083648"/>
                <a:gd name="connsiteX24" fmla="*/ 2729620 w 5350598"/>
                <a:gd name="connsiteY24" fmla="*/ 2449905 h 3083648"/>
                <a:gd name="connsiteX25" fmla="*/ 2430856 w 5350598"/>
                <a:gd name="connsiteY25" fmla="*/ 2350317 h 3083648"/>
                <a:gd name="connsiteX26" fmla="*/ 2313161 w 5350598"/>
                <a:gd name="connsiteY26" fmla="*/ 2282416 h 3083648"/>
                <a:gd name="connsiteX27" fmla="*/ 2159252 w 5350598"/>
                <a:gd name="connsiteY27" fmla="*/ 2182828 h 3083648"/>
                <a:gd name="connsiteX28" fmla="*/ 1969129 w 5350598"/>
                <a:gd name="connsiteY28" fmla="*/ 2137561 h 3083648"/>
                <a:gd name="connsiteX29" fmla="*/ 1855961 w 5350598"/>
                <a:gd name="connsiteY29" fmla="*/ 2056079 h 3083648"/>
                <a:gd name="connsiteX30" fmla="*/ 1724685 w 5350598"/>
                <a:gd name="connsiteY30" fmla="*/ 1997232 h 3083648"/>
                <a:gd name="connsiteX31" fmla="*/ 1611517 w 5350598"/>
                <a:gd name="connsiteY31" fmla="*/ 1915751 h 3083648"/>
                <a:gd name="connsiteX32" fmla="*/ 1448555 w 5350598"/>
                <a:gd name="connsiteY32" fmla="*/ 1807109 h 3083648"/>
                <a:gd name="connsiteX33" fmla="*/ 1376127 w 5350598"/>
                <a:gd name="connsiteY33" fmla="*/ 1730155 h 3083648"/>
                <a:gd name="connsiteX34" fmla="*/ 1226745 w 5350598"/>
                <a:gd name="connsiteY34" fmla="*/ 1612460 h 3083648"/>
                <a:gd name="connsiteX35" fmla="*/ 1130977 w 5350598"/>
                <a:gd name="connsiteY35" fmla="*/ 1594070 h 3083648"/>
                <a:gd name="connsiteX36" fmla="*/ 1069983 w 5350598"/>
                <a:gd name="connsiteY36" fmla="*/ 1509972 h 3083648"/>
                <a:gd name="connsiteX37" fmla="*/ 988997 w 5350598"/>
                <a:gd name="connsiteY37" fmla="*/ 1421346 h 3083648"/>
                <a:gd name="connsiteX38" fmla="*/ 921568 w 5350598"/>
                <a:gd name="connsiteY38" fmla="*/ 1332698 h 3083648"/>
                <a:gd name="connsiteX39" fmla="*/ 816981 w 5350598"/>
                <a:gd name="connsiteY39" fmla="*/ 1175488 h 3083648"/>
                <a:gd name="connsiteX40" fmla="*/ 562045 w 5350598"/>
                <a:gd name="connsiteY40" fmla="*/ 680659 h 3083648"/>
                <a:gd name="connsiteX41" fmla="*/ 275659 w 5350598"/>
                <a:gd name="connsiteY41" fmla="*/ 494593 h 3083648"/>
                <a:gd name="connsiteX42" fmla="*/ 0 w 5350598"/>
                <a:gd name="connsiteY42" fmla="*/ 453616 h 3083648"/>
                <a:gd name="connsiteX0" fmla="*/ 0 w 5350598"/>
                <a:gd name="connsiteY0" fmla="*/ 453616 h 3083648"/>
                <a:gd name="connsiteX1" fmla="*/ 275659 w 5350598"/>
                <a:gd name="connsiteY1" fmla="*/ 462198 h 3083648"/>
                <a:gd name="connsiteX2" fmla="*/ 598944 w 5350598"/>
                <a:gd name="connsiteY2" fmla="*/ 270661 h 3083648"/>
                <a:gd name="connsiteX3" fmla="*/ 839827 w 5350598"/>
                <a:gd name="connsiteY3" fmla="*/ 0 h 3083648"/>
                <a:gd name="connsiteX4" fmla="*/ 1407814 w 5350598"/>
                <a:gd name="connsiteY4" fmla="*/ 245386 h 3083648"/>
                <a:gd name="connsiteX5" fmla="*/ 1955549 w 5350598"/>
                <a:gd name="connsiteY5" fmla="*/ 838388 h 3083648"/>
                <a:gd name="connsiteX6" fmla="*/ 2236206 w 5350598"/>
                <a:gd name="connsiteY6" fmla="*/ 1037564 h 3083648"/>
                <a:gd name="connsiteX7" fmla="*/ 2544024 w 5350598"/>
                <a:gd name="connsiteY7" fmla="*/ 1010404 h 3083648"/>
                <a:gd name="connsiteX8" fmla="*/ 2802048 w 5350598"/>
                <a:gd name="connsiteY8" fmla="*/ 1168840 h 3083648"/>
                <a:gd name="connsiteX9" fmla="*/ 3186820 w 5350598"/>
                <a:gd name="connsiteY9" fmla="*/ 1521925 h 3083648"/>
                <a:gd name="connsiteX10" fmla="*/ 3644020 w 5350598"/>
                <a:gd name="connsiteY10" fmla="*/ 1888590 h 3083648"/>
                <a:gd name="connsiteX11" fmla="*/ 3992578 w 5350598"/>
                <a:gd name="connsiteY11" fmla="*/ 2065133 h 3083648"/>
                <a:gd name="connsiteX12" fmla="*/ 4259656 w 5350598"/>
                <a:gd name="connsiteY12" fmla="*/ 2196408 h 3083648"/>
                <a:gd name="connsiteX13" fmla="*/ 4467885 w 5350598"/>
                <a:gd name="connsiteY13" fmla="*/ 2268836 h 3083648"/>
                <a:gd name="connsiteX14" fmla="*/ 4784757 w 5350598"/>
                <a:gd name="connsiteY14" fmla="*/ 2391058 h 3083648"/>
                <a:gd name="connsiteX15" fmla="*/ 5183109 w 5350598"/>
                <a:gd name="connsiteY15" fmla="*/ 2544966 h 3083648"/>
                <a:gd name="connsiteX16" fmla="*/ 5341545 w 5350598"/>
                <a:gd name="connsiteY16" fmla="*/ 2567600 h 3083648"/>
                <a:gd name="connsiteX17" fmla="*/ 5350598 w 5350598"/>
                <a:gd name="connsiteY17" fmla="*/ 3083648 h 3083648"/>
                <a:gd name="connsiteX18" fmla="*/ 5029200 w 5350598"/>
                <a:gd name="connsiteY18" fmla="*/ 3042907 h 3083648"/>
                <a:gd name="connsiteX19" fmla="*/ 4748543 w 5350598"/>
                <a:gd name="connsiteY19" fmla="*/ 2993113 h 3083648"/>
                <a:gd name="connsiteX20" fmla="*/ 4087640 w 5350598"/>
                <a:gd name="connsiteY20" fmla="*/ 2866364 h 3083648"/>
                <a:gd name="connsiteX21" fmla="*/ 3662127 w 5350598"/>
                <a:gd name="connsiteY21" fmla="*/ 2762250 h 3083648"/>
                <a:gd name="connsiteX22" fmla="*/ 3263774 w 5350598"/>
                <a:gd name="connsiteY22" fmla="*/ 2662662 h 3083648"/>
                <a:gd name="connsiteX23" fmla="*/ 2983117 w 5350598"/>
                <a:gd name="connsiteY23" fmla="*/ 2567600 h 3083648"/>
                <a:gd name="connsiteX24" fmla="*/ 2729620 w 5350598"/>
                <a:gd name="connsiteY24" fmla="*/ 2449905 h 3083648"/>
                <a:gd name="connsiteX25" fmla="*/ 2430856 w 5350598"/>
                <a:gd name="connsiteY25" fmla="*/ 2350317 h 3083648"/>
                <a:gd name="connsiteX26" fmla="*/ 2313161 w 5350598"/>
                <a:gd name="connsiteY26" fmla="*/ 2282416 h 3083648"/>
                <a:gd name="connsiteX27" fmla="*/ 2159252 w 5350598"/>
                <a:gd name="connsiteY27" fmla="*/ 2182828 h 3083648"/>
                <a:gd name="connsiteX28" fmla="*/ 1969129 w 5350598"/>
                <a:gd name="connsiteY28" fmla="*/ 2137561 h 3083648"/>
                <a:gd name="connsiteX29" fmla="*/ 1855961 w 5350598"/>
                <a:gd name="connsiteY29" fmla="*/ 2056079 h 3083648"/>
                <a:gd name="connsiteX30" fmla="*/ 1724685 w 5350598"/>
                <a:gd name="connsiteY30" fmla="*/ 1997232 h 3083648"/>
                <a:gd name="connsiteX31" fmla="*/ 1611517 w 5350598"/>
                <a:gd name="connsiteY31" fmla="*/ 1915751 h 3083648"/>
                <a:gd name="connsiteX32" fmla="*/ 1448555 w 5350598"/>
                <a:gd name="connsiteY32" fmla="*/ 1807109 h 3083648"/>
                <a:gd name="connsiteX33" fmla="*/ 1376127 w 5350598"/>
                <a:gd name="connsiteY33" fmla="*/ 1730155 h 3083648"/>
                <a:gd name="connsiteX34" fmla="*/ 1217220 w 5350598"/>
                <a:gd name="connsiteY34" fmla="*/ 1667229 h 3083648"/>
                <a:gd name="connsiteX35" fmla="*/ 1130977 w 5350598"/>
                <a:gd name="connsiteY35" fmla="*/ 1594070 h 3083648"/>
                <a:gd name="connsiteX36" fmla="*/ 1069983 w 5350598"/>
                <a:gd name="connsiteY36" fmla="*/ 1509972 h 3083648"/>
                <a:gd name="connsiteX37" fmla="*/ 988997 w 5350598"/>
                <a:gd name="connsiteY37" fmla="*/ 1421346 h 3083648"/>
                <a:gd name="connsiteX38" fmla="*/ 921568 w 5350598"/>
                <a:gd name="connsiteY38" fmla="*/ 1332698 h 3083648"/>
                <a:gd name="connsiteX39" fmla="*/ 816981 w 5350598"/>
                <a:gd name="connsiteY39" fmla="*/ 1175488 h 3083648"/>
                <a:gd name="connsiteX40" fmla="*/ 562045 w 5350598"/>
                <a:gd name="connsiteY40" fmla="*/ 680659 h 3083648"/>
                <a:gd name="connsiteX41" fmla="*/ 275659 w 5350598"/>
                <a:gd name="connsiteY41" fmla="*/ 494593 h 3083648"/>
                <a:gd name="connsiteX42" fmla="*/ 0 w 5350598"/>
                <a:gd name="connsiteY42" fmla="*/ 453616 h 3083648"/>
                <a:gd name="connsiteX0" fmla="*/ 0 w 5350598"/>
                <a:gd name="connsiteY0" fmla="*/ 453616 h 3083648"/>
                <a:gd name="connsiteX1" fmla="*/ 275659 w 5350598"/>
                <a:gd name="connsiteY1" fmla="*/ 462198 h 3083648"/>
                <a:gd name="connsiteX2" fmla="*/ 598944 w 5350598"/>
                <a:gd name="connsiteY2" fmla="*/ 270661 h 3083648"/>
                <a:gd name="connsiteX3" fmla="*/ 839827 w 5350598"/>
                <a:gd name="connsiteY3" fmla="*/ 0 h 3083648"/>
                <a:gd name="connsiteX4" fmla="*/ 1407814 w 5350598"/>
                <a:gd name="connsiteY4" fmla="*/ 245386 h 3083648"/>
                <a:gd name="connsiteX5" fmla="*/ 1955549 w 5350598"/>
                <a:gd name="connsiteY5" fmla="*/ 838388 h 3083648"/>
                <a:gd name="connsiteX6" fmla="*/ 2236206 w 5350598"/>
                <a:gd name="connsiteY6" fmla="*/ 1037564 h 3083648"/>
                <a:gd name="connsiteX7" fmla="*/ 2544024 w 5350598"/>
                <a:gd name="connsiteY7" fmla="*/ 1010404 h 3083648"/>
                <a:gd name="connsiteX8" fmla="*/ 2802048 w 5350598"/>
                <a:gd name="connsiteY8" fmla="*/ 1168840 h 3083648"/>
                <a:gd name="connsiteX9" fmla="*/ 3186820 w 5350598"/>
                <a:gd name="connsiteY9" fmla="*/ 1521925 h 3083648"/>
                <a:gd name="connsiteX10" fmla="*/ 3644020 w 5350598"/>
                <a:gd name="connsiteY10" fmla="*/ 1888590 h 3083648"/>
                <a:gd name="connsiteX11" fmla="*/ 3992578 w 5350598"/>
                <a:gd name="connsiteY11" fmla="*/ 2065133 h 3083648"/>
                <a:gd name="connsiteX12" fmla="*/ 4259656 w 5350598"/>
                <a:gd name="connsiteY12" fmla="*/ 2196408 h 3083648"/>
                <a:gd name="connsiteX13" fmla="*/ 4467885 w 5350598"/>
                <a:gd name="connsiteY13" fmla="*/ 2268836 h 3083648"/>
                <a:gd name="connsiteX14" fmla="*/ 4784757 w 5350598"/>
                <a:gd name="connsiteY14" fmla="*/ 2391058 h 3083648"/>
                <a:gd name="connsiteX15" fmla="*/ 5183109 w 5350598"/>
                <a:gd name="connsiteY15" fmla="*/ 2544966 h 3083648"/>
                <a:gd name="connsiteX16" fmla="*/ 5341545 w 5350598"/>
                <a:gd name="connsiteY16" fmla="*/ 2567600 h 3083648"/>
                <a:gd name="connsiteX17" fmla="*/ 5350598 w 5350598"/>
                <a:gd name="connsiteY17" fmla="*/ 3083648 h 3083648"/>
                <a:gd name="connsiteX18" fmla="*/ 5029200 w 5350598"/>
                <a:gd name="connsiteY18" fmla="*/ 3042907 h 3083648"/>
                <a:gd name="connsiteX19" fmla="*/ 4748543 w 5350598"/>
                <a:gd name="connsiteY19" fmla="*/ 2993113 h 3083648"/>
                <a:gd name="connsiteX20" fmla="*/ 4087640 w 5350598"/>
                <a:gd name="connsiteY20" fmla="*/ 2866364 h 3083648"/>
                <a:gd name="connsiteX21" fmla="*/ 3662127 w 5350598"/>
                <a:gd name="connsiteY21" fmla="*/ 2762250 h 3083648"/>
                <a:gd name="connsiteX22" fmla="*/ 3263774 w 5350598"/>
                <a:gd name="connsiteY22" fmla="*/ 2662662 h 3083648"/>
                <a:gd name="connsiteX23" fmla="*/ 2983117 w 5350598"/>
                <a:gd name="connsiteY23" fmla="*/ 2567600 h 3083648"/>
                <a:gd name="connsiteX24" fmla="*/ 2729620 w 5350598"/>
                <a:gd name="connsiteY24" fmla="*/ 2449905 h 3083648"/>
                <a:gd name="connsiteX25" fmla="*/ 2430856 w 5350598"/>
                <a:gd name="connsiteY25" fmla="*/ 2350317 h 3083648"/>
                <a:gd name="connsiteX26" fmla="*/ 2313161 w 5350598"/>
                <a:gd name="connsiteY26" fmla="*/ 2282416 h 3083648"/>
                <a:gd name="connsiteX27" fmla="*/ 2159252 w 5350598"/>
                <a:gd name="connsiteY27" fmla="*/ 2182828 h 3083648"/>
                <a:gd name="connsiteX28" fmla="*/ 1969129 w 5350598"/>
                <a:gd name="connsiteY28" fmla="*/ 2137561 h 3083648"/>
                <a:gd name="connsiteX29" fmla="*/ 1855961 w 5350598"/>
                <a:gd name="connsiteY29" fmla="*/ 2056079 h 3083648"/>
                <a:gd name="connsiteX30" fmla="*/ 1724685 w 5350598"/>
                <a:gd name="connsiteY30" fmla="*/ 1997232 h 3083648"/>
                <a:gd name="connsiteX31" fmla="*/ 1611517 w 5350598"/>
                <a:gd name="connsiteY31" fmla="*/ 1915751 h 3083648"/>
                <a:gd name="connsiteX32" fmla="*/ 1448555 w 5350598"/>
                <a:gd name="connsiteY32" fmla="*/ 1807109 h 3083648"/>
                <a:gd name="connsiteX33" fmla="*/ 1349933 w 5350598"/>
                <a:gd name="connsiteY33" fmla="*/ 1780161 h 3083648"/>
                <a:gd name="connsiteX34" fmla="*/ 1217220 w 5350598"/>
                <a:gd name="connsiteY34" fmla="*/ 1667229 h 3083648"/>
                <a:gd name="connsiteX35" fmla="*/ 1130977 w 5350598"/>
                <a:gd name="connsiteY35" fmla="*/ 1594070 h 3083648"/>
                <a:gd name="connsiteX36" fmla="*/ 1069983 w 5350598"/>
                <a:gd name="connsiteY36" fmla="*/ 1509972 h 3083648"/>
                <a:gd name="connsiteX37" fmla="*/ 988997 w 5350598"/>
                <a:gd name="connsiteY37" fmla="*/ 1421346 h 3083648"/>
                <a:gd name="connsiteX38" fmla="*/ 921568 w 5350598"/>
                <a:gd name="connsiteY38" fmla="*/ 1332698 h 3083648"/>
                <a:gd name="connsiteX39" fmla="*/ 816981 w 5350598"/>
                <a:gd name="connsiteY39" fmla="*/ 1175488 h 3083648"/>
                <a:gd name="connsiteX40" fmla="*/ 562045 w 5350598"/>
                <a:gd name="connsiteY40" fmla="*/ 680659 h 3083648"/>
                <a:gd name="connsiteX41" fmla="*/ 275659 w 5350598"/>
                <a:gd name="connsiteY41" fmla="*/ 494593 h 3083648"/>
                <a:gd name="connsiteX42" fmla="*/ 0 w 5350598"/>
                <a:gd name="connsiteY42" fmla="*/ 453616 h 3083648"/>
                <a:gd name="connsiteX0" fmla="*/ 0 w 5350598"/>
                <a:gd name="connsiteY0" fmla="*/ 453616 h 3083648"/>
                <a:gd name="connsiteX1" fmla="*/ 275659 w 5350598"/>
                <a:gd name="connsiteY1" fmla="*/ 462198 h 3083648"/>
                <a:gd name="connsiteX2" fmla="*/ 598944 w 5350598"/>
                <a:gd name="connsiteY2" fmla="*/ 270661 h 3083648"/>
                <a:gd name="connsiteX3" fmla="*/ 839827 w 5350598"/>
                <a:gd name="connsiteY3" fmla="*/ 0 h 3083648"/>
                <a:gd name="connsiteX4" fmla="*/ 1407814 w 5350598"/>
                <a:gd name="connsiteY4" fmla="*/ 245386 h 3083648"/>
                <a:gd name="connsiteX5" fmla="*/ 1955549 w 5350598"/>
                <a:gd name="connsiteY5" fmla="*/ 838388 h 3083648"/>
                <a:gd name="connsiteX6" fmla="*/ 2236206 w 5350598"/>
                <a:gd name="connsiteY6" fmla="*/ 1037564 h 3083648"/>
                <a:gd name="connsiteX7" fmla="*/ 2544024 w 5350598"/>
                <a:gd name="connsiteY7" fmla="*/ 1010404 h 3083648"/>
                <a:gd name="connsiteX8" fmla="*/ 2802048 w 5350598"/>
                <a:gd name="connsiteY8" fmla="*/ 1168840 h 3083648"/>
                <a:gd name="connsiteX9" fmla="*/ 3186820 w 5350598"/>
                <a:gd name="connsiteY9" fmla="*/ 1521925 h 3083648"/>
                <a:gd name="connsiteX10" fmla="*/ 3644020 w 5350598"/>
                <a:gd name="connsiteY10" fmla="*/ 1888590 h 3083648"/>
                <a:gd name="connsiteX11" fmla="*/ 3992578 w 5350598"/>
                <a:gd name="connsiteY11" fmla="*/ 2065133 h 3083648"/>
                <a:gd name="connsiteX12" fmla="*/ 4259656 w 5350598"/>
                <a:gd name="connsiteY12" fmla="*/ 2196408 h 3083648"/>
                <a:gd name="connsiteX13" fmla="*/ 4467885 w 5350598"/>
                <a:gd name="connsiteY13" fmla="*/ 2268836 h 3083648"/>
                <a:gd name="connsiteX14" fmla="*/ 4784757 w 5350598"/>
                <a:gd name="connsiteY14" fmla="*/ 2391058 h 3083648"/>
                <a:gd name="connsiteX15" fmla="*/ 5183109 w 5350598"/>
                <a:gd name="connsiteY15" fmla="*/ 2544966 h 3083648"/>
                <a:gd name="connsiteX16" fmla="*/ 5341545 w 5350598"/>
                <a:gd name="connsiteY16" fmla="*/ 2567600 h 3083648"/>
                <a:gd name="connsiteX17" fmla="*/ 5350598 w 5350598"/>
                <a:gd name="connsiteY17" fmla="*/ 3083648 h 3083648"/>
                <a:gd name="connsiteX18" fmla="*/ 5029200 w 5350598"/>
                <a:gd name="connsiteY18" fmla="*/ 3042907 h 3083648"/>
                <a:gd name="connsiteX19" fmla="*/ 4748543 w 5350598"/>
                <a:gd name="connsiteY19" fmla="*/ 2993113 h 3083648"/>
                <a:gd name="connsiteX20" fmla="*/ 4087640 w 5350598"/>
                <a:gd name="connsiteY20" fmla="*/ 2866364 h 3083648"/>
                <a:gd name="connsiteX21" fmla="*/ 3662127 w 5350598"/>
                <a:gd name="connsiteY21" fmla="*/ 2762250 h 3083648"/>
                <a:gd name="connsiteX22" fmla="*/ 3263774 w 5350598"/>
                <a:gd name="connsiteY22" fmla="*/ 2662662 h 3083648"/>
                <a:gd name="connsiteX23" fmla="*/ 2983117 w 5350598"/>
                <a:gd name="connsiteY23" fmla="*/ 2567600 h 3083648"/>
                <a:gd name="connsiteX24" fmla="*/ 2729620 w 5350598"/>
                <a:gd name="connsiteY24" fmla="*/ 2449905 h 3083648"/>
                <a:gd name="connsiteX25" fmla="*/ 2430856 w 5350598"/>
                <a:gd name="connsiteY25" fmla="*/ 2350317 h 3083648"/>
                <a:gd name="connsiteX26" fmla="*/ 2313161 w 5350598"/>
                <a:gd name="connsiteY26" fmla="*/ 2282416 h 3083648"/>
                <a:gd name="connsiteX27" fmla="*/ 2159252 w 5350598"/>
                <a:gd name="connsiteY27" fmla="*/ 2182828 h 3083648"/>
                <a:gd name="connsiteX28" fmla="*/ 1969129 w 5350598"/>
                <a:gd name="connsiteY28" fmla="*/ 2137561 h 3083648"/>
                <a:gd name="connsiteX29" fmla="*/ 1855961 w 5350598"/>
                <a:gd name="connsiteY29" fmla="*/ 2056079 h 3083648"/>
                <a:gd name="connsiteX30" fmla="*/ 1724685 w 5350598"/>
                <a:gd name="connsiteY30" fmla="*/ 1997232 h 3083648"/>
                <a:gd name="connsiteX31" fmla="*/ 1611517 w 5350598"/>
                <a:gd name="connsiteY31" fmla="*/ 1915751 h 3083648"/>
                <a:gd name="connsiteX32" fmla="*/ 1439030 w 5350598"/>
                <a:gd name="connsiteY32" fmla="*/ 1847590 h 3083648"/>
                <a:gd name="connsiteX33" fmla="*/ 1349933 w 5350598"/>
                <a:gd name="connsiteY33" fmla="*/ 1780161 h 3083648"/>
                <a:gd name="connsiteX34" fmla="*/ 1217220 w 5350598"/>
                <a:gd name="connsiteY34" fmla="*/ 1667229 h 3083648"/>
                <a:gd name="connsiteX35" fmla="*/ 1130977 w 5350598"/>
                <a:gd name="connsiteY35" fmla="*/ 1594070 h 3083648"/>
                <a:gd name="connsiteX36" fmla="*/ 1069983 w 5350598"/>
                <a:gd name="connsiteY36" fmla="*/ 1509972 h 3083648"/>
                <a:gd name="connsiteX37" fmla="*/ 988997 w 5350598"/>
                <a:gd name="connsiteY37" fmla="*/ 1421346 h 3083648"/>
                <a:gd name="connsiteX38" fmla="*/ 921568 w 5350598"/>
                <a:gd name="connsiteY38" fmla="*/ 1332698 h 3083648"/>
                <a:gd name="connsiteX39" fmla="*/ 816981 w 5350598"/>
                <a:gd name="connsiteY39" fmla="*/ 1175488 h 3083648"/>
                <a:gd name="connsiteX40" fmla="*/ 562045 w 5350598"/>
                <a:gd name="connsiteY40" fmla="*/ 680659 h 3083648"/>
                <a:gd name="connsiteX41" fmla="*/ 275659 w 5350598"/>
                <a:gd name="connsiteY41" fmla="*/ 494593 h 3083648"/>
                <a:gd name="connsiteX42" fmla="*/ 0 w 5350598"/>
                <a:gd name="connsiteY42" fmla="*/ 453616 h 3083648"/>
                <a:gd name="connsiteX0" fmla="*/ 0 w 5350598"/>
                <a:gd name="connsiteY0" fmla="*/ 453616 h 3083648"/>
                <a:gd name="connsiteX1" fmla="*/ 275659 w 5350598"/>
                <a:gd name="connsiteY1" fmla="*/ 462198 h 3083648"/>
                <a:gd name="connsiteX2" fmla="*/ 598944 w 5350598"/>
                <a:gd name="connsiteY2" fmla="*/ 270661 h 3083648"/>
                <a:gd name="connsiteX3" fmla="*/ 839827 w 5350598"/>
                <a:gd name="connsiteY3" fmla="*/ 0 h 3083648"/>
                <a:gd name="connsiteX4" fmla="*/ 1407814 w 5350598"/>
                <a:gd name="connsiteY4" fmla="*/ 245386 h 3083648"/>
                <a:gd name="connsiteX5" fmla="*/ 1955549 w 5350598"/>
                <a:gd name="connsiteY5" fmla="*/ 838388 h 3083648"/>
                <a:gd name="connsiteX6" fmla="*/ 2236206 w 5350598"/>
                <a:gd name="connsiteY6" fmla="*/ 1037564 h 3083648"/>
                <a:gd name="connsiteX7" fmla="*/ 2544024 w 5350598"/>
                <a:gd name="connsiteY7" fmla="*/ 1010404 h 3083648"/>
                <a:gd name="connsiteX8" fmla="*/ 2802048 w 5350598"/>
                <a:gd name="connsiteY8" fmla="*/ 1168840 h 3083648"/>
                <a:gd name="connsiteX9" fmla="*/ 3186820 w 5350598"/>
                <a:gd name="connsiteY9" fmla="*/ 1521925 h 3083648"/>
                <a:gd name="connsiteX10" fmla="*/ 3644020 w 5350598"/>
                <a:gd name="connsiteY10" fmla="*/ 1888590 h 3083648"/>
                <a:gd name="connsiteX11" fmla="*/ 3992578 w 5350598"/>
                <a:gd name="connsiteY11" fmla="*/ 2065133 h 3083648"/>
                <a:gd name="connsiteX12" fmla="*/ 4259656 w 5350598"/>
                <a:gd name="connsiteY12" fmla="*/ 2196408 h 3083648"/>
                <a:gd name="connsiteX13" fmla="*/ 4467885 w 5350598"/>
                <a:gd name="connsiteY13" fmla="*/ 2268836 h 3083648"/>
                <a:gd name="connsiteX14" fmla="*/ 4784757 w 5350598"/>
                <a:gd name="connsiteY14" fmla="*/ 2391058 h 3083648"/>
                <a:gd name="connsiteX15" fmla="*/ 5183109 w 5350598"/>
                <a:gd name="connsiteY15" fmla="*/ 2544966 h 3083648"/>
                <a:gd name="connsiteX16" fmla="*/ 5341545 w 5350598"/>
                <a:gd name="connsiteY16" fmla="*/ 2567600 h 3083648"/>
                <a:gd name="connsiteX17" fmla="*/ 5350598 w 5350598"/>
                <a:gd name="connsiteY17" fmla="*/ 3083648 h 3083648"/>
                <a:gd name="connsiteX18" fmla="*/ 5029200 w 5350598"/>
                <a:gd name="connsiteY18" fmla="*/ 3042907 h 3083648"/>
                <a:gd name="connsiteX19" fmla="*/ 4748543 w 5350598"/>
                <a:gd name="connsiteY19" fmla="*/ 2993113 h 3083648"/>
                <a:gd name="connsiteX20" fmla="*/ 4087640 w 5350598"/>
                <a:gd name="connsiteY20" fmla="*/ 2866364 h 3083648"/>
                <a:gd name="connsiteX21" fmla="*/ 3662127 w 5350598"/>
                <a:gd name="connsiteY21" fmla="*/ 2762250 h 3083648"/>
                <a:gd name="connsiteX22" fmla="*/ 3263774 w 5350598"/>
                <a:gd name="connsiteY22" fmla="*/ 2662662 h 3083648"/>
                <a:gd name="connsiteX23" fmla="*/ 2983117 w 5350598"/>
                <a:gd name="connsiteY23" fmla="*/ 2567600 h 3083648"/>
                <a:gd name="connsiteX24" fmla="*/ 2729620 w 5350598"/>
                <a:gd name="connsiteY24" fmla="*/ 2449905 h 3083648"/>
                <a:gd name="connsiteX25" fmla="*/ 2430856 w 5350598"/>
                <a:gd name="connsiteY25" fmla="*/ 2350317 h 3083648"/>
                <a:gd name="connsiteX26" fmla="*/ 2313161 w 5350598"/>
                <a:gd name="connsiteY26" fmla="*/ 2282416 h 3083648"/>
                <a:gd name="connsiteX27" fmla="*/ 2159252 w 5350598"/>
                <a:gd name="connsiteY27" fmla="*/ 2182828 h 3083648"/>
                <a:gd name="connsiteX28" fmla="*/ 1969129 w 5350598"/>
                <a:gd name="connsiteY28" fmla="*/ 2137561 h 3083648"/>
                <a:gd name="connsiteX29" fmla="*/ 1855961 w 5350598"/>
                <a:gd name="connsiteY29" fmla="*/ 2056079 h 3083648"/>
                <a:gd name="connsiteX30" fmla="*/ 1724685 w 5350598"/>
                <a:gd name="connsiteY30" fmla="*/ 1997232 h 3083648"/>
                <a:gd name="connsiteX31" fmla="*/ 1606754 w 5350598"/>
                <a:gd name="connsiteY31" fmla="*/ 1944326 h 3083648"/>
                <a:gd name="connsiteX32" fmla="*/ 1439030 w 5350598"/>
                <a:gd name="connsiteY32" fmla="*/ 1847590 h 3083648"/>
                <a:gd name="connsiteX33" fmla="*/ 1349933 w 5350598"/>
                <a:gd name="connsiteY33" fmla="*/ 1780161 h 3083648"/>
                <a:gd name="connsiteX34" fmla="*/ 1217220 w 5350598"/>
                <a:gd name="connsiteY34" fmla="*/ 1667229 h 3083648"/>
                <a:gd name="connsiteX35" fmla="*/ 1130977 w 5350598"/>
                <a:gd name="connsiteY35" fmla="*/ 1594070 h 3083648"/>
                <a:gd name="connsiteX36" fmla="*/ 1069983 w 5350598"/>
                <a:gd name="connsiteY36" fmla="*/ 1509972 h 3083648"/>
                <a:gd name="connsiteX37" fmla="*/ 988997 w 5350598"/>
                <a:gd name="connsiteY37" fmla="*/ 1421346 h 3083648"/>
                <a:gd name="connsiteX38" fmla="*/ 921568 w 5350598"/>
                <a:gd name="connsiteY38" fmla="*/ 1332698 h 3083648"/>
                <a:gd name="connsiteX39" fmla="*/ 816981 w 5350598"/>
                <a:gd name="connsiteY39" fmla="*/ 1175488 h 3083648"/>
                <a:gd name="connsiteX40" fmla="*/ 562045 w 5350598"/>
                <a:gd name="connsiteY40" fmla="*/ 680659 h 3083648"/>
                <a:gd name="connsiteX41" fmla="*/ 275659 w 5350598"/>
                <a:gd name="connsiteY41" fmla="*/ 494593 h 3083648"/>
                <a:gd name="connsiteX42" fmla="*/ 0 w 5350598"/>
                <a:gd name="connsiteY42" fmla="*/ 453616 h 3083648"/>
                <a:gd name="connsiteX0" fmla="*/ 0 w 5350598"/>
                <a:gd name="connsiteY0" fmla="*/ 453616 h 3083648"/>
                <a:gd name="connsiteX1" fmla="*/ 275659 w 5350598"/>
                <a:gd name="connsiteY1" fmla="*/ 462198 h 3083648"/>
                <a:gd name="connsiteX2" fmla="*/ 598944 w 5350598"/>
                <a:gd name="connsiteY2" fmla="*/ 270661 h 3083648"/>
                <a:gd name="connsiteX3" fmla="*/ 839827 w 5350598"/>
                <a:gd name="connsiteY3" fmla="*/ 0 h 3083648"/>
                <a:gd name="connsiteX4" fmla="*/ 1407814 w 5350598"/>
                <a:gd name="connsiteY4" fmla="*/ 245386 h 3083648"/>
                <a:gd name="connsiteX5" fmla="*/ 1955549 w 5350598"/>
                <a:gd name="connsiteY5" fmla="*/ 838388 h 3083648"/>
                <a:gd name="connsiteX6" fmla="*/ 2236206 w 5350598"/>
                <a:gd name="connsiteY6" fmla="*/ 1037564 h 3083648"/>
                <a:gd name="connsiteX7" fmla="*/ 2544024 w 5350598"/>
                <a:gd name="connsiteY7" fmla="*/ 1010404 h 3083648"/>
                <a:gd name="connsiteX8" fmla="*/ 2802048 w 5350598"/>
                <a:gd name="connsiteY8" fmla="*/ 1168840 h 3083648"/>
                <a:gd name="connsiteX9" fmla="*/ 3186820 w 5350598"/>
                <a:gd name="connsiteY9" fmla="*/ 1521925 h 3083648"/>
                <a:gd name="connsiteX10" fmla="*/ 3644020 w 5350598"/>
                <a:gd name="connsiteY10" fmla="*/ 1888590 h 3083648"/>
                <a:gd name="connsiteX11" fmla="*/ 3992578 w 5350598"/>
                <a:gd name="connsiteY11" fmla="*/ 2065133 h 3083648"/>
                <a:gd name="connsiteX12" fmla="*/ 4259656 w 5350598"/>
                <a:gd name="connsiteY12" fmla="*/ 2196408 h 3083648"/>
                <a:gd name="connsiteX13" fmla="*/ 4467885 w 5350598"/>
                <a:gd name="connsiteY13" fmla="*/ 2268836 h 3083648"/>
                <a:gd name="connsiteX14" fmla="*/ 4784757 w 5350598"/>
                <a:gd name="connsiteY14" fmla="*/ 2391058 h 3083648"/>
                <a:gd name="connsiteX15" fmla="*/ 5183109 w 5350598"/>
                <a:gd name="connsiteY15" fmla="*/ 2544966 h 3083648"/>
                <a:gd name="connsiteX16" fmla="*/ 5341545 w 5350598"/>
                <a:gd name="connsiteY16" fmla="*/ 2567600 h 3083648"/>
                <a:gd name="connsiteX17" fmla="*/ 5350598 w 5350598"/>
                <a:gd name="connsiteY17" fmla="*/ 3083648 h 3083648"/>
                <a:gd name="connsiteX18" fmla="*/ 5029200 w 5350598"/>
                <a:gd name="connsiteY18" fmla="*/ 3042907 h 3083648"/>
                <a:gd name="connsiteX19" fmla="*/ 4748543 w 5350598"/>
                <a:gd name="connsiteY19" fmla="*/ 2993113 h 3083648"/>
                <a:gd name="connsiteX20" fmla="*/ 4087640 w 5350598"/>
                <a:gd name="connsiteY20" fmla="*/ 2866364 h 3083648"/>
                <a:gd name="connsiteX21" fmla="*/ 3662127 w 5350598"/>
                <a:gd name="connsiteY21" fmla="*/ 2762250 h 3083648"/>
                <a:gd name="connsiteX22" fmla="*/ 3263774 w 5350598"/>
                <a:gd name="connsiteY22" fmla="*/ 2662662 h 3083648"/>
                <a:gd name="connsiteX23" fmla="*/ 2983117 w 5350598"/>
                <a:gd name="connsiteY23" fmla="*/ 2567600 h 3083648"/>
                <a:gd name="connsiteX24" fmla="*/ 2729620 w 5350598"/>
                <a:gd name="connsiteY24" fmla="*/ 2449905 h 3083648"/>
                <a:gd name="connsiteX25" fmla="*/ 2430856 w 5350598"/>
                <a:gd name="connsiteY25" fmla="*/ 2350317 h 3083648"/>
                <a:gd name="connsiteX26" fmla="*/ 2313161 w 5350598"/>
                <a:gd name="connsiteY26" fmla="*/ 2282416 h 3083648"/>
                <a:gd name="connsiteX27" fmla="*/ 2159252 w 5350598"/>
                <a:gd name="connsiteY27" fmla="*/ 2182828 h 3083648"/>
                <a:gd name="connsiteX28" fmla="*/ 1969129 w 5350598"/>
                <a:gd name="connsiteY28" fmla="*/ 2137561 h 3083648"/>
                <a:gd name="connsiteX29" fmla="*/ 1855961 w 5350598"/>
                <a:gd name="connsiteY29" fmla="*/ 2056079 h 3083648"/>
                <a:gd name="connsiteX30" fmla="*/ 1736592 w 5350598"/>
                <a:gd name="connsiteY30" fmla="*/ 2011520 h 3083648"/>
                <a:gd name="connsiteX31" fmla="*/ 1606754 w 5350598"/>
                <a:gd name="connsiteY31" fmla="*/ 1944326 h 3083648"/>
                <a:gd name="connsiteX32" fmla="*/ 1439030 w 5350598"/>
                <a:gd name="connsiteY32" fmla="*/ 1847590 h 3083648"/>
                <a:gd name="connsiteX33" fmla="*/ 1349933 w 5350598"/>
                <a:gd name="connsiteY33" fmla="*/ 1780161 h 3083648"/>
                <a:gd name="connsiteX34" fmla="*/ 1217220 w 5350598"/>
                <a:gd name="connsiteY34" fmla="*/ 1667229 h 3083648"/>
                <a:gd name="connsiteX35" fmla="*/ 1130977 w 5350598"/>
                <a:gd name="connsiteY35" fmla="*/ 1594070 h 3083648"/>
                <a:gd name="connsiteX36" fmla="*/ 1069983 w 5350598"/>
                <a:gd name="connsiteY36" fmla="*/ 1509972 h 3083648"/>
                <a:gd name="connsiteX37" fmla="*/ 988997 w 5350598"/>
                <a:gd name="connsiteY37" fmla="*/ 1421346 h 3083648"/>
                <a:gd name="connsiteX38" fmla="*/ 921568 w 5350598"/>
                <a:gd name="connsiteY38" fmla="*/ 1332698 h 3083648"/>
                <a:gd name="connsiteX39" fmla="*/ 816981 w 5350598"/>
                <a:gd name="connsiteY39" fmla="*/ 1175488 h 3083648"/>
                <a:gd name="connsiteX40" fmla="*/ 562045 w 5350598"/>
                <a:gd name="connsiteY40" fmla="*/ 680659 h 3083648"/>
                <a:gd name="connsiteX41" fmla="*/ 275659 w 5350598"/>
                <a:gd name="connsiteY41" fmla="*/ 494593 h 3083648"/>
                <a:gd name="connsiteX42" fmla="*/ 0 w 5350598"/>
                <a:gd name="connsiteY42" fmla="*/ 453616 h 3083648"/>
                <a:gd name="connsiteX0" fmla="*/ 0 w 5350598"/>
                <a:gd name="connsiteY0" fmla="*/ 453616 h 3083648"/>
                <a:gd name="connsiteX1" fmla="*/ 275659 w 5350598"/>
                <a:gd name="connsiteY1" fmla="*/ 462198 h 3083648"/>
                <a:gd name="connsiteX2" fmla="*/ 598944 w 5350598"/>
                <a:gd name="connsiteY2" fmla="*/ 270661 h 3083648"/>
                <a:gd name="connsiteX3" fmla="*/ 839827 w 5350598"/>
                <a:gd name="connsiteY3" fmla="*/ 0 h 3083648"/>
                <a:gd name="connsiteX4" fmla="*/ 1407814 w 5350598"/>
                <a:gd name="connsiteY4" fmla="*/ 245386 h 3083648"/>
                <a:gd name="connsiteX5" fmla="*/ 1955549 w 5350598"/>
                <a:gd name="connsiteY5" fmla="*/ 838388 h 3083648"/>
                <a:gd name="connsiteX6" fmla="*/ 2236206 w 5350598"/>
                <a:gd name="connsiteY6" fmla="*/ 1037564 h 3083648"/>
                <a:gd name="connsiteX7" fmla="*/ 2544024 w 5350598"/>
                <a:gd name="connsiteY7" fmla="*/ 1010404 h 3083648"/>
                <a:gd name="connsiteX8" fmla="*/ 2802048 w 5350598"/>
                <a:gd name="connsiteY8" fmla="*/ 1168840 h 3083648"/>
                <a:gd name="connsiteX9" fmla="*/ 3186820 w 5350598"/>
                <a:gd name="connsiteY9" fmla="*/ 1521925 h 3083648"/>
                <a:gd name="connsiteX10" fmla="*/ 3644020 w 5350598"/>
                <a:gd name="connsiteY10" fmla="*/ 1888590 h 3083648"/>
                <a:gd name="connsiteX11" fmla="*/ 3992578 w 5350598"/>
                <a:gd name="connsiteY11" fmla="*/ 2065133 h 3083648"/>
                <a:gd name="connsiteX12" fmla="*/ 4259656 w 5350598"/>
                <a:gd name="connsiteY12" fmla="*/ 2196408 h 3083648"/>
                <a:gd name="connsiteX13" fmla="*/ 4467885 w 5350598"/>
                <a:gd name="connsiteY13" fmla="*/ 2268836 h 3083648"/>
                <a:gd name="connsiteX14" fmla="*/ 4784757 w 5350598"/>
                <a:gd name="connsiteY14" fmla="*/ 2391058 h 3083648"/>
                <a:gd name="connsiteX15" fmla="*/ 5183109 w 5350598"/>
                <a:gd name="connsiteY15" fmla="*/ 2544966 h 3083648"/>
                <a:gd name="connsiteX16" fmla="*/ 5341545 w 5350598"/>
                <a:gd name="connsiteY16" fmla="*/ 2567600 h 3083648"/>
                <a:gd name="connsiteX17" fmla="*/ 5350598 w 5350598"/>
                <a:gd name="connsiteY17" fmla="*/ 3083648 h 3083648"/>
                <a:gd name="connsiteX18" fmla="*/ 5029200 w 5350598"/>
                <a:gd name="connsiteY18" fmla="*/ 3042907 h 3083648"/>
                <a:gd name="connsiteX19" fmla="*/ 4748543 w 5350598"/>
                <a:gd name="connsiteY19" fmla="*/ 2993113 h 3083648"/>
                <a:gd name="connsiteX20" fmla="*/ 4087640 w 5350598"/>
                <a:gd name="connsiteY20" fmla="*/ 2866364 h 3083648"/>
                <a:gd name="connsiteX21" fmla="*/ 3662127 w 5350598"/>
                <a:gd name="connsiteY21" fmla="*/ 2762250 h 3083648"/>
                <a:gd name="connsiteX22" fmla="*/ 3263774 w 5350598"/>
                <a:gd name="connsiteY22" fmla="*/ 2662662 h 3083648"/>
                <a:gd name="connsiteX23" fmla="*/ 2983117 w 5350598"/>
                <a:gd name="connsiteY23" fmla="*/ 2567600 h 3083648"/>
                <a:gd name="connsiteX24" fmla="*/ 2729620 w 5350598"/>
                <a:gd name="connsiteY24" fmla="*/ 2449905 h 3083648"/>
                <a:gd name="connsiteX25" fmla="*/ 2430856 w 5350598"/>
                <a:gd name="connsiteY25" fmla="*/ 2350317 h 3083648"/>
                <a:gd name="connsiteX26" fmla="*/ 2313161 w 5350598"/>
                <a:gd name="connsiteY26" fmla="*/ 2282416 h 3083648"/>
                <a:gd name="connsiteX27" fmla="*/ 2159252 w 5350598"/>
                <a:gd name="connsiteY27" fmla="*/ 2182828 h 3083648"/>
                <a:gd name="connsiteX28" fmla="*/ 1969129 w 5350598"/>
                <a:gd name="connsiteY28" fmla="*/ 2137561 h 3083648"/>
                <a:gd name="connsiteX29" fmla="*/ 1848818 w 5350598"/>
                <a:gd name="connsiteY29" fmla="*/ 2065604 h 3083648"/>
                <a:gd name="connsiteX30" fmla="*/ 1736592 w 5350598"/>
                <a:gd name="connsiteY30" fmla="*/ 2011520 h 3083648"/>
                <a:gd name="connsiteX31" fmla="*/ 1606754 w 5350598"/>
                <a:gd name="connsiteY31" fmla="*/ 1944326 h 3083648"/>
                <a:gd name="connsiteX32" fmla="*/ 1439030 w 5350598"/>
                <a:gd name="connsiteY32" fmla="*/ 1847590 h 3083648"/>
                <a:gd name="connsiteX33" fmla="*/ 1349933 w 5350598"/>
                <a:gd name="connsiteY33" fmla="*/ 1780161 h 3083648"/>
                <a:gd name="connsiteX34" fmla="*/ 1217220 w 5350598"/>
                <a:gd name="connsiteY34" fmla="*/ 1667229 h 3083648"/>
                <a:gd name="connsiteX35" fmla="*/ 1130977 w 5350598"/>
                <a:gd name="connsiteY35" fmla="*/ 1594070 h 3083648"/>
                <a:gd name="connsiteX36" fmla="*/ 1069983 w 5350598"/>
                <a:gd name="connsiteY36" fmla="*/ 1509972 h 3083648"/>
                <a:gd name="connsiteX37" fmla="*/ 988997 w 5350598"/>
                <a:gd name="connsiteY37" fmla="*/ 1421346 h 3083648"/>
                <a:gd name="connsiteX38" fmla="*/ 921568 w 5350598"/>
                <a:gd name="connsiteY38" fmla="*/ 1332698 h 3083648"/>
                <a:gd name="connsiteX39" fmla="*/ 816981 w 5350598"/>
                <a:gd name="connsiteY39" fmla="*/ 1175488 h 3083648"/>
                <a:gd name="connsiteX40" fmla="*/ 562045 w 5350598"/>
                <a:gd name="connsiteY40" fmla="*/ 680659 h 3083648"/>
                <a:gd name="connsiteX41" fmla="*/ 275659 w 5350598"/>
                <a:gd name="connsiteY41" fmla="*/ 494593 h 3083648"/>
                <a:gd name="connsiteX42" fmla="*/ 0 w 5350598"/>
                <a:gd name="connsiteY42" fmla="*/ 453616 h 3083648"/>
                <a:gd name="connsiteX0" fmla="*/ 0 w 5350598"/>
                <a:gd name="connsiteY0" fmla="*/ 453616 h 3083648"/>
                <a:gd name="connsiteX1" fmla="*/ 275659 w 5350598"/>
                <a:gd name="connsiteY1" fmla="*/ 462198 h 3083648"/>
                <a:gd name="connsiteX2" fmla="*/ 598944 w 5350598"/>
                <a:gd name="connsiteY2" fmla="*/ 270661 h 3083648"/>
                <a:gd name="connsiteX3" fmla="*/ 839827 w 5350598"/>
                <a:gd name="connsiteY3" fmla="*/ 0 h 3083648"/>
                <a:gd name="connsiteX4" fmla="*/ 1407814 w 5350598"/>
                <a:gd name="connsiteY4" fmla="*/ 245386 h 3083648"/>
                <a:gd name="connsiteX5" fmla="*/ 1955549 w 5350598"/>
                <a:gd name="connsiteY5" fmla="*/ 838388 h 3083648"/>
                <a:gd name="connsiteX6" fmla="*/ 2236206 w 5350598"/>
                <a:gd name="connsiteY6" fmla="*/ 1037564 h 3083648"/>
                <a:gd name="connsiteX7" fmla="*/ 2544024 w 5350598"/>
                <a:gd name="connsiteY7" fmla="*/ 1010404 h 3083648"/>
                <a:gd name="connsiteX8" fmla="*/ 2802048 w 5350598"/>
                <a:gd name="connsiteY8" fmla="*/ 1168840 h 3083648"/>
                <a:gd name="connsiteX9" fmla="*/ 3186820 w 5350598"/>
                <a:gd name="connsiteY9" fmla="*/ 1521925 h 3083648"/>
                <a:gd name="connsiteX10" fmla="*/ 3644020 w 5350598"/>
                <a:gd name="connsiteY10" fmla="*/ 1888590 h 3083648"/>
                <a:gd name="connsiteX11" fmla="*/ 3992578 w 5350598"/>
                <a:gd name="connsiteY11" fmla="*/ 2065133 h 3083648"/>
                <a:gd name="connsiteX12" fmla="*/ 4259656 w 5350598"/>
                <a:gd name="connsiteY12" fmla="*/ 2196408 h 3083648"/>
                <a:gd name="connsiteX13" fmla="*/ 4467885 w 5350598"/>
                <a:gd name="connsiteY13" fmla="*/ 2268836 h 3083648"/>
                <a:gd name="connsiteX14" fmla="*/ 4784757 w 5350598"/>
                <a:gd name="connsiteY14" fmla="*/ 2391058 h 3083648"/>
                <a:gd name="connsiteX15" fmla="*/ 5183109 w 5350598"/>
                <a:gd name="connsiteY15" fmla="*/ 2544966 h 3083648"/>
                <a:gd name="connsiteX16" fmla="*/ 5341545 w 5350598"/>
                <a:gd name="connsiteY16" fmla="*/ 2567600 h 3083648"/>
                <a:gd name="connsiteX17" fmla="*/ 5350598 w 5350598"/>
                <a:gd name="connsiteY17" fmla="*/ 3083648 h 3083648"/>
                <a:gd name="connsiteX18" fmla="*/ 5029200 w 5350598"/>
                <a:gd name="connsiteY18" fmla="*/ 3042907 h 3083648"/>
                <a:gd name="connsiteX19" fmla="*/ 4748543 w 5350598"/>
                <a:gd name="connsiteY19" fmla="*/ 2993113 h 3083648"/>
                <a:gd name="connsiteX20" fmla="*/ 4087640 w 5350598"/>
                <a:gd name="connsiteY20" fmla="*/ 2866364 h 3083648"/>
                <a:gd name="connsiteX21" fmla="*/ 3662127 w 5350598"/>
                <a:gd name="connsiteY21" fmla="*/ 2762250 h 3083648"/>
                <a:gd name="connsiteX22" fmla="*/ 3263774 w 5350598"/>
                <a:gd name="connsiteY22" fmla="*/ 2662662 h 3083648"/>
                <a:gd name="connsiteX23" fmla="*/ 2983117 w 5350598"/>
                <a:gd name="connsiteY23" fmla="*/ 2567600 h 3083648"/>
                <a:gd name="connsiteX24" fmla="*/ 2729620 w 5350598"/>
                <a:gd name="connsiteY24" fmla="*/ 2449905 h 3083648"/>
                <a:gd name="connsiteX25" fmla="*/ 2430856 w 5350598"/>
                <a:gd name="connsiteY25" fmla="*/ 2350317 h 3083648"/>
                <a:gd name="connsiteX26" fmla="*/ 2313161 w 5350598"/>
                <a:gd name="connsiteY26" fmla="*/ 2282416 h 3083648"/>
                <a:gd name="connsiteX27" fmla="*/ 2159252 w 5350598"/>
                <a:gd name="connsiteY27" fmla="*/ 2228072 h 3083648"/>
                <a:gd name="connsiteX28" fmla="*/ 1969129 w 5350598"/>
                <a:gd name="connsiteY28" fmla="*/ 2137561 h 3083648"/>
                <a:gd name="connsiteX29" fmla="*/ 1848818 w 5350598"/>
                <a:gd name="connsiteY29" fmla="*/ 2065604 h 3083648"/>
                <a:gd name="connsiteX30" fmla="*/ 1736592 w 5350598"/>
                <a:gd name="connsiteY30" fmla="*/ 2011520 h 3083648"/>
                <a:gd name="connsiteX31" fmla="*/ 1606754 w 5350598"/>
                <a:gd name="connsiteY31" fmla="*/ 1944326 h 3083648"/>
                <a:gd name="connsiteX32" fmla="*/ 1439030 w 5350598"/>
                <a:gd name="connsiteY32" fmla="*/ 1847590 h 3083648"/>
                <a:gd name="connsiteX33" fmla="*/ 1349933 w 5350598"/>
                <a:gd name="connsiteY33" fmla="*/ 1780161 h 3083648"/>
                <a:gd name="connsiteX34" fmla="*/ 1217220 w 5350598"/>
                <a:gd name="connsiteY34" fmla="*/ 1667229 h 3083648"/>
                <a:gd name="connsiteX35" fmla="*/ 1130977 w 5350598"/>
                <a:gd name="connsiteY35" fmla="*/ 1594070 h 3083648"/>
                <a:gd name="connsiteX36" fmla="*/ 1069983 w 5350598"/>
                <a:gd name="connsiteY36" fmla="*/ 1509972 h 3083648"/>
                <a:gd name="connsiteX37" fmla="*/ 988997 w 5350598"/>
                <a:gd name="connsiteY37" fmla="*/ 1421346 h 3083648"/>
                <a:gd name="connsiteX38" fmla="*/ 921568 w 5350598"/>
                <a:gd name="connsiteY38" fmla="*/ 1332698 h 3083648"/>
                <a:gd name="connsiteX39" fmla="*/ 816981 w 5350598"/>
                <a:gd name="connsiteY39" fmla="*/ 1175488 h 3083648"/>
                <a:gd name="connsiteX40" fmla="*/ 562045 w 5350598"/>
                <a:gd name="connsiteY40" fmla="*/ 680659 h 3083648"/>
                <a:gd name="connsiteX41" fmla="*/ 275659 w 5350598"/>
                <a:gd name="connsiteY41" fmla="*/ 494593 h 3083648"/>
                <a:gd name="connsiteX42" fmla="*/ 0 w 5350598"/>
                <a:gd name="connsiteY42" fmla="*/ 453616 h 3083648"/>
                <a:gd name="connsiteX0" fmla="*/ 0 w 5350598"/>
                <a:gd name="connsiteY0" fmla="*/ 453616 h 3083648"/>
                <a:gd name="connsiteX1" fmla="*/ 275659 w 5350598"/>
                <a:gd name="connsiteY1" fmla="*/ 462198 h 3083648"/>
                <a:gd name="connsiteX2" fmla="*/ 598944 w 5350598"/>
                <a:gd name="connsiteY2" fmla="*/ 270661 h 3083648"/>
                <a:gd name="connsiteX3" fmla="*/ 839827 w 5350598"/>
                <a:gd name="connsiteY3" fmla="*/ 0 h 3083648"/>
                <a:gd name="connsiteX4" fmla="*/ 1407814 w 5350598"/>
                <a:gd name="connsiteY4" fmla="*/ 245386 h 3083648"/>
                <a:gd name="connsiteX5" fmla="*/ 1955549 w 5350598"/>
                <a:gd name="connsiteY5" fmla="*/ 838388 h 3083648"/>
                <a:gd name="connsiteX6" fmla="*/ 2236206 w 5350598"/>
                <a:gd name="connsiteY6" fmla="*/ 1037564 h 3083648"/>
                <a:gd name="connsiteX7" fmla="*/ 2544024 w 5350598"/>
                <a:gd name="connsiteY7" fmla="*/ 1010404 h 3083648"/>
                <a:gd name="connsiteX8" fmla="*/ 2802048 w 5350598"/>
                <a:gd name="connsiteY8" fmla="*/ 1168840 h 3083648"/>
                <a:gd name="connsiteX9" fmla="*/ 3186820 w 5350598"/>
                <a:gd name="connsiteY9" fmla="*/ 1521925 h 3083648"/>
                <a:gd name="connsiteX10" fmla="*/ 3644020 w 5350598"/>
                <a:gd name="connsiteY10" fmla="*/ 1888590 h 3083648"/>
                <a:gd name="connsiteX11" fmla="*/ 3992578 w 5350598"/>
                <a:gd name="connsiteY11" fmla="*/ 2065133 h 3083648"/>
                <a:gd name="connsiteX12" fmla="*/ 4259656 w 5350598"/>
                <a:gd name="connsiteY12" fmla="*/ 2196408 h 3083648"/>
                <a:gd name="connsiteX13" fmla="*/ 4467885 w 5350598"/>
                <a:gd name="connsiteY13" fmla="*/ 2268836 h 3083648"/>
                <a:gd name="connsiteX14" fmla="*/ 4784757 w 5350598"/>
                <a:gd name="connsiteY14" fmla="*/ 2391058 h 3083648"/>
                <a:gd name="connsiteX15" fmla="*/ 5183109 w 5350598"/>
                <a:gd name="connsiteY15" fmla="*/ 2544966 h 3083648"/>
                <a:gd name="connsiteX16" fmla="*/ 5341545 w 5350598"/>
                <a:gd name="connsiteY16" fmla="*/ 2567600 h 3083648"/>
                <a:gd name="connsiteX17" fmla="*/ 5350598 w 5350598"/>
                <a:gd name="connsiteY17" fmla="*/ 3083648 h 3083648"/>
                <a:gd name="connsiteX18" fmla="*/ 5029200 w 5350598"/>
                <a:gd name="connsiteY18" fmla="*/ 3042907 h 3083648"/>
                <a:gd name="connsiteX19" fmla="*/ 4748543 w 5350598"/>
                <a:gd name="connsiteY19" fmla="*/ 2993113 h 3083648"/>
                <a:gd name="connsiteX20" fmla="*/ 4087640 w 5350598"/>
                <a:gd name="connsiteY20" fmla="*/ 2866364 h 3083648"/>
                <a:gd name="connsiteX21" fmla="*/ 3662127 w 5350598"/>
                <a:gd name="connsiteY21" fmla="*/ 2762250 h 3083648"/>
                <a:gd name="connsiteX22" fmla="*/ 3263774 w 5350598"/>
                <a:gd name="connsiteY22" fmla="*/ 2662662 h 3083648"/>
                <a:gd name="connsiteX23" fmla="*/ 2983117 w 5350598"/>
                <a:gd name="connsiteY23" fmla="*/ 2567600 h 3083648"/>
                <a:gd name="connsiteX24" fmla="*/ 2729620 w 5350598"/>
                <a:gd name="connsiteY24" fmla="*/ 2449905 h 3083648"/>
                <a:gd name="connsiteX25" fmla="*/ 2430856 w 5350598"/>
                <a:gd name="connsiteY25" fmla="*/ 2350317 h 3083648"/>
                <a:gd name="connsiteX26" fmla="*/ 2313161 w 5350598"/>
                <a:gd name="connsiteY26" fmla="*/ 2282416 h 3083648"/>
                <a:gd name="connsiteX27" fmla="*/ 2159252 w 5350598"/>
                <a:gd name="connsiteY27" fmla="*/ 2228072 h 3083648"/>
                <a:gd name="connsiteX28" fmla="*/ 1969129 w 5350598"/>
                <a:gd name="connsiteY28" fmla="*/ 2137561 h 3083648"/>
                <a:gd name="connsiteX29" fmla="*/ 1841674 w 5350598"/>
                <a:gd name="connsiteY29" fmla="*/ 2070367 h 3083648"/>
                <a:gd name="connsiteX30" fmla="*/ 1736592 w 5350598"/>
                <a:gd name="connsiteY30" fmla="*/ 2011520 h 3083648"/>
                <a:gd name="connsiteX31" fmla="*/ 1606754 w 5350598"/>
                <a:gd name="connsiteY31" fmla="*/ 1944326 h 3083648"/>
                <a:gd name="connsiteX32" fmla="*/ 1439030 w 5350598"/>
                <a:gd name="connsiteY32" fmla="*/ 1847590 h 3083648"/>
                <a:gd name="connsiteX33" fmla="*/ 1349933 w 5350598"/>
                <a:gd name="connsiteY33" fmla="*/ 1780161 h 3083648"/>
                <a:gd name="connsiteX34" fmla="*/ 1217220 w 5350598"/>
                <a:gd name="connsiteY34" fmla="*/ 1667229 h 3083648"/>
                <a:gd name="connsiteX35" fmla="*/ 1130977 w 5350598"/>
                <a:gd name="connsiteY35" fmla="*/ 1594070 h 3083648"/>
                <a:gd name="connsiteX36" fmla="*/ 1069983 w 5350598"/>
                <a:gd name="connsiteY36" fmla="*/ 1509972 h 3083648"/>
                <a:gd name="connsiteX37" fmla="*/ 988997 w 5350598"/>
                <a:gd name="connsiteY37" fmla="*/ 1421346 h 3083648"/>
                <a:gd name="connsiteX38" fmla="*/ 921568 w 5350598"/>
                <a:gd name="connsiteY38" fmla="*/ 1332698 h 3083648"/>
                <a:gd name="connsiteX39" fmla="*/ 816981 w 5350598"/>
                <a:gd name="connsiteY39" fmla="*/ 1175488 h 3083648"/>
                <a:gd name="connsiteX40" fmla="*/ 562045 w 5350598"/>
                <a:gd name="connsiteY40" fmla="*/ 680659 h 3083648"/>
                <a:gd name="connsiteX41" fmla="*/ 275659 w 5350598"/>
                <a:gd name="connsiteY41" fmla="*/ 494593 h 3083648"/>
                <a:gd name="connsiteX42" fmla="*/ 0 w 5350598"/>
                <a:gd name="connsiteY42" fmla="*/ 453616 h 3083648"/>
                <a:gd name="connsiteX0" fmla="*/ 0 w 5350598"/>
                <a:gd name="connsiteY0" fmla="*/ 453616 h 3083648"/>
                <a:gd name="connsiteX1" fmla="*/ 275659 w 5350598"/>
                <a:gd name="connsiteY1" fmla="*/ 462198 h 3083648"/>
                <a:gd name="connsiteX2" fmla="*/ 598944 w 5350598"/>
                <a:gd name="connsiteY2" fmla="*/ 270661 h 3083648"/>
                <a:gd name="connsiteX3" fmla="*/ 839827 w 5350598"/>
                <a:gd name="connsiteY3" fmla="*/ 0 h 3083648"/>
                <a:gd name="connsiteX4" fmla="*/ 1407814 w 5350598"/>
                <a:gd name="connsiteY4" fmla="*/ 245386 h 3083648"/>
                <a:gd name="connsiteX5" fmla="*/ 1955549 w 5350598"/>
                <a:gd name="connsiteY5" fmla="*/ 838388 h 3083648"/>
                <a:gd name="connsiteX6" fmla="*/ 2236206 w 5350598"/>
                <a:gd name="connsiteY6" fmla="*/ 1037564 h 3083648"/>
                <a:gd name="connsiteX7" fmla="*/ 2544024 w 5350598"/>
                <a:gd name="connsiteY7" fmla="*/ 1010404 h 3083648"/>
                <a:gd name="connsiteX8" fmla="*/ 2802048 w 5350598"/>
                <a:gd name="connsiteY8" fmla="*/ 1168840 h 3083648"/>
                <a:gd name="connsiteX9" fmla="*/ 3186820 w 5350598"/>
                <a:gd name="connsiteY9" fmla="*/ 1521925 h 3083648"/>
                <a:gd name="connsiteX10" fmla="*/ 3644020 w 5350598"/>
                <a:gd name="connsiteY10" fmla="*/ 1888590 h 3083648"/>
                <a:gd name="connsiteX11" fmla="*/ 3992578 w 5350598"/>
                <a:gd name="connsiteY11" fmla="*/ 2065133 h 3083648"/>
                <a:gd name="connsiteX12" fmla="*/ 4259656 w 5350598"/>
                <a:gd name="connsiteY12" fmla="*/ 2196408 h 3083648"/>
                <a:gd name="connsiteX13" fmla="*/ 4467885 w 5350598"/>
                <a:gd name="connsiteY13" fmla="*/ 2268836 h 3083648"/>
                <a:gd name="connsiteX14" fmla="*/ 4784757 w 5350598"/>
                <a:gd name="connsiteY14" fmla="*/ 2391058 h 3083648"/>
                <a:gd name="connsiteX15" fmla="*/ 5183109 w 5350598"/>
                <a:gd name="connsiteY15" fmla="*/ 2544966 h 3083648"/>
                <a:gd name="connsiteX16" fmla="*/ 5341545 w 5350598"/>
                <a:gd name="connsiteY16" fmla="*/ 2567600 h 3083648"/>
                <a:gd name="connsiteX17" fmla="*/ 5350598 w 5350598"/>
                <a:gd name="connsiteY17" fmla="*/ 3083648 h 3083648"/>
                <a:gd name="connsiteX18" fmla="*/ 5029200 w 5350598"/>
                <a:gd name="connsiteY18" fmla="*/ 3042907 h 3083648"/>
                <a:gd name="connsiteX19" fmla="*/ 4748543 w 5350598"/>
                <a:gd name="connsiteY19" fmla="*/ 2993113 h 3083648"/>
                <a:gd name="connsiteX20" fmla="*/ 4087640 w 5350598"/>
                <a:gd name="connsiteY20" fmla="*/ 2866364 h 3083648"/>
                <a:gd name="connsiteX21" fmla="*/ 3662127 w 5350598"/>
                <a:gd name="connsiteY21" fmla="*/ 2762250 h 3083648"/>
                <a:gd name="connsiteX22" fmla="*/ 3263774 w 5350598"/>
                <a:gd name="connsiteY22" fmla="*/ 2662662 h 3083648"/>
                <a:gd name="connsiteX23" fmla="*/ 2983117 w 5350598"/>
                <a:gd name="connsiteY23" fmla="*/ 2567600 h 3083648"/>
                <a:gd name="connsiteX24" fmla="*/ 2729620 w 5350598"/>
                <a:gd name="connsiteY24" fmla="*/ 2449905 h 3083648"/>
                <a:gd name="connsiteX25" fmla="*/ 2430856 w 5350598"/>
                <a:gd name="connsiteY25" fmla="*/ 2350317 h 3083648"/>
                <a:gd name="connsiteX26" fmla="*/ 2313161 w 5350598"/>
                <a:gd name="connsiteY26" fmla="*/ 2282416 h 3083648"/>
                <a:gd name="connsiteX27" fmla="*/ 2159252 w 5350598"/>
                <a:gd name="connsiteY27" fmla="*/ 2228072 h 3083648"/>
                <a:gd name="connsiteX28" fmla="*/ 1969129 w 5350598"/>
                <a:gd name="connsiteY28" fmla="*/ 2137561 h 3083648"/>
                <a:gd name="connsiteX29" fmla="*/ 1841674 w 5350598"/>
                <a:gd name="connsiteY29" fmla="*/ 2070367 h 3083648"/>
                <a:gd name="connsiteX30" fmla="*/ 1736592 w 5350598"/>
                <a:gd name="connsiteY30" fmla="*/ 2011520 h 3083648"/>
                <a:gd name="connsiteX31" fmla="*/ 1606754 w 5350598"/>
                <a:gd name="connsiteY31" fmla="*/ 1944326 h 3083648"/>
                <a:gd name="connsiteX32" fmla="*/ 1439030 w 5350598"/>
                <a:gd name="connsiteY32" fmla="*/ 1847590 h 3083648"/>
                <a:gd name="connsiteX33" fmla="*/ 1349933 w 5350598"/>
                <a:gd name="connsiteY33" fmla="*/ 1780161 h 3083648"/>
                <a:gd name="connsiteX34" fmla="*/ 1217220 w 5350598"/>
                <a:gd name="connsiteY34" fmla="*/ 1667229 h 3083648"/>
                <a:gd name="connsiteX35" fmla="*/ 1145265 w 5350598"/>
                <a:gd name="connsiteY35" fmla="*/ 1591689 h 3083648"/>
                <a:gd name="connsiteX36" fmla="*/ 1069983 w 5350598"/>
                <a:gd name="connsiteY36" fmla="*/ 1509972 h 3083648"/>
                <a:gd name="connsiteX37" fmla="*/ 988997 w 5350598"/>
                <a:gd name="connsiteY37" fmla="*/ 1421346 h 3083648"/>
                <a:gd name="connsiteX38" fmla="*/ 921568 w 5350598"/>
                <a:gd name="connsiteY38" fmla="*/ 1332698 h 3083648"/>
                <a:gd name="connsiteX39" fmla="*/ 816981 w 5350598"/>
                <a:gd name="connsiteY39" fmla="*/ 1175488 h 3083648"/>
                <a:gd name="connsiteX40" fmla="*/ 562045 w 5350598"/>
                <a:gd name="connsiteY40" fmla="*/ 680659 h 3083648"/>
                <a:gd name="connsiteX41" fmla="*/ 275659 w 5350598"/>
                <a:gd name="connsiteY41" fmla="*/ 494593 h 3083648"/>
                <a:gd name="connsiteX42" fmla="*/ 0 w 5350598"/>
                <a:gd name="connsiteY42" fmla="*/ 453616 h 3083648"/>
                <a:gd name="connsiteX0" fmla="*/ 0 w 5350598"/>
                <a:gd name="connsiteY0" fmla="*/ 453616 h 3083648"/>
                <a:gd name="connsiteX1" fmla="*/ 275659 w 5350598"/>
                <a:gd name="connsiteY1" fmla="*/ 462198 h 3083648"/>
                <a:gd name="connsiteX2" fmla="*/ 598944 w 5350598"/>
                <a:gd name="connsiteY2" fmla="*/ 270661 h 3083648"/>
                <a:gd name="connsiteX3" fmla="*/ 839827 w 5350598"/>
                <a:gd name="connsiteY3" fmla="*/ 0 h 3083648"/>
                <a:gd name="connsiteX4" fmla="*/ 1407814 w 5350598"/>
                <a:gd name="connsiteY4" fmla="*/ 245386 h 3083648"/>
                <a:gd name="connsiteX5" fmla="*/ 1955549 w 5350598"/>
                <a:gd name="connsiteY5" fmla="*/ 838388 h 3083648"/>
                <a:gd name="connsiteX6" fmla="*/ 2236206 w 5350598"/>
                <a:gd name="connsiteY6" fmla="*/ 1037564 h 3083648"/>
                <a:gd name="connsiteX7" fmla="*/ 2544024 w 5350598"/>
                <a:gd name="connsiteY7" fmla="*/ 1010404 h 3083648"/>
                <a:gd name="connsiteX8" fmla="*/ 2802048 w 5350598"/>
                <a:gd name="connsiteY8" fmla="*/ 1168840 h 3083648"/>
                <a:gd name="connsiteX9" fmla="*/ 3186820 w 5350598"/>
                <a:gd name="connsiteY9" fmla="*/ 1521925 h 3083648"/>
                <a:gd name="connsiteX10" fmla="*/ 3644020 w 5350598"/>
                <a:gd name="connsiteY10" fmla="*/ 1888590 h 3083648"/>
                <a:gd name="connsiteX11" fmla="*/ 3992578 w 5350598"/>
                <a:gd name="connsiteY11" fmla="*/ 2065133 h 3083648"/>
                <a:gd name="connsiteX12" fmla="*/ 4259656 w 5350598"/>
                <a:gd name="connsiteY12" fmla="*/ 2196408 h 3083648"/>
                <a:gd name="connsiteX13" fmla="*/ 4467885 w 5350598"/>
                <a:gd name="connsiteY13" fmla="*/ 2268836 h 3083648"/>
                <a:gd name="connsiteX14" fmla="*/ 4784757 w 5350598"/>
                <a:gd name="connsiteY14" fmla="*/ 2391058 h 3083648"/>
                <a:gd name="connsiteX15" fmla="*/ 5183109 w 5350598"/>
                <a:gd name="connsiteY15" fmla="*/ 2544966 h 3083648"/>
                <a:gd name="connsiteX16" fmla="*/ 5341545 w 5350598"/>
                <a:gd name="connsiteY16" fmla="*/ 2567600 h 3083648"/>
                <a:gd name="connsiteX17" fmla="*/ 5350598 w 5350598"/>
                <a:gd name="connsiteY17" fmla="*/ 3083648 h 3083648"/>
                <a:gd name="connsiteX18" fmla="*/ 5029200 w 5350598"/>
                <a:gd name="connsiteY18" fmla="*/ 3042907 h 3083648"/>
                <a:gd name="connsiteX19" fmla="*/ 4748543 w 5350598"/>
                <a:gd name="connsiteY19" fmla="*/ 2993113 h 3083648"/>
                <a:gd name="connsiteX20" fmla="*/ 4087640 w 5350598"/>
                <a:gd name="connsiteY20" fmla="*/ 2866364 h 3083648"/>
                <a:gd name="connsiteX21" fmla="*/ 3662127 w 5350598"/>
                <a:gd name="connsiteY21" fmla="*/ 2762250 h 3083648"/>
                <a:gd name="connsiteX22" fmla="*/ 3263774 w 5350598"/>
                <a:gd name="connsiteY22" fmla="*/ 2662662 h 3083648"/>
                <a:gd name="connsiteX23" fmla="*/ 2983117 w 5350598"/>
                <a:gd name="connsiteY23" fmla="*/ 2567600 h 3083648"/>
                <a:gd name="connsiteX24" fmla="*/ 2729620 w 5350598"/>
                <a:gd name="connsiteY24" fmla="*/ 2449905 h 3083648"/>
                <a:gd name="connsiteX25" fmla="*/ 2430856 w 5350598"/>
                <a:gd name="connsiteY25" fmla="*/ 2350317 h 3083648"/>
                <a:gd name="connsiteX26" fmla="*/ 2313161 w 5350598"/>
                <a:gd name="connsiteY26" fmla="*/ 2282416 h 3083648"/>
                <a:gd name="connsiteX27" fmla="*/ 2159252 w 5350598"/>
                <a:gd name="connsiteY27" fmla="*/ 2228072 h 3083648"/>
                <a:gd name="connsiteX28" fmla="*/ 1969129 w 5350598"/>
                <a:gd name="connsiteY28" fmla="*/ 2137561 h 3083648"/>
                <a:gd name="connsiteX29" fmla="*/ 1841674 w 5350598"/>
                <a:gd name="connsiteY29" fmla="*/ 2070367 h 3083648"/>
                <a:gd name="connsiteX30" fmla="*/ 1736592 w 5350598"/>
                <a:gd name="connsiteY30" fmla="*/ 2011520 h 3083648"/>
                <a:gd name="connsiteX31" fmla="*/ 1606754 w 5350598"/>
                <a:gd name="connsiteY31" fmla="*/ 1944326 h 3083648"/>
                <a:gd name="connsiteX32" fmla="*/ 1439030 w 5350598"/>
                <a:gd name="connsiteY32" fmla="*/ 1847590 h 3083648"/>
                <a:gd name="connsiteX33" fmla="*/ 1349933 w 5350598"/>
                <a:gd name="connsiteY33" fmla="*/ 1780161 h 3083648"/>
                <a:gd name="connsiteX34" fmla="*/ 1217220 w 5350598"/>
                <a:gd name="connsiteY34" fmla="*/ 1667229 h 3083648"/>
                <a:gd name="connsiteX35" fmla="*/ 1130978 w 5350598"/>
                <a:gd name="connsiteY35" fmla="*/ 1591689 h 3083648"/>
                <a:gd name="connsiteX36" fmla="*/ 1069983 w 5350598"/>
                <a:gd name="connsiteY36" fmla="*/ 1509972 h 3083648"/>
                <a:gd name="connsiteX37" fmla="*/ 988997 w 5350598"/>
                <a:gd name="connsiteY37" fmla="*/ 1421346 h 3083648"/>
                <a:gd name="connsiteX38" fmla="*/ 921568 w 5350598"/>
                <a:gd name="connsiteY38" fmla="*/ 1332698 h 3083648"/>
                <a:gd name="connsiteX39" fmla="*/ 816981 w 5350598"/>
                <a:gd name="connsiteY39" fmla="*/ 1175488 h 3083648"/>
                <a:gd name="connsiteX40" fmla="*/ 562045 w 5350598"/>
                <a:gd name="connsiteY40" fmla="*/ 680659 h 3083648"/>
                <a:gd name="connsiteX41" fmla="*/ 275659 w 5350598"/>
                <a:gd name="connsiteY41" fmla="*/ 494593 h 3083648"/>
                <a:gd name="connsiteX42" fmla="*/ 0 w 5350598"/>
                <a:gd name="connsiteY42" fmla="*/ 453616 h 3083648"/>
                <a:gd name="connsiteX0" fmla="*/ 0 w 5350598"/>
                <a:gd name="connsiteY0" fmla="*/ 453616 h 3083648"/>
                <a:gd name="connsiteX1" fmla="*/ 275659 w 5350598"/>
                <a:gd name="connsiteY1" fmla="*/ 462198 h 3083648"/>
                <a:gd name="connsiteX2" fmla="*/ 598944 w 5350598"/>
                <a:gd name="connsiteY2" fmla="*/ 270661 h 3083648"/>
                <a:gd name="connsiteX3" fmla="*/ 839827 w 5350598"/>
                <a:gd name="connsiteY3" fmla="*/ 0 h 3083648"/>
                <a:gd name="connsiteX4" fmla="*/ 1407814 w 5350598"/>
                <a:gd name="connsiteY4" fmla="*/ 245386 h 3083648"/>
                <a:gd name="connsiteX5" fmla="*/ 1955549 w 5350598"/>
                <a:gd name="connsiteY5" fmla="*/ 838388 h 3083648"/>
                <a:gd name="connsiteX6" fmla="*/ 2236206 w 5350598"/>
                <a:gd name="connsiteY6" fmla="*/ 1037564 h 3083648"/>
                <a:gd name="connsiteX7" fmla="*/ 2544024 w 5350598"/>
                <a:gd name="connsiteY7" fmla="*/ 1010404 h 3083648"/>
                <a:gd name="connsiteX8" fmla="*/ 2802048 w 5350598"/>
                <a:gd name="connsiteY8" fmla="*/ 1168840 h 3083648"/>
                <a:gd name="connsiteX9" fmla="*/ 3186820 w 5350598"/>
                <a:gd name="connsiteY9" fmla="*/ 1521925 h 3083648"/>
                <a:gd name="connsiteX10" fmla="*/ 3644020 w 5350598"/>
                <a:gd name="connsiteY10" fmla="*/ 1888590 h 3083648"/>
                <a:gd name="connsiteX11" fmla="*/ 3992578 w 5350598"/>
                <a:gd name="connsiteY11" fmla="*/ 2065133 h 3083648"/>
                <a:gd name="connsiteX12" fmla="*/ 4259656 w 5350598"/>
                <a:gd name="connsiteY12" fmla="*/ 2196408 h 3083648"/>
                <a:gd name="connsiteX13" fmla="*/ 4467885 w 5350598"/>
                <a:gd name="connsiteY13" fmla="*/ 2268836 h 3083648"/>
                <a:gd name="connsiteX14" fmla="*/ 4784757 w 5350598"/>
                <a:gd name="connsiteY14" fmla="*/ 2391058 h 3083648"/>
                <a:gd name="connsiteX15" fmla="*/ 5183109 w 5350598"/>
                <a:gd name="connsiteY15" fmla="*/ 2544966 h 3083648"/>
                <a:gd name="connsiteX16" fmla="*/ 5341545 w 5350598"/>
                <a:gd name="connsiteY16" fmla="*/ 2567600 h 3083648"/>
                <a:gd name="connsiteX17" fmla="*/ 5350598 w 5350598"/>
                <a:gd name="connsiteY17" fmla="*/ 3083648 h 3083648"/>
                <a:gd name="connsiteX18" fmla="*/ 5029200 w 5350598"/>
                <a:gd name="connsiteY18" fmla="*/ 3042907 h 3083648"/>
                <a:gd name="connsiteX19" fmla="*/ 4748543 w 5350598"/>
                <a:gd name="connsiteY19" fmla="*/ 2993113 h 3083648"/>
                <a:gd name="connsiteX20" fmla="*/ 4087640 w 5350598"/>
                <a:gd name="connsiteY20" fmla="*/ 2866364 h 3083648"/>
                <a:gd name="connsiteX21" fmla="*/ 3662127 w 5350598"/>
                <a:gd name="connsiteY21" fmla="*/ 2762250 h 3083648"/>
                <a:gd name="connsiteX22" fmla="*/ 3263774 w 5350598"/>
                <a:gd name="connsiteY22" fmla="*/ 2662662 h 3083648"/>
                <a:gd name="connsiteX23" fmla="*/ 2983117 w 5350598"/>
                <a:gd name="connsiteY23" fmla="*/ 2567600 h 3083648"/>
                <a:gd name="connsiteX24" fmla="*/ 2729620 w 5350598"/>
                <a:gd name="connsiteY24" fmla="*/ 2449905 h 3083648"/>
                <a:gd name="connsiteX25" fmla="*/ 2430856 w 5350598"/>
                <a:gd name="connsiteY25" fmla="*/ 2350317 h 3083648"/>
                <a:gd name="connsiteX26" fmla="*/ 2296492 w 5350598"/>
                <a:gd name="connsiteY26" fmla="*/ 2289559 h 3083648"/>
                <a:gd name="connsiteX27" fmla="*/ 2159252 w 5350598"/>
                <a:gd name="connsiteY27" fmla="*/ 2228072 h 3083648"/>
                <a:gd name="connsiteX28" fmla="*/ 1969129 w 5350598"/>
                <a:gd name="connsiteY28" fmla="*/ 2137561 h 3083648"/>
                <a:gd name="connsiteX29" fmla="*/ 1841674 w 5350598"/>
                <a:gd name="connsiteY29" fmla="*/ 2070367 h 3083648"/>
                <a:gd name="connsiteX30" fmla="*/ 1736592 w 5350598"/>
                <a:gd name="connsiteY30" fmla="*/ 2011520 h 3083648"/>
                <a:gd name="connsiteX31" fmla="*/ 1606754 w 5350598"/>
                <a:gd name="connsiteY31" fmla="*/ 1944326 h 3083648"/>
                <a:gd name="connsiteX32" fmla="*/ 1439030 w 5350598"/>
                <a:gd name="connsiteY32" fmla="*/ 1847590 h 3083648"/>
                <a:gd name="connsiteX33" fmla="*/ 1349933 w 5350598"/>
                <a:gd name="connsiteY33" fmla="*/ 1780161 h 3083648"/>
                <a:gd name="connsiteX34" fmla="*/ 1217220 w 5350598"/>
                <a:gd name="connsiteY34" fmla="*/ 1667229 h 3083648"/>
                <a:gd name="connsiteX35" fmla="*/ 1130978 w 5350598"/>
                <a:gd name="connsiteY35" fmla="*/ 1591689 h 3083648"/>
                <a:gd name="connsiteX36" fmla="*/ 1069983 w 5350598"/>
                <a:gd name="connsiteY36" fmla="*/ 1509972 h 3083648"/>
                <a:gd name="connsiteX37" fmla="*/ 988997 w 5350598"/>
                <a:gd name="connsiteY37" fmla="*/ 1421346 h 3083648"/>
                <a:gd name="connsiteX38" fmla="*/ 921568 w 5350598"/>
                <a:gd name="connsiteY38" fmla="*/ 1332698 h 3083648"/>
                <a:gd name="connsiteX39" fmla="*/ 816981 w 5350598"/>
                <a:gd name="connsiteY39" fmla="*/ 1175488 h 3083648"/>
                <a:gd name="connsiteX40" fmla="*/ 562045 w 5350598"/>
                <a:gd name="connsiteY40" fmla="*/ 680659 h 3083648"/>
                <a:gd name="connsiteX41" fmla="*/ 275659 w 5350598"/>
                <a:gd name="connsiteY41" fmla="*/ 494593 h 3083648"/>
                <a:gd name="connsiteX42" fmla="*/ 0 w 5350598"/>
                <a:gd name="connsiteY42" fmla="*/ 453616 h 3083648"/>
                <a:gd name="connsiteX0" fmla="*/ 0 w 5350598"/>
                <a:gd name="connsiteY0" fmla="*/ 453616 h 3083648"/>
                <a:gd name="connsiteX1" fmla="*/ 275659 w 5350598"/>
                <a:gd name="connsiteY1" fmla="*/ 462198 h 3083648"/>
                <a:gd name="connsiteX2" fmla="*/ 598944 w 5350598"/>
                <a:gd name="connsiteY2" fmla="*/ 270661 h 3083648"/>
                <a:gd name="connsiteX3" fmla="*/ 839827 w 5350598"/>
                <a:gd name="connsiteY3" fmla="*/ 0 h 3083648"/>
                <a:gd name="connsiteX4" fmla="*/ 1407814 w 5350598"/>
                <a:gd name="connsiteY4" fmla="*/ 245386 h 3083648"/>
                <a:gd name="connsiteX5" fmla="*/ 1955549 w 5350598"/>
                <a:gd name="connsiteY5" fmla="*/ 838388 h 3083648"/>
                <a:gd name="connsiteX6" fmla="*/ 2236206 w 5350598"/>
                <a:gd name="connsiteY6" fmla="*/ 1037564 h 3083648"/>
                <a:gd name="connsiteX7" fmla="*/ 2544024 w 5350598"/>
                <a:gd name="connsiteY7" fmla="*/ 1010404 h 3083648"/>
                <a:gd name="connsiteX8" fmla="*/ 2802048 w 5350598"/>
                <a:gd name="connsiteY8" fmla="*/ 1168840 h 3083648"/>
                <a:gd name="connsiteX9" fmla="*/ 3186820 w 5350598"/>
                <a:gd name="connsiteY9" fmla="*/ 1521925 h 3083648"/>
                <a:gd name="connsiteX10" fmla="*/ 3644020 w 5350598"/>
                <a:gd name="connsiteY10" fmla="*/ 1888590 h 3083648"/>
                <a:gd name="connsiteX11" fmla="*/ 3992578 w 5350598"/>
                <a:gd name="connsiteY11" fmla="*/ 2065133 h 3083648"/>
                <a:gd name="connsiteX12" fmla="*/ 4259656 w 5350598"/>
                <a:gd name="connsiteY12" fmla="*/ 2196408 h 3083648"/>
                <a:gd name="connsiteX13" fmla="*/ 4467885 w 5350598"/>
                <a:gd name="connsiteY13" fmla="*/ 2268836 h 3083648"/>
                <a:gd name="connsiteX14" fmla="*/ 4784757 w 5350598"/>
                <a:gd name="connsiteY14" fmla="*/ 2391058 h 3083648"/>
                <a:gd name="connsiteX15" fmla="*/ 5183109 w 5350598"/>
                <a:gd name="connsiteY15" fmla="*/ 2544966 h 3083648"/>
                <a:gd name="connsiteX16" fmla="*/ 5341545 w 5350598"/>
                <a:gd name="connsiteY16" fmla="*/ 2567600 h 3083648"/>
                <a:gd name="connsiteX17" fmla="*/ 5350598 w 5350598"/>
                <a:gd name="connsiteY17" fmla="*/ 3083648 h 3083648"/>
                <a:gd name="connsiteX18" fmla="*/ 5029200 w 5350598"/>
                <a:gd name="connsiteY18" fmla="*/ 3042907 h 3083648"/>
                <a:gd name="connsiteX19" fmla="*/ 4748543 w 5350598"/>
                <a:gd name="connsiteY19" fmla="*/ 2993113 h 3083648"/>
                <a:gd name="connsiteX20" fmla="*/ 4087640 w 5350598"/>
                <a:gd name="connsiteY20" fmla="*/ 2866364 h 3083648"/>
                <a:gd name="connsiteX21" fmla="*/ 3662127 w 5350598"/>
                <a:gd name="connsiteY21" fmla="*/ 2762250 h 3083648"/>
                <a:gd name="connsiteX22" fmla="*/ 3263774 w 5350598"/>
                <a:gd name="connsiteY22" fmla="*/ 2662662 h 3083648"/>
                <a:gd name="connsiteX23" fmla="*/ 2983117 w 5350598"/>
                <a:gd name="connsiteY23" fmla="*/ 2567600 h 3083648"/>
                <a:gd name="connsiteX24" fmla="*/ 2729620 w 5350598"/>
                <a:gd name="connsiteY24" fmla="*/ 2461811 h 3083648"/>
                <a:gd name="connsiteX25" fmla="*/ 2430856 w 5350598"/>
                <a:gd name="connsiteY25" fmla="*/ 2350317 h 3083648"/>
                <a:gd name="connsiteX26" fmla="*/ 2296492 w 5350598"/>
                <a:gd name="connsiteY26" fmla="*/ 2289559 h 3083648"/>
                <a:gd name="connsiteX27" fmla="*/ 2159252 w 5350598"/>
                <a:gd name="connsiteY27" fmla="*/ 2228072 h 3083648"/>
                <a:gd name="connsiteX28" fmla="*/ 1969129 w 5350598"/>
                <a:gd name="connsiteY28" fmla="*/ 2137561 h 3083648"/>
                <a:gd name="connsiteX29" fmla="*/ 1841674 w 5350598"/>
                <a:gd name="connsiteY29" fmla="*/ 2070367 h 3083648"/>
                <a:gd name="connsiteX30" fmla="*/ 1736592 w 5350598"/>
                <a:gd name="connsiteY30" fmla="*/ 2011520 h 3083648"/>
                <a:gd name="connsiteX31" fmla="*/ 1606754 w 5350598"/>
                <a:gd name="connsiteY31" fmla="*/ 1944326 h 3083648"/>
                <a:gd name="connsiteX32" fmla="*/ 1439030 w 5350598"/>
                <a:gd name="connsiteY32" fmla="*/ 1847590 h 3083648"/>
                <a:gd name="connsiteX33" fmla="*/ 1349933 w 5350598"/>
                <a:gd name="connsiteY33" fmla="*/ 1780161 h 3083648"/>
                <a:gd name="connsiteX34" fmla="*/ 1217220 w 5350598"/>
                <a:gd name="connsiteY34" fmla="*/ 1667229 h 3083648"/>
                <a:gd name="connsiteX35" fmla="*/ 1130978 w 5350598"/>
                <a:gd name="connsiteY35" fmla="*/ 1591689 h 3083648"/>
                <a:gd name="connsiteX36" fmla="*/ 1069983 w 5350598"/>
                <a:gd name="connsiteY36" fmla="*/ 1509972 h 3083648"/>
                <a:gd name="connsiteX37" fmla="*/ 988997 w 5350598"/>
                <a:gd name="connsiteY37" fmla="*/ 1421346 h 3083648"/>
                <a:gd name="connsiteX38" fmla="*/ 921568 w 5350598"/>
                <a:gd name="connsiteY38" fmla="*/ 1332698 h 3083648"/>
                <a:gd name="connsiteX39" fmla="*/ 816981 w 5350598"/>
                <a:gd name="connsiteY39" fmla="*/ 1175488 h 3083648"/>
                <a:gd name="connsiteX40" fmla="*/ 562045 w 5350598"/>
                <a:gd name="connsiteY40" fmla="*/ 680659 h 3083648"/>
                <a:gd name="connsiteX41" fmla="*/ 275659 w 5350598"/>
                <a:gd name="connsiteY41" fmla="*/ 494593 h 3083648"/>
                <a:gd name="connsiteX42" fmla="*/ 0 w 5350598"/>
                <a:gd name="connsiteY42" fmla="*/ 453616 h 3083648"/>
                <a:gd name="connsiteX0" fmla="*/ 0 w 5350598"/>
                <a:gd name="connsiteY0" fmla="*/ 453616 h 3083648"/>
                <a:gd name="connsiteX1" fmla="*/ 275659 w 5350598"/>
                <a:gd name="connsiteY1" fmla="*/ 462198 h 3083648"/>
                <a:gd name="connsiteX2" fmla="*/ 598944 w 5350598"/>
                <a:gd name="connsiteY2" fmla="*/ 270661 h 3083648"/>
                <a:gd name="connsiteX3" fmla="*/ 839827 w 5350598"/>
                <a:gd name="connsiteY3" fmla="*/ 0 h 3083648"/>
                <a:gd name="connsiteX4" fmla="*/ 1407814 w 5350598"/>
                <a:gd name="connsiteY4" fmla="*/ 245386 h 3083648"/>
                <a:gd name="connsiteX5" fmla="*/ 1955549 w 5350598"/>
                <a:gd name="connsiteY5" fmla="*/ 838388 h 3083648"/>
                <a:gd name="connsiteX6" fmla="*/ 2236206 w 5350598"/>
                <a:gd name="connsiteY6" fmla="*/ 1037564 h 3083648"/>
                <a:gd name="connsiteX7" fmla="*/ 2544024 w 5350598"/>
                <a:gd name="connsiteY7" fmla="*/ 1010404 h 3083648"/>
                <a:gd name="connsiteX8" fmla="*/ 2802048 w 5350598"/>
                <a:gd name="connsiteY8" fmla="*/ 1168840 h 3083648"/>
                <a:gd name="connsiteX9" fmla="*/ 3186820 w 5350598"/>
                <a:gd name="connsiteY9" fmla="*/ 1521925 h 3083648"/>
                <a:gd name="connsiteX10" fmla="*/ 3644020 w 5350598"/>
                <a:gd name="connsiteY10" fmla="*/ 1888590 h 3083648"/>
                <a:gd name="connsiteX11" fmla="*/ 3992578 w 5350598"/>
                <a:gd name="connsiteY11" fmla="*/ 2065133 h 3083648"/>
                <a:gd name="connsiteX12" fmla="*/ 4259656 w 5350598"/>
                <a:gd name="connsiteY12" fmla="*/ 2196408 h 3083648"/>
                <a:gd name="connsiteX13" fmla="*/ 4467885 w 5350598"/>
                <a:gd name="connsiteY13" fmla="*/ 2268836 h 3083648"/>
                <a:gd name="connsiteX14" fmla="*/ 4784757 w 5350598"/>
                <a:gd name="connsiteY14" fmla="*/ 2391058 h 3083648"/>
                <a:gd name="connsiteX15" fmla="*/ 5183109 w 5350598"/>
                <a:gd name="connsiteY15" fmla="*/ 2544966 h 3083648"/>
                <a:gd name="connsiteX16" fmla="*/ 5341545 w 5350598"/>
                <a:gd name="connsiteY16" fmla="*/ 2567600 h 3083648"/>
                <a:gd name="connsiteX17" fmla="*/ 5350598 w 5350598"/>
                <a:gd name="connsiteY17" fmla="*/ 3083648 h 3083648"/>
                <a:gd name="connsiteX18" fmla="*/ 5029200 w 5350598"/>
                <a:gd name="connsiteY18" fmla="*/ 3042907 h 3083648"/>
                <a:gd name="connsiteX19" fmla="*/ 4748543 w 5350598"/>
                <a:gd name="connsiteY19" fmla="*/ 2993113 h 3083648"/>
                <a:gd name="connsiteX20" fmla="*/ 4087640 w 5350598"/>
                <a:gd name="connsiteY20" fmla="*/ 2866364 h 3083648"/>
                <a:gd name="connsiteX21" fmla="*/ 3662127 w 5350598"/>
                <a:gd name="connsiteY21" fmla="*/ 2762250 h 3083648"/>
                <a:gd name="connsiteX22" fmla="*/ 3263774 w 5350598"/>
                <a:gd name="connsiteY22" fmla="*/ 2662662 h 3083648"/>
                <a:gd name="connsiteX23" fmla="*/ 2997404 w 5350598"/>
                <a:gd name="connsiteY23" fmla="*/ 2567600 h 3083648"/>
                <a:gd name="connsiteX24" fmla="*/ 2729620 w 5350598"/>
                <a:gd name="connsiteY24" fmla="*/ 2461811 h 3083648"/>
                <a:gd name="connsiteX25" fmla="*/ 2430856 w 5350598"/>
                <a:gd name="connsiteY25" fmla="*/ 2350317 h 3083648"/>
                <a:gd name="connsiteX26" fmla="*/ 2296492 w 5350598"/>
                <a:gd name="connsiteY26" fmla="*/ 2289559 h 3083648"/>
                <a:gd name="connsiteX27" fmla="*/ 2159252 w 5350598"/>
                <a:gd name="connsiteY27" fmla="*/ 2228072 h 3083648"/>
                <a:gd name="connsiteX28" fmla="*/ 1969129 w 5350598"/>
                <a:gd name="connsiteY28" fmla="*/ 2137561 h 3083648"/>
                <a:gd name="connsiteX29" fmla="*/ 1841674 w 5350598"/>
                <a:gd name="connsiteY29" fmla="*/ 2070367 h 3083648"/>
                <a:gd name="connsiteX30" fmla="*/ 1736592 w 5350598"/>
                <a:gd name="connsiteY30" fmla="*/ 2011520 h 3083648"/>
                <a:gd name="connsiteX31" fmla="*/ 1606754 w 5350598"/>
                <a:gd name="connsiteY31" fmla="*/ 1944326 h 3083648"/>
                <a:gd name="connsiteX32" fmla="*/ 1439030 w 5350598"/>
                <a:gd name="connsiteY32" fmla="*/ 1847590 h 3083648"/>
                <a:gd name="connsiteX33" fmla="*/ 1349933 w 5350598"/>
                <a:gd name="connsiteY33" fmla="*/ 1780161 h 3083648"/>
                <a:gd name="connsiteX34" fmla="*/ 1217220 w 5350598"/>
                <a:gd name="connsiteY34" fmla="*/ 1667229 h 3083648"/>
                <a:gd name="connsiteX35" fmla="*/ 1130978 w 5350598"/>
                <a:gd name="connsiteY35" fmla="*/ 1591689 h 3083648"/>
                <a:gd name="connsiteX36" fmla="*/ 1069983 w 5350598"/>
                <a:gd name="connsiteY36" fmla="*/ 1509972 h 3083648"/>
                <a:gd name="connsiteX37" fmla="*/ 988997 w 5350598"/>
                <a:gd name="connsiteY37" fmla="*/ 1421346 h 3083648"/>
                <a:gd name="connsiteX38" fmla="*/ 921568 w 5350598"/>
                <a:gd name="connsiteY38" fmla="*/ 1332698 h 3083648"/>
                <a:gd name="connsiteX39" fmla="*/ 816981 w 5350598"/>
                <a:gd name="connsiteY39" fmla="*/ 1175488 h 3083648"/>
                <a:gd name="connsiteX40" fmla="*/ 562045 w 5350598"/>
                <a:gd name="connsiteY40" fmla="*/ 680659 h 3083648"/>
                <a:gd name="connsiteX41" fmla="*/ 275659 w 5350598"/>
                <a:gd name="connsiteY41" fmla="*/ 494593 h 3083648"/>
                <a:gd name="connsiteX42" fmla="*/ 0 w 5350598"/>
                <a:gd name="connsiteY42" fmla="*/ 453616 h 3083648"/>
                <a:gd name="connsiteX0" fmla="*/ 0 w 5350598"/>
                <a:gd name="connsiteY0" fmla="*/ 453616 h 3083648"/>
                <a:gd name="connsiteX1" fmla="*/ 275659 w 5350598"/>
                <a:gd name="connsiteY1" fmla="*/ 462198 h 3083648"/>
                <a:gd name="connsiteX2" fmla="*/ 598944 w 5350598"/>
                <a:gd name="connsiteY2" fmla="*/ 270661 h 3083648"/>
                <a:gd name="connsiteX3" fmla="*/ 839827 w 5350598"/>
                <a:gd name="connsiteY3" fmla="*/ 0 h 3083648"/>
                <a:gd name="connsiteX4" fmla="*/ 1407814 w 5350598"/>
                <a:gd name="connsiteY4" fmla="*/ 245386 h 3083648"/>
                <a:gd name="connsiteX5" fmla="*/ 1955549 w 5350598"/>
                <a:gd name="connsiteY5" fmla="*/ 838388 h 3083648"/>
                <a:gd name="connsiteX6" fmla="*/ 2236206 w 5350598"/>
                <a:gd name="connsiteY6" fmla="*/ 1037564 h 3083648"/>
                <a:gd name="connsiteX7" fmla="*/ 2544024 w 5350598"/>
                <a:gd name="connsiteY7" fmla="*/ 1010404 h 3083648"/>
                <a:gd name="connsiteX8" fmla="*/ 2802048 w 5350598"/>
                <a:gd name="connsiteY8" fmla="*/ 1168840 h 3083648"/>
                <a:gd name="connsiteX9" fmla="*/ 3186820 w 5350598"/>
                <a:gd name="connsiteY9" fmla="*/ 1521925 h 3083648"/>
                <a:gd name="connsiteX10" fmla="*/ 3644020 w 5350598"/>
                <a:gd name="connsiteY10" fmla="*/ 1888590 h 3083648"/>
                <a:gd name="connsiteX11" fmla="*/ 3992578 w 5350598"/>
                <a:gd name="connsiteY11" fmla="*/ 2065133 h 3083648"/>
                <a:gd name="connsiteX12" fmla="*/ 4259656 w 5350598"/>
                <a:gd name="connsiteY12" fmla="*/ 2196408 h 3083648"/>
                <a:gd name="connsiteX13" fmla="*/ 4467885 w 5350598"/>
                <a:gd name="connsiteY13" fmla="*/ 2268836 h 3083648"/>
                <a:gd name="connsiteX14" fmla="*/ 4784757 w 5350598"/>
                <a:gd name="connsiteY14" fmla="*/ 2391058 h 3083648"/>
                <a:gd name="connsiteX15" fmla="*/ 5183109 w 5350598"/>
                <a:gd name="connsiteY15" fmla="*/ 2544966 h 3083648"/>
                <a:gd name="connsiteX16" fmla="*/ 5341545 w 5350598"/>
                <a:gd name="connsiteY16" fmla="*/ 2567600 h 3083648"/>
                <a:gd name="connsiteX17" fmla="*/ 5350598 w 5350598"/>
                <a:gd name="connsiteY17" fmla="*/ 3083648 h 3083648"/>
                <a:gd name="connsiteX18" fmla="*/ 5029200 w 5350598"/>
                <a:gd name="connsiteY18" fmla="*/ 3042907 h 3083648"/>
                <a:gd name="connsiteX19" fmla="*/ 4748543 w 5350598"/>
                <a:gd name="connsiteY19" fmla="*/ 2993113 h 3083648"/>
                <a:gd name="connsiteX20" fmla="*/ 4087640 w 5350598"/>
                <a:gd name="connsiteY20" fmla="*/ 2866364 h 3083648"/>
                <a:gd name="connsiteX21" fmla="*/ 3662127 w 5350598"/>
                <a:gd name="connsiteY21" fmla="*/ 2762250 h 3083648"/>
                <a:gd name="connsiteX22" fmla="*/ 3304255 w 5350598"/>
                <a:gd name="connsiteY22" fmla="*/ 2665043 h 3083648"/>
                <a:gd name="connsiteX23" fmla="*/ 2997404 w 5350598"/>
                <a:gd name="connsiteY23" fmla="*/ 2567600 h 3083648"/>
                <a:gd name="connsiteX24" fmla="*/ 2729620 w 5350598"/>
                <a:gd name="connsiteY24" fmla="*/ 2461811 h 3083648"/>
                <a:gd name="connsiteX25" fmla="*/ 2430856 w 5350598"/>
                <a:gd name="connsiteY25" fmla="*/ 2350317 h 3083648"/>
                <a:gd name="connsiteX26" fmla="*/ 2296492 w 5350598"/>
                <a:gd name="connsiteY26" fmla="*/ 2289559 h 3083648"/>
                <a:gd name="connsiteX27" fmla="*/ 2159252 w 5350598"/>
                <a:gd name="connsiteY27" fmla="*/ 2228072 h 3083648"/>
                <a:gd name="connsiteX28" fmla="*/ 1969129 w 5350598"/>
                <a:gd name="connsiteY28" fmla="*/ 2137561 h 3083648"/>
                <a:gd name="connsiteX29" fmla="*/ 1841674 w 5350598"/>
                <a:gd name="connsiteY29" fmla="*/ 2070367 h 3083648"/>
                <a:gd name="connsiteX30" fmla="*/ 1736592 w 5350598"/>
                <a:gd name="connsiteY30" fmla="*/ 2011520 h 3083648"/>
                <a:gd name="connsiteX31" fmla="*/ 1606754 w 5350598"/>
                <a:gd name="connsiteY31" fmla="*/ 1944326 h 3083648"/>
                <a:gd name="connsiteX32" fmla="*/ 1439030 w 5350598"/>
                <a:gd name="connsiteY32" fmla="*/ 1847590 h 3083648"/>
                <a:gd name="connsiteX33" fmla="*/ 1349933 w 5350598"/>
                <a:gd name="connsiteY33" fmla="*/ 1780161 h 3083648"/>
                <a:gd name="connsiteX34" fmla="*/ 1217220 w 5350598"/>
                <a:gd name="connsiteY34" fmla="*/ 1667229 h 3083648"/>
                <a:gd name="connsiteX35" fmla="*/ 1130978 w 5350598"/>
                <a:gd name="connsiteY35" fmla="*/ 1591689 h 3083648"/>
                <a:gd name="connsiteX36" fmla="*/ 1069983 w 5350598"/>
                <a:gd name="connsiteY36" fmla="*/ 1509972 h 3083648"/>
                <a:gd name="connsiteX37" fmla="*/ 988997 w 5350598"/>
                <a:gd name="connsiteY37" fmla="*/ 1421346 h 3083648"/>
                <a:gd name="connsiteX38" fmla="*/ 921568 w 5350598"/>
                <a:gd name="connsiteY38" fmla="*/ 1332698 h 3083648"/>
                <a:gd name="connsiteX39" fmla="*/ 816981 w 5350598"/>
                <a:gd name="connsiteY39" fmla="*/ 1175488 h 3083648"/>
                <a:gd name="connsiteX40" fmla="*/ 562045 w 5350598"/>
                <a:gd name="connsiteY40" fmla="*/ 680659 h 3083648"/>
                <a:gd name="connsiteX41" fmla="*/ 275659 w 5350598"/>
                <a:gd name="connsiteY41" fmla="*/ 494593 h 3083648"/>
                <a:gd name="connsiteX42" fmla="*/ 0 w 5350598"/>
                <a:gd name="connsiteY42" fmla="*/ 453616 h 3083648"/>
                <a:gd name="connsiteX0" fmla="*/ 0 w 5350598"/>
                <a:gd name="connsiteY0" fmla="*/ 453616 h 3083648"/>
                <a:gd name="connsiteX1" fmla="*/ 275659 w 5350598"/>
                <a:gd name="connsiteY1" fmla="*/ 462198 h 3083648"/>
                <a:gd name="connsiteX2" fmla="*/ 598944 w 5350598"/>
                <a:gd name="connsiteY2" fmla="*/ 270661 h 3083648"/>
                <a:gd name="connsiteX3" fmla="*/ 839827 w 5350598"/>
                <a:gd name="connsiteY3" fmla="*/ 0 h 3083648"/>
                <a:gd name="connsiteX4" fmla="*/ 1407814 w 5350598"/>
                <a:gd name="connsiteY4" fmla="*/ 245386 h 3083648"/>
                <a:gd name="connsiteX5" fmla="*/ 1955549 w 5350598"/>
                <a:gd name="connsiteY5" fmla="*/ 838388 h 3083648"/>
                <a:gd name="connsiteX6" fmla="*/ 2236206 w 5350598"/>
                <a:gd name="connsiteY6" fmla="*/ 1037564 h 3083648"/>
                <a:gd name="connsiteX7" fmla="*/ 2544024 w 5350598"/>
                <a:gd name="connsiteY7" fmla="*/ 1010404 h 3083648"/>
                <a:gd name="connsiteX8" fmla="*/ 2802048 w 5350598"/>
                <a:gd name="connsiteY8" fmla="*/ 1168840 h 3083648"/>
                <a:gd name="connsiteX9" fmla="*/ 3186820 w 5350598"/>
                <a:gd name="connsiteY9" fmla="*/ 1521925 h 3083648"/>
                <a:gd name="connsiteX10" fmla="*/ 3644020 w 5350598"/>
                <a:gd name="connsiteY10" fmla="*/ 1888590 h 3083648"/>
                <a:gd name="connsiteX11" fmla="*/ 3992578 w 5350598"/>
                <a:gd name="connsiteY11" fmla="*/ 2065133 h 3083648"/>
                <a:gd name="connsiteX12" fmla="*/ 4259656 w 5350598"/>
                <a:gd name="connsiteY12" fmla="*/ 2196408 h 3083648"/>
                <a:gd name="connsiteX13" fmla="*/ 4467885 w 5350598"/>
                <a:gd name="connsiteY13" fmla="*/ 2268836 h 3083648"/>
                <a:gd name="connsiteX14" fmla="*/ 4784757 w 5350598"/>
                <a:gd name="connsiteY14" fmla="*/ 2391058 h 3083648"/>
                <a:gd name="connsiteX15" fmla="*/ 5183109 w 5350598"/>
                <a:gd name="connsiteY15" fmla="*/ 2544966 h 3083648"/>
                <a:gd name="connsiteX16" fmla="*/ 5341545 w 5350598"/>
                <a:gd name="connsiteY16" fmla="*/ 2567600 h 3083648"/>
                <a:gd name="connsiteX17" fmla="*/ 5350598 w 5350598"/>
                <a:gd name="connsiteY17" fmla="*/ 3083648 h 3083648"/>
                <a:gd name="connsiteX18" fmla="*/ 5029200 w 5350598"/>
                <a:gd name="connsiteY18" fmla="*/ 3042907 h 3083648"/>
                <a:gd name="connsiteX19" fmla="*/ 4748543 w 5350598"/>
                <a:gd name="connsiteY19" fmla="*/ 2993113 h 3083648"/>
                <a:gd name="connsiteX20" fmla="*/ 4087640 w 5350598"/>
                <a:gd name="connsiteY20" fmla="*/ 2866364 h 3083648"/>
                <a:gd name="connsiteX21" fmla="*/ 3688321 w 5350598"/>
                <a:gd name="connsiteY21" fmla="*/ 2762250 h 3083648"/>
                <a:gd name="connsiteX22" fmla="*/ 3304255 w 5350598"/>
                <a:gd name="connsiteY22" fmla="*/ 2665043 h 3083648"/>
                <a:gd name="connsiteX23" fmla="*/ 2997404 w 5350598"/>
                <a:gd name="connsiteY23" fmla="*/ 2567600 h 3083648"/>
                <a:gd name="connsiteX24" fmla="*/ 2729620 w 5350598"/>
                <a:gd name="connsiteY24" fmla="*/ 2461811 h 3083648"/>
                <a:gd name="connsiteX25" fmla="*/ 2430856 w 5350598"/>
                <a:gd name="connsiteY25" fmla="*/ 2350317 h 3083648"/>
                <a:gd name="connsiteX26" fmla="*/ 2296492 w 5350598"/>
                <a:gd name="connsiteY26" fmla="*/ 2289559 h 3083648"/>
                <a:gd name="connsiteX27" fmla="*/ 2159252 w 5350598"/>
                <a:gd name="connsiteY27" fmla="*/ 2228072 h 3083648"/>
                <a:gd name="connsiteX28" fmla="*/ 1969129 w 5350598"/>
                <a:gd name="connsiteY28" fmla="*/ 2137561 h 3083648"/>
                <a:gd name="connsiteX29" fmla="*/ 1841674 w 5350598"/>
                <a:gd name="connsiteY29" fmla="*/ 2070367 h 3083648"/>
                <a:gd name="connsiteX30" fmla="*/ 1736592 w 5350598"/>
                <a:gd name="connsiteY30" fmla="*/ 2011520 h 3083648"/>
                <a:gd name="connsiteX31" fmla="*/ 1606754 w 5350598"/>
                <a:gd name="connsiteY31" fmla="*/ 1944326 h 3083648"/>
                <a:gd name="connsiteX32" fmla="*/ 1439030 w 5350598"/>
                <a:gd name="connsiteY32" fmla="*/ 1847590 h 3083648"/>
                <a:gd name="connsiteX33" fmla="*/ 1349933 w 5350598"/>
                <a:gd name="connsiteY33" fmla="*/ 1780161 h 3083648"/>
                <a:gd name="connsiteX34" fmla="*/ 1217220 w 5350598"/>
                <a:gd name="connsiteY34" fmla="*/ 1667229 h 3083648"/>
                <a:gd name="connsiteX35" fmla="*/ 1130978 w 5350598"/>
                <a:gd name="connsiteY35" fmla="*/ 1591689 h 3083648"/>
                <a:gd name="connsiteX36" fmla="*/ 1069983 w 5350598"/>
                <a:gd name="connsiteY36" fmla="*/ 1509972 h 3083648"/>
                <a:gd name="connsiteX37" fmla="*/ 988997 w 5350598"/>
                <a:gd name="connsiteY37" fmla="*/ 1421346 h 3083648"/>
                <a:gd name="connsiteX38" fmla="*/ 921568 w 5350598"/>
                <a:gd name="connsiteY38" fmla="*/ 1332698 h 3083648"/>
                <a:gd name="connsiteX39" fmla="*/ 816981 w 5350598"/>
                <a:gd name="connsiteY39" fmla="*/ 1175488 h 3083648"/>
                <a:gd name="connsiteX40" fmla="*/ 562045 w 5350598"/>
                <a:gd name="connsiteY40" fmla="*/ 680659 h 3083648"/>
                <a:gd name="connsiteX41" fmla="*/ 275659 w 5350598"/>
                <a:gd name="connsiteY41" fmla="*/ 494593 h 3083648"/>
                <a:gd name="connsiteX42" fmla="*/ 0 w 5350598"/>
                <a:gd name="connsiteY42" fmla="*/ 453616 h 3083648"/>
                <a:gd name="connsiteX0" fmla="*/ 0 w 5350598"/>
                <a:gd name="connsiteY0" fmla="*/ 453616 h 3083648"/>
                <a:gd name="connsiteX1" fmla="*/ 275659 w 5350598"/>
                <a:gd name="connsiteY1" fmla="*/ 462198 h 3083648"/>
                <a:gd name="connsiteX2" fmla="*/ 598944 w 5350598"/>
                <a:gd name="connsiteY2" fmla="*/ 270661 h 3083648"/>
                <a:gd name="connsiteX3" fmla="*/ 839827 w 5350598"/>
                <a:gd name="connsiteY3" fmla="*/ 0 h 3083648"/>
                <a:gd name="connsiteX4" fmla="*/ 1407814 w 5350598"/>
                <a:gd name="connsiteY4" fmla="*/ 245386 h 3083648"/>
                <a:gd name="connsiteX5" fmla="*/ 1955549 w 5350598"/>
                <a:gd name="connsiteY5" fmla="*/ 838388 h 3083648"/>
                <a:gd name="connsiteX6" fmla="*/ 2236206 w 5350598"/>
                <a:gd name="connsiteY6" fmla="*/ 1037564 h 3083648"/>
                <a:gd name="connsiteX7" fmla="*/ 2544024 w 5350598"/>
                <a:gd name="connsiteY7" fmla="*/ 1010404 h 3083648"/>
                <a:gd name="connsiteX8" fmla="*/ 2802048 w 5350598"/>
                <a:gd name="connsiteY8" fmla="*/ 1168840 h 3083648"/>
                <a:gd name="connsiteX9" fmla="*/ 3186820 w 5350598"/>
                <a:gd name="connsiteY9" fmla="*/ 1521925 h 3083648"/>
                <a:gd name="connsiteX10" fmla="*/ 3644020 w 5350598"/>
                <a:gd name="connsiteY10" fmla="*/ 1888590 h 3083648"/>
                <a:gd name="connsiteX11" fmla="*/ 3992578 w 5350598"/>
                <a:gd name="connsiteY11" fmla="*/ 2065133 h 3083648"/>
                <a:gd name="connsiteX12" fmla="*/ 4259656 w 5350598"/>
                <a:gd name="connsiteY12" fmla="*/ 2196408 h 3083648"/>
                <a:gd name="connsiteX13" fmla="*/ 4467885 w 5350598"/>
                <a:gd name="connsiteY13" fmla="*/ 2268836 h 3083648"/>
                <a:gd name="connsiteX14" fmla="*/ 4784757 w 5350598"/>
                <a:gd name="connsiteY14" fmla="*/ 2391058 h 3083648"/>
                <a:gd name="connsiteX15" fmla="*/ 5183109 w 5350598"/>
                <a:gd name="connsiteY15" fmla="*/ 2544966 h 3083648"/>
                <a:gd name="connsiteX16" fmla="*/ 5341545 w 5350598"/>
                <a:gd name="connsiteY16" fmla="*/ 2567600 h 3083648"/>
                <a:gd name="connsiteX17" fmla="*/ 5350598 w 5350598"/>
                <a:gd name="connsiteY17" fmla="*/ 3083648 h 3083648"/>
                <a:gd name="connsiteX18" fmla="*/ 5029200 w 5350598"/>
                <a:gd name="connsiteY18" fmla="*/ 3042907 h 3083648"/>
                <a:gd name="connsiteX19" fmla="*/ 4748543 w 5350598"/>
                <a:gd name="connsiteY19" fmla="*/ 2993113 h 3083648"/>
                <a:gd name="connsiteX20" fmla="*/ 4130502 w 5350598"/>
                <a:gd name="connsiteY20" fmla="*/ 2849695 h 3083648"/>
                <a:gd name="connsiteX21" fmla="*/ 3688321 w 5350598"/>
                <a:gd name="connsiteY21" fmla="*/ 2762250 h 3083648"/>
                <a:gd name="connsiteX22" fmla="*/ 3304255 w 5350598"/>
                <a:gd name="connsiteY22" fmla="*/ 2665043 h 3083648"/>
                <a:gd name="connsiteX23" fmla="*/ 2997404 w 5350598"/>
                <a:gd name="connsiteY23" fmla="*/ 2567600 h 3083648"/>
                <a:gd name="connsiteX24" fmla="*/ 2729620 w 5350598"/>
                <a:gd name="connsiteY24" fmla="*/ 2461811 h 3083648"/>
                <a:gd name="connsiteX25" fmla="*/ 2430856 w 5350598"/>
                <a:gd name="connsiteY25" fmla="*/ 2350317 h 3083648"/>
                <a:gd name="connsiteX26" fmla="*/ 2296492 w 5350598"/>
                <a:gd name="connsiteY26" fmla="*/ 2289559 h 3083648"/>
                <a:gd name="connsiteX27" fmla="*/ 2159252 w 5350598"/>
                <a:gd name="connsiteY27" fmla="*/ 2228072 h 3083648"/>
                <a:gd name="connsiteX28" fmla="*/ 1969129 w 5350598"/>
                <a:gd name="connsiteY28" fmla="*/ 2137561 h 3083648"/>
                <a:gd name="connsiteX29" fmla="*/ 1841674 w 5350598"/>
                <a:gd name="connsiteY29" fmla="*/ 2070367 h 3083648"/>
                <a:gd name="connsiteX30" fmla="*/ 1736592 w 5350598"/>
                <a:gd name="connsiteY30" fmla="*/ 2011520 h 3083648"/>
                <a:gd name="connsiteX31" fmla="*/ 1606754 w 5350598"/>
                <a:gd name="connsiteY31" fmla="*/ 1944326 h 3083648"/>
                <a:gd name="connsiteX32" fmla="*/ 1439030 w 5350598"/>
                <a:gd name="connsiteY32" fmla="*/ 1847590 h 3083648"/>
                <a:gd name="connsiteX33" fmla="*/ 1349933 w 5350598"/>
                <a:gd name="connsiteY33" fmla="*/ 1780161 h 3083648"/>
                <a:gd name="connsiteX34" fmla="*/ 1217220 w 5350598"/>
                <a:gd name="connsiteY34" fmla="*/ 1667229 h 3083648"/>
                <a:gd name="connsiteX35" fmla="*/ 1130978 w 5350598"/>
                <a:gd name="connsiteY35" fmla="*/ 1591689 h 3083648"/>
                <a:gd name="connsiteX36" fmla="*/ 1069983 w 5350598"/>
                <a:gd name="connsiteY36" fmla="*/ 1509972 h 3083648"/>
                <a:gd name="connsiteX37" fmla="*/ 988997 w 5350598"/>
                <a:gd name="connsiteY37" fmla="*/ 1421346 h 3083648"/>
                <a:gd name="connsiteX38" fmla="*/ 921568 w 5350598"/>
                <a:gd name="connsiteY38" fmla="*/ 1332698 h 3083648"/>
                <a:gd name="connsiteX39" fmla="*/ 816981 w 5350598"/>
                <a:gd name="connsiteY39" fmla="*/ 1175488 h 3083648"/>
                <a:gd name="connsiteX40" fmla="*/ 562045 w 5350598"/>
                <a:gd name="connsiteY40" fmla="*/ 680659 h 3083648"/>
                <a:gd name="connsiteX41" fmla="*/ 275659 w 5350598"/>
                <a:gd name="connsiteY41" fmla="*/ 494593 h 3083648"/>
                <a:gd name="connsiteX42" fmla="*/ 0 w 5350598"/>
                <a:gd name="connsiteY42" fmla="*/ 453616 h 3083648"/>
                <a:gd name="connsiteX0" fmla="*/ 0 w 5350598"/>
                <a:gd name="connsiteY0" fmla="*/ 453616 h 3083648"/>
                <a:gd name="connsiteX1" fmla="*/ 275659 w 5350598"/>
                <a:gd name="connsiteY1" fmla="*/ 462198 h 3083648"/>
                <a:gd name="connsiteX2" fmla="*/ 598944 w 5350598"/>
                <a:gd name="connsiteY2" fmla="*/ 270661 h 3083648"/>
                <a:gd name="connsiteX3" fmla="*/ 839827 w 5350598"/>
                <a:gd name="connsiteY3" fmla="*/ 0 h 3083648"/>
                <a:gd name="connsiteX4" fmla="*/ 1407814 w 5350598"/>
                <a:gd name="connsiteY4" fmla="*/ 245386 h 3083648"/>
                <a:gd name="connsiteX5" fmla="*/ 1955549 w 5350598"/>
                <a:gd name="connsiteY5" fmla="*/ 838388 h 3083648"/>
                <a:gd name="connsiteX6" fmla="*/ 2236206 w 5350598"/>
                <a:gd name="connsiteY6" fmla="*/ 1037564 h 3083648"/>
                <a:gd name="connsiteX7" fmla="*/ 2544024 w 5350598"/>
                <a:gd name="connsiteY7" fmla="*/ 1010404 h 3083648"/>
                <a:gd name="connsiteX8" fmla="*/ 2802048 w 5350598"/>
                <a:gd name="connsiteY8" fmla="*/ 1168840 h 3083648"/>
                <a:gd name="connsiteX9" fmla="*/ 3186820 w 5350598"/>
                <a:gd name="connsiteY9" fmla="*/ 1521925 h 3083648"/>
                <a:gd name="connsiteX10" fmla="*/ 3644020 w 5350598"/>
                <a:gd name="connsiteY10" fmla="*/ 1888590 h 3083648"/>
                <a:gd name="connsiteX11" fmla="*/ 3992578 w 5350598"/>
                <a:gd name="connsiteY11" fmla="*/ 2065133 h 3083648"/>
                <a:gd name="connsiteX12" fmla="*/ 4259656 w 5350598"/>
                <a:gd name="connsiteY12" fmla="*/ 2196408 h 3083648"/>
                <a:gd name="connsiteX13" fmla="*/ 4467885 w 5350598"/>
                <a:gd name="connsiteY13" fmla="*/ 2268836 h 3083648"/>
                <a:gd name="connsiteX14" fmla="*/ 4784757 w 5350598"/>
                <a:gd name="connsiteY14" fmla="*/ 2391058 h 3083648"/>
                <a:gd name="connsiteX15" fmla="*/ 5183109 w 5350598"/>
                <a:gd name="connsiteY15" fmla="*/ 2544966 h 3083648"/>
                <a:gd name="connsiteX16" fmla="*/ 5341545 w 5350598"/>
                <a:gd name="connsiteY16" fmla="*/ 2567600 h 3083648"/>
                <a:gd name="connsiteX17" fmla="*/ 5350598 w 5350598"/>
                <a:gd name="connsiteY17" fmla="*/ 3083648 h 3083648"/>
                <a:gd name="connsiteX18" fmla="*/ 5029200 w 5350598"/>
                <a:gd name="connsiteY18" fmla="*/ 3042907 h 3083648"/>
                <a:gd name="connsiteX19" fmla="*/ 4748543 w 5350598"/>
                <a:gd name="connsiteY19" fmla="*/ 2993113 h 3083648"/>
                <a:gd name="connsiteX20" fmla="*/ 4132883 w 5350598"/>
                <a:gd name="connsiteY20" fmla="*/ 2863983 h 3083648"/>
                <a:gd name="connsiteX21" fmla="*/ 3688321 w 5350598"/>
                <a:gd name="connsiteY21" fmla="*/ 2762250 h 3083648"/>
                <a:gd name="connsiteX22" fmla="*/ 3304255 w 5350598"/>
                <a:gd name="connsiteY22" fmla="*/ 2665043 h 3083648"/>
                <a:gd name="connsiteX23" fmla="*/ 2997404 w 5350598"/>
                <a:gd name="connsiteY23" fmla="*/ 2567600 h 3083648"/>
                <a:gd name="connsiteX24" fmla="*/ 2729620 w 5350598"/>
                <a:gd name="connsiteY24" fmla="*/ 2461811 h 3083648"/>
                <a:gd name="connsiteX25" fmla="*/ 2430856 w 5350598"/>
                <a:gd name="connsiteY25" fmla="*/ 2350317 h 3083648"/>
                <a:gd name="connsiteX26" fmla="*/ 2296492 w 5350598"/>
                <a:gd name="connsiteY26" fmla="*/ 2289559 h 3083648"/>
                <a:gd name="connsiteX27" fmla="*/ 2159252 w 5350598"/>
                <a:gd name="connsiteY27" fmla="*/ 2228072 h 3083648"/>
                <a:gd name="connsiteX28" fmla="*/ 1969129 w 5350598"/>
                <a:gd name="connsiteY28" fmla="*/ 2137561 h 3083648"/>
                <a:gd name="connsiteX29" fmla="*/ 1841674 w 5350598"/>
                <a:gd name="connsiteY29" fmla="*/ 2070367 h 3083648"/>
                <a:gd name="connsiteX30" fmla="*/ 1736592 w 5350598"/>
                <a:gd name="connsiteY30" fmla="*/ 2011520 h 3083648"/>
                <a:gd name="connsiteX31" fmla="*/ 1606754 w 5350598"/>
                <a:gd name="connsiteY31" fmla="*/ 1944326 h 3083648"/>
                <a:gd name="connsiteX32" fmla="*/ 1439030 w 5350598"/>
                <a:gd name="connsiteY32" fmla="*/ 1847590 h 3083648"/>
                <a:gd name="connsiteX33" fmla="*/ 1349933 w 5350598"/>
                <a:gd name="connsiteY33" fmla="*/ 1780161 h 3083648"/>
                <a:gd name="connsiteX34" fmla="*/ 1217220 w 5350598"/>
                <a:gd name="connsiteY34" fmla="*/ 1667229 h 3083648"/>
                <a:gd name="connsiteX35" fmla="*/ 1130978 w 5350598"/>
                <a:gd name="connsiteY35" fmla="*/ 1591689 h 3083648"/>
                <a:gd name="connsiteX36" fmla="*/ 1069983 w 5350598"/>
                <a:gd name="connsiteY36" fmla="*/ 1509972 h 3083648"/>
                <a:gd name="connsiteX37" fmla="*/ 988997 w 5350598"/>
                <a:gd name="connsiteY37" fmla="*/ 1421346 h 3083648"/>
                <a:gd name="connsiteX38" fmla="*/ 921568 w 5350598"/>
                <a:gd name="connsiteY38" fmla="*/ 1332698 h 3083648"/>
                <a:gd name="connsiteX39" fmla="*/ 816981 w 5350598"/>
                <a:gd name="connsiteY39" fmla="*/ 1175488 h 3083648"/>
                <a:gd name="connsiteX40" fmla="*/ 562045 w 5350598"/>
                <a:gd name="connsiteY40" fmla="*/ 680659 h 3083648"/>
                <a:gd name="connsiteX41" fmla="*/ 275659 w 5350598"/>
                <a:gd name="connsiteY41" fmla="*/ 494593 h 3083648"/>
                <a:gd name="connsiteX42" fmla="*/ 0 w 5350598"/>
                <a:gd name="connsiteY42" fmla="*/ 453616 h 3083648"/>
                <a:gd name="connsiteX0" fmla="*/ 0 w 5350598"/>
                <a:gd name="connsiteY0" fmla="*/ 453616 h 3083648"/>
                <a:gd name="connsiteX1" fmla="*/ 275659 w 5350598"/>
                <a:gd name="connsiteY1" fmla="*/ 462198 h 3083648"/>
                <a:gd name="connsiteX2" fmla="*/ 598944 w 5350598"/>
                <a:gd name="connsiteY2" fmla="*/ 270661 h 3083648"/>
                <a:gd name="connsiteX3" fmla="*/ 839827 w 5350598"/>
                <a:gd name="connsiteY3" fmla="*/ 0 h 3083648"/>
                <a:gd name="connsiteX4" fmla="*/ 1407814 w 5350598"/>
                <a:gd name="connsiteY4" fmla="*/ 245386 h 3083648"/>
                <a:gd name="connsiteX5" fmla="*/ 1955549 w 5350598"/>
                <a:gd name="connsiteY5" fmla="*/ 838388 h 3083648"/>
                <a:gd name="connsiteX6" fmla="*/ 2236206 w 5350598"/>
                <a:gd name="connsiteY6" fmla="*/ 1037564 h 3083648"/>
                <a:gd name="connsiteX7" fmla="*/ 2544024 w 5350598"/>
                <a:gd name="connsiteY7" fmla="*/ 1010404 h 3083648"/>
                <a:gd name="connsiteX8" fmla="*/ 2802048 w 5350598"/>
                <a:gd name="connsiteY8" fmla="*/ 1168840 h 3083648"/>
                <a:gd name="connsiteX9" fmla="*/ 3186820 w 5350598"/>
                <a:gd name="connsiteY9" fmla="*/ 1521925 h 3083648"/>
                <a:gd name="connsiteX10" fmla="*/ 3644020 w 5350598"/>
                <a:gd name="connsiteY10" fmla="*/ 1888590 h 3083648"/>
                <a:gd name="connsiteX11" fmla="*/ 3992578 w 5350598"/>
                <a:gd name="connsiteY11" fmla="*/ 2065133 h 3083648"/>
                <a:gd name="connsiteX12" fmla="*/ 4259656 w 5350598"/>
                <a:gd name="connsiteY12" fmla="*/ 2196408 h 3083648"/>
                <a:gd name="connsiteX13" fmla="*/ 4467885 w 5350598"/>
                <a:gd name="connsiteY13" fmla="*/ 2268836 h 3083648"/>
                <a:gd name="connsiteX14" fmla="*/ 4784757 w 5350598"/>
                <a:gd name="connsiteY14" fmla="*/ 2391058 h 3083648"/>
                <a:gd name="connsiteX15" fmla="*/ 5183109 w 5350598"/>
                <a:gd name="connsiteY15" fmla="*/ 2544966 h 3083648"/>
                <a:gd name="connsiteX16" fmla="*/ 5341545 w 5350598"/>
                <a:gd name="connsiteY16" fmla="*/ 2567600 h 3083648"/>
                <a:gd name="connsiteX17" fmla="*/ 5350598 w 5350598"/>
                <a:gd name="connsiteY17" fmla="*/ 3083648 h 3083648"/>
                <a:gd name="connsiteX18" fmla="*/ 5029200 w 5350598"/>
                <a:gd name="connsiteY18" fmla="*/ 3042907 h 3083648"/>
                <a:gd name="connsiteX19" fmla="*/ 4450886 w 5350598"/>
                <a:gd name="connsiteY19" fmla="*/ 2943107 h 3083648"/>
                <a:gd name="connsiteX20" fmla="*/ 4132883 w 5350598"/>
                <a:gd name="connsiteY20" fmla="*/ 2863983 h 3083648"/>
                <a:gd name="connsiteX21" fmla="*/ 3688321 w 5350598"/>
                <a:gd name="connsiteY21" fmla="*/ 2762250 h 3083648"/>
                <a:gd name="connsiteX22" fmla="*/ 3304255 w 5350598"/>
                <a:gd name="connsiteY22" fmla="*/ 2665043 h 3083648"/>
                <a:gd name="connsiteX23" fmla="*/ 2997404 w 5350598"/>
                <a:gd name="connsiteY23" fmla="*/ 2567600 h 3083648"/>
                <a:gd name="connsiteX24" fmla="*/ 2729620 w 5350598"/>
                <a:gd name="connsiteY24" fmla="*/ 2461811 h 3083648"/>
                <a:gd name="connsiteX25" fmla="*/ 2430856 w 5350598"/>
                <a:gd name="connsiteY25" fmla="*/ 2350317 h 3083648"/>
                <a:gd name="connsiteX26" fmla="*/ 2296492 w 5350598"/>
                <a:gd name="connsiteY26" fmla="*/ 2289559 h 3083648"/>
                <a:gd name="connsiteX27" fmla="*/ 2159252 w 5350598"/>
                <a:gd name="connsiteY27" fmla="*/ 2228072 h 3083648"/>
                <a:gd name="connsiteX28" fmla="*/ 1969129 w 5350598"/>
                <a:gd name="connsiteY28" fmla="*/ 2137561 h 3083648"/>
                <a:gd name="connsiteX29" fmla="*/ 1841674 w 5350598"/>
                <a:gd name="connsiteY29" fmla="*/ 2070367 h 3083648"/>
                <a:gd name="connsiteX30" fmla="*/ 1736592 w 5350598"/>
                <a:gd name="connsiteY30" fmla="*/ 2011520 h 3083648"/>
                <a:gd name="connsiteX31" fmla="*/ 1606754 w 5350598"/>
                <a:gd name="connsiteY31" fmla="*/ 1944326 h 3083648"/>
                <a:gd name="connsiteX32" fmla="*/ 1439030 w 5350598"/>
                <a:gd name="connsiteY32" fmla="*/ 1847590 h 3083648"/>
                <a:gd name="connsiteX33" fmla="*/ 1349933 w 5350598"/>
                <a:gd name="connsiteY33" fmla="*/ 1780161 h 3083648"/>
                <a:gd name="connsiteX34" fmla="*/ 1217220 w 5350598"/>
                <a:gd name="connsiteY34" fmla="*/ 1667229 h 3083648"/>
                <a:gd name="connsiteX35" fmla="*/ 1130978 w 5350598"/>
                <a:gd name="connsiteY35" fmla="*/ 1591689 h 3083648"/>
                <a:gd name="connsiteX36" fmla="*/ 1069983 w 5350598"/>
                <a:gd name="connsiteY36" fmla="*/ 1509972 h 3083648"/>
                <a:gd name="connsiteX37" fmla="*/ 988997 w 5350598"/>
                <a:gd name="connsiteY37" fmla="*/ 1421346 h 3083648"/>
                <a:gd name="connsiteX38" fmla="*/ 921568 w 5350598"/>
                <a:gd name="connsiteY38" fmla="*/ 1332698 h 3083648"/>
                <a:gd name="connsiteX39" fmla="*/ 816981 w 5350598"/>
                <a:gd name="connsiteY39" fmla="*/ 1175488 h 3083648"/>
                <a:gd name="connsiteX40" fmla="*/ 562045 w 5350598"/>
                <a:gd name="connsiteY40" fmla="*/ 680659 h 3083648"/>
                <a:gd name="connsiteX41" fmla="*/ 275659 w 5350598"/>
                <a:gd name="connsiteY41" fmla="*/ 494593 h 3083648"/>
                <a:gd name="connsiteX42" fmla="*/ 0 w 5350598"/>
                <a:gd name="connsiteY42" fmla="*/ 453616 h 3083648"/>
                <a:gd name="connsiteX0" fmla="*/ 0 w 5350598"/>
                <a:gd name="connsiteY0" fmla="*/ 453616 h 3083648"/>
                <a:gd name="connsiteX1" fmla="*/ 275659 w 5350598"/>
                <a:gd name="connsiteY1" fmla="*/ 462198 h 3083648"/>
                <a:gd name="connsiteX2" fmla="*/ 598944 w 5350598"/>
                <a:gd name="connsiteY2" fmla="*/ 270661 h 3083648"/>
                <a:gd name="connsiteX3" fmla="*/ 839827 w 5350598"/>
                <a:gd name="connsiteY3" fmla="*/ 0 h 3083648"/>
                <a:gd name="connsiteX4" fmla="*/ 1407814 w 5350598"/>
                <a:gd name="connsiteY4" fmla="*/ 245386 h 3083648"/>
                <a:gd name="connsiteX5" fmla="*/ 1955549 w 5350598"/>
                <a:gd name="connsiteY5" fmla="*/ 838388 h 3083648"/>
                <a:gd name="connsiteX6" fmla="*/ 2236206 w 5350598"/>
                <a:gd name="connsiteY6" fmla="*/ 1037564 h 3083648"/>
                <a:gd name="connsiteX7" fmla="*/ 2544024 w 5350598"/>
                <a:gd name="connsiteY7" fmla="*/ 1010404 h 3083648"/>
                <a:gd name="connsiteX8" fmla="*/ 2802048 w 5350598"/>
                <a:gd name="connsiteY8" fmla="*/ 1168840 h 3083648"/>
                <a:gd name="connsiteX9" fmla="*/ 3186820 w 5350598"/>
                <a:gd name="connsiteY9" fmla="*/ 1521925 h 3083648"/>
                <a:gd name="connsiteX10" fmla="*/ 3644020 w 5350598"/>
                <a:gd name="connsiteY10" fmla="*/ 1888590 h 3083648"/>
                <a:gd name="connsiteX11" fmla="*/ 3992578 w 5350598"/>
                <a:gd name="connsiteY11" fmla="*/ 2065133 h 3083648"/>
                <a:gd name="connsiteX12" fmla="*/ 4259656 w 5350598"/>
                <a:gd name="connsiteY12" fmla="*/ 2196408 h 3083648"/>
                <a:gd name="connsiteX13" fmla="*/ 4467885 w 5350598"/>
                <a:gd name="connsiteY13" fmla="*/ 2268836 h 3083648"/>
                <a:gd name="connsiteX14" fmla="*/ 4784757 w 5350598"/>
                <a:gd name="connsiteY14" fmla="*/ 2391058 h 3083648"/>
                <a:gd name="connsiteX15" fmla="*/ 5183109 w 5350598"/>
                <a:gd name="connsiteY15" fmla="*/ 2544966 h 3083648"/>
                <a:gd name="connsiteX16" fmla="*/ 5341545 w 5350598"/>
                <a:gd name="connsiteY16" fmla="*/ 2567600 h 3083648"/>
                <a:gd name="connsiteX17" fmla="*/ 5350598 w 5350598"/>
                <a:gd name="connsiteY17" fmla="*/ 3083648 h 3083648"/>
                <a:gd name="connsiteX18" fmla="*/ 5029200 w 5350598"/>
                <a:gd name="connsiteY18" fmla="*/ 3042907 h 3083648"/>
                <a:gd name="connsiteX19" fmla="*/ 4598524 w 5350598"/>
                <a:gd name="connsiteY19" fmla="*/ 2969300 h 3083648"/>
                <a:gd name="connsiteX20" fmla="*/ 4132883 w 5350598"/>
                <a:gd name="connsiteY20" fmla="*/ 2863983 h 3083648"/>
                <a:gd name="connsiteX21" fmla="*/ 3688321 w 5350598"/>
                <a:gd name="connsiteY21" fmla="*/ 2762250 h 3083648"/>
                <a:gd name="connsiteX22" fmla="*/ 3304255 w 5350598"/>
                <a:gd name="connsiteY22" fmla="*/ 2665043 h 3083648"/>
                <a:gd name="connsiteX23" fmla="*/ 2997404 w 5350598"/>
                <a:gd name="connsiteY23" fmla="*/ 2567600 h 3083648"/>
                <a:gd name="connsiteX24" fmla="*/ 2729620 w 5350598"/>
                <a:gd name="connsiteY24" fmla="*/ 2461811 h 3083648"/>
                <a:gd name="connsiteX25" fmla="*/ 2430856 w 5350598"/>
                <a:gd name="connsiteY25" fmla="*/ 2350317 h 3083648"/>
                <a:gd name="connsiteX26" fmla="*/ 2296492 w 5350598"/>
                <a:gd name="connsiteY26" fmla="*/ 2289559 h 3083648"/>
                <a:gd name="connsiteX27" fmla="*/ 2159252 w 5350598"/>
                <a:gd name="connsiteY27" fmla="*/ 2228072 h 3083648"/>
                <a:gd name="connsiteX28" fmla="*/ 1969129 w 5350598"/>
                <a:gd name="connsiteY28" fmla="*/ 2137561 h 3083648"/>
                <a:gd name="connsiteX29" fmla="*/ 1841674 w 5350598"/>
                <a:gd name="connsiteY29" fmla="*/ 2070367 h 3083648"/>
                <a:gd name="connsiteX30" fmla="*/ 1736592 w 5350598"/>
                <a:gd name="connsiteY30" fmla="*/ 2011520 h 3083648"/>
                <a:gd name="connsiteX31" fmla="*/ 1606754 w 5350598"/>
                <a:gd name="connsiteY31" fmla="*/ 1944326 h 3083648"/>
                <a:gd name="connsiteX32" fmla="*/ 1439030 w 5350598"/>
                <a:gd name="connsiteY32" fmla="*/ 1847590 h 3083648"/>
                <a:gd name="connsiteX33" fmla="*/ 1349933 w 5350598"/>
                <a:gd name="connsiteY33" fmla="*/ 1780161 h 3083648"/>
                <a:gd name="connsiteX34" fmla="*/ 1217220 w 5350598"/>
                <a:gd name="connsiteY34" fmla="*/ 1667229 h 3083648"/>
                <a:gd name="connsiteX35" fmla="*/ 1130978 w 5350598"/>
                <a:gd name="connsiteY35" fmla="*/ 1591689 h 3083648"/>
                <a:gd name="connsiteX36" fmla="*/ 1069983 w 5350598"/>
                <a:gd name="connsiteY36" fmla="*/ 1509972 h 3083648"/>
                <a:gd name="connsiteX37" fmla="*/ 988997 w 5350598"/>
                <a:gd name="connsiteY37" fmla="*/ 1421346 h 3083648"/>
                <a:gd name="connsiteX38" fmla="*/ 921568 w 5350598"/>
                <a:gd name="connsiteY38" fmla="*/ 1332698 h 3083648"/>
                <a:gd name="connsiteX39" fmla="*/ 816981 w 5350598"/>
                <a:gd name="connsiteY39" fmla="*/ 1175488 h 3083648"/>
                <a:gd name="connsiteX40" fmla="*/ 562045 w 5350598"/>
                <a:gd name="connsiteY40" fmla="*/ 680659 h 3083648"/>
                <a:gd name="connsiteX41" fmla="*/ 275659 w 5350598"/>
                <a:gd name="connsiteY41" fmla="*/ 494593 h 3083648"/>
                <a:gd name="connsiteX42" fmla="*/ 0 w 5350598"/>
                <a:gd name="connsiteY42" fmla="*/ 453616 h 3083648"/>
                <a:gd name="connsiteX0" fmla="*/ 0 w 5350598"/>
                <a:gd name="connsiteY0" fmla="*/ 453616 h 3083648"/>
                <a:gd name="connsiteX1" fmla="*/ 275659 w 5350598"/>
                <a:gd name="connsiteY1" fmla="*/ 462198 h 3083648"/>
                <a:gd name="connsiteX2" fmla="*/ 598944 w 5350598"/>
                <a:gd name="connsiteY2" fmla="*/ 270661 h 3083648"/>
                <a:gd name="connsiteX3" fmla="*/ 839827 w 5350598"/>
                <a:gd name="connsiteY3" fmla="*/ 0 h 3083648"/>
                <a:gd name="connsiteX4" fmla="*/ 1407814 w 5350598"/>
                <a:gd name="connsiteY4" fmla="*/ 245386 h 3083648"/>
                <a:gd name="connsiteX5" fmla="*/ 1955549 w 5350598"/>
                <a:gd name="connsiteY5" fmla="*/ 838388 h 3083648"/>
                <a:gd name="connsiteX6" fmla="*/ 2236206 w 5350598"/>
                <a:gd name="connsiteY6" fmla="*/ 1037564 h 3083648"/>
                <a:gd name="connsiteX7" fmla="*/ 2544024 w 5350598"/>
                <a:gd name="connsiteY7" fmla="*/ 1010404 h 3083648"/>
                <a:gd name="connsiteX8" fmla="*/ 2802048 w 5350598"/>
                <a:gd name="connsiteY8" fmla="*/ 1168840 h 3083648"/>
                <a:gd name="connsiteX9" fmla="*/ 3186820 w 5350598"/>
                <a:gd name="connsiteY9" fmla="*/ 1521925 h 3083648"/>
                <a:gd name="connsiteX10" fmla="*/ 3644020 w 5350598"/>
                <a:gd name="connsiteY10" fmla="*/ 1888590 h 3083648"/>
                <a:gd name="connsiteX11" fmla="*/ 3992578 w 5350598"/>
                <a:gd name="connsiteY11" fmla="*/ 2065133 h 3083648"/>
                <a:gd name="connsiteX12" fmla="*/ 4259656 w 5350598"/>
                <a:gd name="connsiteY12" fmla="*/ 2196408 h 3083648"/>
                <a:gd name="connsiteX13" fmla="*/ 4467885 w 5350598"/>
                <a:gd name="connsiteY13" fmla="*/ 2268836 h 3083648"/>
                <a:gd name="connsiteX14" fmla="*/ 4784757 w 5350598"/>
                <a:gd name="connsiteY14" fmla="*/ 2391058 h 3083648"/>
                <a:gd name="connsiteX15" fmla="*/ 5183109 w 5350598"/>
                <a:gd name="connsiteY15" fmla="*/ 2544966 h 3083648"/>
                <a:gd name="connsiteX16" fmla="*/ 5341545 w 5350598"/>
                <a:gd name="connsiteY16" fmla="*/ 2567600 h 3083648"/>
                <a:gd name="connsiteX17" fmla="*/ 5350598 w 5350598"/>
                <a:gd name="connsiteY17" fmla="*/ 3083648 h 3083648"/>
                <a:gd name="connsiteX18" fmla="*/ 5029200 w 5350598"/>
                <a:gd name="connsiteY18" fmla="*/ 3042907 h 3083648"/>
                <a:gd name="connsiteX19" fmla="*/ 4598524 w 5350598"/>
                <a:gd name="connsiteY19" fmla="*/ 2969300 h 3083648"/>
                <a:gd name="connsiteX20" fmla="*/ 4173364 w 5350598"/>
                <a:gd name="connsiteY20" fmla="*/ 2880652 h 3083648"/>
                <a:gd name="connsiteX21" fmla="*/ 3688321 w 5350598"/>
                <a:gd name="connsiteY21" fmla="*/ 2762250 h 3083648"/>
                <a:gd name="connsiteX22" fmla="*/ 3304255 w 5350598"/>
                <a:gd name="connsiteY22" fmla="*/ 2665043 h 3083648"/>
                <a:gd name="connsiteX23" fmla="*/ 2997404 w 5350598"/>
                <a:gd name="connsiteY23" fmla="*/ 2567600 h 3083648"/>
                <a:gd name="connsiteX24" fmla="*/ 2729620 w 5350598"/>
                <a:gd name="connsiteY24" fmla="*/ 2461811 h 3083648"/>
                <a:gd name="connsiteX25" fmla="*/ 2430856 w 5350598"/>
                <a:gd name="connsiteY25" fmla="*/ 2350317 h 3083648"/>
                <a:gd name="connsiteX26" fmla="*/ 2296492 w 5350598"/>
                <a:gd name="connsiteY26" fmla="*/ 2289559 h 3083648"/>
                <a:gd name="connsiteX27" fmla="*/ 2159252 w 5350598"/>
                <a:gd name="connsiteY27" fmla="*/ 2228072 h 3083648"/>
                <a:gd name="connsiteX28" fmla="*/ 1969129 w 5350598"/>
                <a:gd name="connsiteY28" fmla="*/ 2137561 h 3083648"/>
                <a:gd name="connsiteX29" fmla="*/ 1841674 w 5350598"/>
                <a:gd name="connsiteY29" fmla="*/ 2070367 h 3083648"/>
                <a:gd name="connsiteX30" fmla="*/ 1736592 w 5350598"/>
                <a:gd name="connsiteY30" fmla="*/ 2011520 h 3083648"/>
                <a:gd name="connsiteX31" fmla="*/ 1606754 w 5350598"/>
                <a:gd name="connsiteY31" fmla="*/ 1944326 h 3083648"/>
                <a:gd name="connsiteX32" fmla="*/ 1439030 w 5350598"/>
                <a:gd name="connsiteY32" fmla="*/ 1847590 h 3083648"/>
                <a:gd name="connsiteX33" fmla="*/ 1349933 w 5350598"/>
                <a:gd name="connsiteY33" fmla="*/ 1780161 h 3083648"/>
                <a:gd name="connsiteX34" fmla="*/ 1217220 w 5350598"/>
                <a:gd name="connsiteY34" fmla="*/ 1667229 h 3083648"/>
                <a:gd name="connsiteX35" fmla="*/ 1130978 w 5350598"/>
                <a:gd name="connsiteY35" fmla="*/ 1591689 h 3083648"/>
                <a:gd name="connsiteX36" fmla="*/ 1069983 w 5350598"/>
                <a:gd name="connsiteY36" fmla="*/ 1509972 h 3083648"/>
                <a:gd name="connsiteX37" fmla="*/ 988997 w 5350598"/>
                <a:gd name="connsiteY37" fmla="*/ 1421346 h 3083648"/>
                <a:gd name="connsiteX38" fmla="*/ 921568 w 5350598"/>
                <a:gd name="connsiteY38" fmla="*/ 1332698 h 3083648"/>
                <a:gd name="connsiteX39" fmla="*/ 816981 w 5350598"/>
                <a:gd name="connsiteY39" fmla="*/ 1175488 h 3083648"/>
                <a:gd name="connsiteX40" fmla="*/ 562045 w 5350598"/>
                <a:gd name="connsiteY40" fmla="*/ 680659 h 3083648"/>
                <a:gd name="connsiteX41" fmla="*/ 275659 w 5350598"/>
                <a:gd name="connsiteY41" fmla="*/ 494593 h 3083648"/>
                <a:gd name="connsiteX42" fmla="*/ 0 w 5350598"/>
                <a:gd name="connsiteY42" fmla="*/ 453616 h 3083648"/>
                <a:gd name="connsiteX0" fmla="*/ 0 w 5352979"/>
                <a:gd name="connsiteY0" fmla="*/ 453616 h 3090792"/>
                <a:gd name="connsiteX1" fmla="*/ 275659 w 5352979"/>
                <a:gd name="connsiteY1" fmla="*/ 462198 h 3090792"/>
                <a:gd name="connsiteX2" fmla="*/ 598944 w 5352979"/>
                <a:gd name="connsiteY2" fmla="*/ 270661 h 3090792"/>
                <a:gd name="connsiteX3" fmla="*/ 839827 w 5352979"/>
                <a:gd name="connsiteY3" fmla="*/ 0 h 3090792"/>
                <a:gd name="connsiteX4" fmla="*/ 1407814 w 5352979"/>
                <a:gd name="connsiteY4" fmla="*/ 245386 h 3090792"/>
                <a:gd name="connsiteX5" fmla="*/ 1955549 w 5352979"/>
                <a:gd name="connsiteY5" fmla="*/ 838388 h 3090792"/>
                <a:gd name="connsiteX6" fmla="*/ 2236206 w 5352979"/>
                <a:gd name="connsiteY6" fmla="*/ 1037564 h 3090792"/>
                <a:gd name="connsiteX7" fmla="*/ 2544024 w 5352979"/>
                <a:gd name="connsiteY7" fmla="*/ 1010404 h 3090792"/>
                <a:gd name="connsiteX8" fmla="*/ 2802048 w 5352979"/>
                <a:gd name="connsiteY8" fmla="*/ 1168840 h 3090792"/>
                <a:gd name="connsiteX9" fmla="*/ 3186820 w 5352979"/>
                <a:gd name="connsiteY9" fmla="*/ 1521925 h 3090792"/>
                <a:gd name="connsiteX10" fmla="*/ 3644020 w 5352979"/>
                <a:gd name="connsiteY10" fmla="*/ 1888590 h 3090792"/>
                <a:gd name="connsiteX11" fmla="*/ 3992578 w 5352979"/>
                <a:gd name="connsiteY11" fmla="*/ 2065133 h 3090792"/>
                <a:gd name="connsiteX12" fmla="*/ 4259656 w 5352979"/>
                <a:gd name="connsiteY12" fmla="*/ 2196408 h 3090792"/>
                <a:gd name="connsiteX13" fmla="*/ 4467885 w 5352979"/>
                <a:gd name="connsiteY13" fmla="*/ 2268836 h 3090792"/>
                <a:gd name="connsiteX14" fmla="*/ 4784757 w 5352979"/>
                <a:gd name="connsiteY14" fmla="*/ 2391058 h 3090792"/>
                <a:gd name="connsiteX15" fmla="*/ 5183109 w 5352979"/>
                <a:gd name="connsiteY15" fmla="*/ 2544966 h 3090792"/>
                <a:gd name="connsiteX16" fmla="*/ 5341545 w 5352979"/>
                <a:gd name="connsiteY16" fmla="*/ 2567600 h 3090792"/>
                <a:gd name="connsiteX17" fmla="*/ 5352979 w 5352979"/>
                <a:gd name="connsiteY17" fmla="*/ 3090792 h 3090792"/>
                <a:gd name="connsiteX18" fmla="*/ 5029200 w 5352979"/>
                <a:gd name="connsiteY18" fmla="*/ 3042907 h 3090792"/>
                <a:gd name="connsiteX19" fmla="*/ 4598524 w 5352979"/>
                <a:gd name="connsiteY19" fmla="*/ 2969300 h 3090792"/>
                <a:gd name="connsiteX20" fmla="*/ 4173364 w 5352979"/>
                <a:gd name="connsiteY20" fmla="*/ 2880652 h 3090792"/>
                <a:gd name="connsiteX21" fmla="*/ 3688321 w 5352979"/>
                <a:gd name="connsiteY21" fmla="*/ 2762250 h 3090792"/>
                <a:gd name="connsiteX22" fmla="*/ 3304255 w 5352979"/>
                <a:gd name="connsiteY22" fmla="*/ 2665043 h 3090792"/>
                <a:gd name="connsiteX23" fmla="*/ 2997404 w 5352979"/>
                <a:gd name="connsiteY23" fmla="*/ 2567600 h 3090792"/>
                <a:gd name="connsiteX24" fmla="*/ 2729620 w 5352979"/>
                <a:gd name="connsiteY24" fmla="*/ 2461811 h 3090792"/>
                <a:gd name="connsiteX25" fmla="*/ 2430856 w 5352979"/>
                <a:gd name="connsiteY25" fmla="*/ 2350317 h 3090792"/>
                <a:gd name="connsiteX26" fmla="*/ 2296492 w 5352979"/>
                <a:gd name="connsiteY26" fmla="*/ 2289559 h 3090792"/>
                <a:gd name="connsiteX27" fmla="*/ 2159252 w 5352979"/>
                <a:gd name="connsiteY27" fmla="*/ 2228072 h 3090792"/>
                <a:gd name="connsiteX28" fmla="*/ 1969129 w 5352979"/>
                <a:gd name="connsiteY28" fmla="*/ 2137561 h 3090792"/>
                <a:gd name="connsiteX29" fmla="*/ 1841674 w 5352979"/>
                <a:gd name="connsiteY29" fmla="*/ 2070367 h 3090792"/>
                <a:gd name="connsiteX30" fmla="*/ 1736592 w 5352979"/>
                <a:gd name="connsiteY30" fmla="*/ 2011520 h 3090792"/>
                <a:gd name="connsiteX31" fmla="*/ 1606754 w 5352979"/>
                <a:gd name="connsiteY31" fmla="*/ 1944326 h 3090792"/>
                <a:gd name="connsiteX32" fmla="*/ 1439030 w 5352979"/>
                <a:gd name="connsiteY32" fmla="*/ 1847590 h 3090792"/>
                <a:gd name="connsiteX33" fmla="*/ 1349933 w 5352979"/>
                <a:gd name="connsiteY33" fmla="*/ 1780161 h 3090792"/>
                <a:gd name="connsiteX34" fmla="*/ 1217220 w 5352979"/>
                <a:gd name="connsiteY34" fmla="*/ 1667229 h 3090792"/>
                <a:gd name="connsiteX35" fmla="*/ 1130978 w 5352979"/>
                <a:gd name="connsiteY35" fmla="*/ 1591689 h 3090792"/>
                <a:gd name="connsiteX36" fmla="*/ 1069983 w 5352979"/>
                <a:gd name="connsiteY36" fmla="*/ 1509972 h 3090792"/>
                <a:gd name="connsiteX37" fmla="*/ 988997 w 5352979"/>
                <a:gd name="connsiteY37" fmla="*/ 1421346 h 3090792"/>
                <a:gd name="connsiteX38" fmla="*/ 921568 w 5352979"/>
                <a:gd name="connsiteY38" fmla="*/ 1332698 h 3090792"/>
                <a:gd name="connsiteX39" fmla="*/ 816981 w 5352979"/>
                <a:gd name="connsiteY39" fmla="*/ 1175488 h 3090792"/>
                <a:gd name="connsiteX40" fmla="*/ 562045 w 5352979"/>
                <a:gd name="connsiteY40" fmla="*/ 680659 h 3090792"/>
                <a:gd name="connsiteX41" fmla="*/ 275659 w 5352979"/>
                <a:gd name="connsiteY41" fmla="*/ 494593 h 3090792"/>
                <a:gd name="connsiteX42" fmla="*/ 0 w 5352979"/>
                <a:gd name="connsiteY42" fmla="*/ 453616 h 3090792"/>
                <a:gd name="connsiteX0" fmla="*/ 0 w 5358214"/>
                <a:gd name="connsiteY0" fmla="*/ 453616 h 3090792"/>
                <a:gd name="connsiteX1" fmla="*/ 275659 w 5358214"/>
                <a:gd name="connsiteY1" fmla="*/ 462198 h 3090792"/>
                <a:gd name="connsiteX2" fmla="*/ 598944 w 5358214"/>
                <a:gd name="connsiteY2" fmla="*/ 270661 h 3090792"/>
                <a:gd name="connsiteX3" fmla="*/ 839827 w 5358214"/>
                <a:gd name="connsiteY3" fmla="*/ 0 h 3090792"/>
                <a:gd name="connsiteX4" fmla="*/ 1407814 w 5358214"/>
                <a:gd name="connsiteY4" fmla="*/ 245386 h 3090792"/>
                <a:gd name="connsiteX5" fmla="*/ 1955549 w 5358214"/>
                <a:gd name="connsiteY5" fmla="*/ 838388 h 3090792"/>
                <a:gd name="connsiteX6" fmla="*/ 2236206 w 5358214"/>
                <a:gd name="connsiteY6" fmla="*/ 1037564 h 3090792"/>
                <a:gd name="connsiteX7" fmla="*/ 2544024 w 5358214"/>
                <a:gd name="connsiteY7" fmla="*/ 1010404 h 3090792"/>
                <a:gd name="connsiteX8" fmla="*/ 2802048 w 5358214"/>
                <a:gd name="connsiteY8" fmla="*/ 1168840 h 3090792"/>
                <a:gd name="connsiteX9" fmla="*/ 3186820 w 5358214"/>
                <a:gd name="connsiteY9" fmla="*/ 1521925 h 3090792"/>
                <a:gd name="connsiteX10" fmla="*/ 3644020 w 5358214"/>
                <a:gd name="connsiteY10" fmla="*/ 1888590 h 3090792"/>
                <a:gd name="connsiteX11" fmla="*/ 3992578 w 5358214"/>
                <a:gd name="connsiteY11" fmla="*/ 2065133 h 3090792"/>
                <a:gd name="connsiteX12" fmla="*/ 4259656 w 5358214"/>
                <a:gd name="connsiteY12" fmla="*/ 2196408 h 3090792"/>
                <a:gd name="connsiteX13" fmla="*/ 4467885 w 5358214"/>
                <a:gd name="connsiteY13" fmla="*/ 2268836 h 3090792"/>
                <a:gd name="connsiteX14" fmla="*/ 4784757 w 5358214"/>
                <a:gd name="connsiteY14" fmla="*/ 2391058 h 3090792"/>
                <a:gd name="connsiteX15" fmla="*/ 5183109 w 5358214"/>
                <a:gd name="connsiteY15" fmla="*/ 2544966 h 3090792"/>
                <a:gd name="connsiteX16" fmla="*/ 5358214 w 5358214"/>
                <a:gd name="connsiteY16" fmla="*/ 2572363 h 3090792"/>
                <a:gd name="connsiteX17" fmla="*/ 5352979 w 5358214"/>
                <a:gd name="connsiteY17" fmla="*/ 3090792 h 3090792"/>
                <a:gd name="connsiteX18" fmla="*/ 5029200 w 5358214"/>
                <a:gd name="connsiteY18" fmla="*/ 3042907 h 3090792"/>
                <a:gd name="connsiteX19" fmla="*/ 4598524 w 5358214"/>
                <a:gd name="connsiteY19" fmla="*/ 2969300 h 3090792"/>
                <a:gd name="connsiteX20" fmla="*/ 4173364 w 5358214"/>
                <a:gd name="connsiteY20" fmla="*/ 2880652 h 3090792"/>
                <a:gd name="connsiteX21" fmla="*/ 3688321 w 5358214"/>
                <a:gd name="connsiteY21" fmla="*/ 2762250 h 3090792"/>
                <a:gd name="connsiteX22" fmla="*/ 3304255 w 5358214"/>
                <a:gd name="connsiteY22" fmla="*/ 2665043 h 3090792"/>
                <a:gd name="connsiteX23" fmla="*/ 2997404 w 5358214"/>
                <a:gd name="connsiteY23" fmla="*/ 2567600 h 3090792"/>
                <a:gd name="connsiteX24" fmla="*/ 2729620 w 5358214"/>
                <a:gd name="connsiteY24" fmla="*/ 2461811 h 3090792"/>
                <a:gd name="connsiteX25" fmla="*/ 2430856 w 5358214"/>
                <a:gd name="connsiteY25" fmla="*/ 2350317 h 3090792"/>
                <a:gd name="connsiteX26" fmla="*/ 2296492 w 5358214"/>
                <a:gd name="connsiteY26" fmla="*/ 2289559 h 3090792"/>
                <a:gd name="connsiteX27" fmla="*/ 2159252 w 5358214"/>
                <a:gd name="connsiteY27" fmla="*/ 2228072 h 3090792"/>
                <a:gd name="connsiteX28" fmla="*/ 1969129 w 5358214"/>
                <a:gd name="connsiteY28" fmla="*/ 2137561 h 3090792"/>
                <a:gd name="connsiteX29" fmla="*/ 1841674 w 5358214"/>
                <a:gd name="connsiteY29" fmla="*/ 2070367 h 3090792"/>
                <a:gd name="connsiteX30" fmla="*/ 1736592 w 5358214"/>
                <a:gd name="connsiteY30" fmla="*/ 2011520 h 3090792"/>
                <a:gd name="connsiteX31" fmla="*/ 1606754 w 5358214"/>
                <a:gd name="connsiteY31" fmla="*/ 1944326 h 3090792"/>
                <a:gd name="connsiteX32" fmla="*/ 1439030 w 5358214"/>
                <a:gd name="connsiteY32" fmla="*/ 1847590 h 3090792"/>
                <a:gd name="connsiteX33" fmla="*/ 1349933 w 5358214"/>
                <a:gd name="connsiteY33" fmla="*/ 1780161 h 3090792"/>
                <a:gd name="connsiteX34" fmla="*/ 1217220 w 5358214"/>
                <a:gd name="connsiteY34" fmla="*/ 1667229 h 3090792"/>
                <a:gd name="connsiteX35" fmla="*/ 1130978 w 5358214"/>
                <a:gd name="connsiteY35" fmla="*/ 1591689 h 3090792"/>
                <a:gd name="connsiteX36" fmla="*/ 1069983 w 5358214"/>
                <a:gd name="connsiteY36" fmla="*/ 1509972 h 3090792"/>
                <a:gd name="connsiteX37" fmla="*/ 988997 w 5358214"/>
                <a:gd name="connsiteY37" fmla="*/ 1421346 h 3090792"/>
                <a:gd name="connsiteX38" fmla="*/ 921568 w 5358214"/>
                <a:gd name="connsiteY38" fmla="*/ 1332698 h 3090792"/>
                <a:gd name="connsiteX39" fmla="*/ 816981 w 5358214"/>
                <a:gd name="connsiteY39" fmla="*/ 1175488 h 3090792"/>
                <a:gd name="connsiteX40" fmla="*/ 562045 w 5358214"/>
                <a:gd name="connsiteY40" fmla="*/ 680659 h 3090792"/>
                <a:gd name="connsiteX41" fmla="*/ 275659 w 5358214"/>
                <a:gd name="connsiteY41" fmla="*/ 494593 h 3090792"/>
                <a:gd name="connsiteX42" fmla="*/ 0 w 5358214"/>
                <a:gd name="connsiteY42" fmla="*/ 453616 h 3090792"/>
                <a:gd name="connsiteX0" fmla="*/ 0 w 5358214"/>
                <a:gd name="connsiteY0" fmla="*/ 453616 h 3090792"/>
                <a:gd name="connsiteX1" fmla="*/ 275659 w 5358214"/>
                <a:gd name="connsiteY1" fmla="*/ 462198 h 3090792"/>
                <a:gd name="connsiteX2" fmla="*/ 598944 w 5358214"/>
                <a:gd name="connsiteY2" fmla="*/ 270661 h 3090792"/>
                <a:gd name="connsiteX3" fmla="*/ 839827 w 5358214"/>
                <a:gd name="connsiteY3" fmla="*/ 0 h 3090792"/>
                <a:gd name="connsiteX4" fmla="*/ 1407814 w 5358214"/>
                <a:gd name="connsiteY4" fmla="*/ 245386 h 3090792"/>
                <a:gd name="connsiteX5" fmla="*/ 1955549 w 5358214"/>
                <a:gd name="connsiteY5" fmla="*/ 838388 h 3090792"/>
                <a:gd name="connsiteX6" fmla="*/ 2236206 w 5358214"/>
                <a:gd name="connsiteY6" fmla="*/ 1037564 h 3090792"/>
                <a:gd name="connsiteX7" fmla="*/ 2544024 w 5358214"/>
                <a:gd name="connsiteY7" fmla="*/ 1010404 h 3090792"/>
                <a:gd name="connsiteX8" fmla="*/ 2802048 w 5358214"/>
                <a:gd name="connsiteY8" fmla="*/ 1168840 h 3090792"/>
                <a:gd name="connsiteX9" fmla="*/ 3186820 w 5358214"/>
                <a:gd name="connsiteY9" fmla="*/ 1521925 h 3090792"/>
                <a:gd name="connsiteX10" fmla="*/ 3644020 w 5358214"/>
                <a:gd name="connsiteY10" fmla="*/ 1888590 h 3090792"/>
                <a:gd name="connsiteX11" fmla="*/ 3992578 w 5358214"/>
                <a:gd name="connsiteY11" fmla="*/ 2065133 h 3090792"/>
                <a:gd name="connsiteX12" fmla="*/ 4259656 w 5358214"/>
                <a:gd name="connsiteY12" fmla="*/ 2196408 h 3090792"/>
                <a:gd name="connsiteX13" fmla="*/ 4467885 w 5358214"/>
                <a:gd name="connsiteY13" fmla="*/ 2268836 h 3090792"/>
                <a:gd name="connsiteX14" fmla="*/ 4784757 w 5358214"/>
                <a:gd name="connsiteY14" fmla="*/ 2391058 h 3090792"/>
                <a:gd name="connsiteX15" fmla="*/ 5173584 w 5358214"/>
                <a:gd name="connsiteY15" fmla="*/ 2511628 h 3090792"/>
                <a:gd name="connsiteX16" fmla="*/ 5358214 w 5358214"/>
                <a:gd name="connsiteY16" fmla="*/ 2572363 h 3090792"/>
                <a:gd name="connsiteX17" fmla="*/ 5352979 w 5358214"/>
                <a:gd name="connsiteY17" fmla="*/ 3090792 h 3090792"/>
                <a:gd name="connsiteX18" fmla="*/ 5029200 w 5358214"/>
                <a:gd name="connsiteY18" fmla="*/ 3042907 h 3090792"/>
                <a:gd name="connsiteX19" fmla="*/ 4598524 w 5358214"/>
                <a:gd name="connsiteY19" fmla="*/ 2969300 h 3090792"/>
                <a:gd name="connsiteX20" fmla="*/ 4173364 w 5358214"/>
                <a:gd name="connsiteY20" fmla="*/ 2880652 h 3090792"/>
                <a:gd name="connsiteX21" fmla="*/ 3688321 w 5358214"/>
                <a:gd name="connsiteY21" fmla="*/ 2762250 h 3090792"/>
                <a:gd name="connsiteX22" fmla="*/ 3304255 w 5358214"/>
                <a:gd name="connsiteY22" fmla="*/ 2665043 h 3090792"/>
                <a:gd name="connsiteX23" fmla="*/ 2997404 w 5358214"/>
                <a:gd name="connsiteY23" fmla="*/ 2567600 h 3090792"/>
                <a:gd name="connsiteX24" fmla="*/ 2729620 w 5358214"/>
                <a:gd name="connsiteY24" fmla="*/ 2461811 h 3090792"/>
                <a:gd name="connsiteX25" fmla="*/ 2430856 w 5358214"/>
                <a:gd name="connsiteY25" fmla="*/ 2350317 h 3090792"/>
                <a:gd name="connsiteX26" fmla="*/ 2296492 w 5358214"/>
                <a:gd name="connsiteY26" fmla="*/ 2289559 h 3090792"/>
                <a:gd name="connsiteX27" fmla="*/ 2159252 w 5358214"/>
                <a:gd name="connsiteY27" fmla="*/ 2228072 h 3090792"/>
                <a:gd name="connsiteX28" fmla="*/ 1969129 w 5358214"/>
                <a:gd name="connsiteY28" fmla="*/ 2137561 h 3090792"/>
                <a:gd name="connsiteX29" fmla="*/ 1841674 w 5358214"/>
                <a:gd name="connsiteY29" fmla="*/ 2070367 h 3090792"/>
                <a:gd name="connsiteX30" fmla="*/ 1736592 w 5358214"/>
                <a:gd name="connsiteY30" fmla="*/ 2011520 h 3090792"/>
                <a:gd name="connsiteX31" fmla="*/ 1606754 w 5358214"/>
                <a:gd name="connsiteY31" fmla="*/ 1944326 h 3090792"/>
                <a:gd name="connsiteX32" fmla="*/ 1439030 w 5358214"/>
                <a:gd name="connsiteY32" fmla="*/ 1847590 h 3090792"/>
                <a:gd name="connsiteX33" fmla="*/ 1349933 w 5358214"/>
                <a:gd name="connsiteY33" fmla="*/ 1780161 h 3090792"/>
                <a:gd name="connsiteX34" fmla="*/ 1217220 w 5358214"/>
                <a:gd name="connsiteY34" fmla="*/ 1667229 h 3090792"/>
                <a:gd name="connsiteX35" fmla="*/ 1130978 w 5358214"/>
                <a:gd name="connsiteY35" fmla="*/ 1591689 h 3090792"/>
                <a:gd name="connsiteX36" fmla="*/ 1069983 w 5358214"/>
                <a:gd name="connsiteY36" fmla="*/ 1509972 h 3090792"/>
                <a:gd name="connsiteX37" fmla="*/ 988997 w 5358214"/>
                <a:gd name="connsiteY37" fmla="*/ 1421346 h 3090792"/>
                <a:gd name="connsiteX38" fmla="*/ 921568 w 5358214"/>
                <a:gd name="connsiteY38" fmla="*/ 1332698 h 3090792"/>
                <a:gd name="connsiteX39" fmla="*/ 816981 w 5358214"/>
                <a:gd name="connsiteY39" fmla="*/ 1175488 h 3090792"/>
                <a:gd name="connsiteX40" fmla="*/ 562045 w 5358214"/>
                <a:gd name="connsiteY40" fmla="*/ 680659 h 3090792"/>
                <a:gd name="connsiteX41" fmla="*/ 275659 w 5358214"/>
                <a:gd name="connsiteY41" fmla="*/ 494593 h 3090792"/>
                <a:gd name="connsiteX42" fmla="*/ 0 w 5358214"/>
                <a:gd name="connsiteY42" fmla="*/ 453616 h 3090792"/>
                <a:gd name="connsiteX0" fmla="*/ 0 w 5358214"/>
                <a:gd name="connsiteY0" fmla="*/ 453616 h 3090792"/>
                <a:gd name="connsiteX1" fmla="*/ 275659 w 5358214"/>
                <a:gd name="connsiteY1" fmla="*/ 462198 h 3090792"/>
                <a:gd name="connsiteX2" fmla="*/ 598944 w 5358214"/>
                <a:gd name="connsiteY2" fmla="*/ 270661 h 3090792"/>
                <a:gd name="connsiteX3" fmla="*/ 839827 w 5358214"/>
                <a:gd name="connsiteY3" fmla="*/ 0 h 3090792"/>
                <a:gd name="connsiteX4" fmla="*/ 1407814 w 5358214"/>
                <a:gd name="connsiteY4" fmla="*/ 245386 h 3090792"/>
                <a:gd name="connsiteX5" fmla="*/ 1955549 w 5358214"/>
                <a:gd name="connsiteY5" fmla="*/ 838388 h 3090792"/>
                <a:gd name="connsiteX6" fmla="*/ 2236206 w 5358214"/>
                <a:gd name="connsiteY6" fmla="*/ 1037564 h 3090792"/>
                <a:gd name="connsiteX7" fmla="*/ 2544024 w 5358214"/>
                <a:gd name="connsiteY7" fmla="*/ 1010404 h 3090792"/>
                <a:gd name="connsiteX8" fmla="*/ 2802048 w 5358214"/>
                <a:gd name="connsiteY8" fmla="*/ 1168840 h 3090792"/>
                <a:gd name="connsiteX9" fmla="*/ 3186820 w 5358214"/>
                <a:gd name="connsiteY9" fmla="*/ 1521925 h 3090792"/>
                <a:gd name="connsiteX10" fmla="*/ 3644020 w 5358214"/>
                <a:gd name="connsiteY10" fmla="*/ 1888590 h 3090792"/>
                <a:gd name="connsiteX11" fmla="*/ 3992578 w 5358214"/>
                <a:gd name="connsiteY11" fmla="*/ 2065133 h 3090792"/>
                <a:gd name="connsiteX12" fmla="*/ 4259656 w 5358214"/>
                <a:gd name="connsiteY12" fmla="*/ 2196408 h 3090792"/>
                <a:gd name="connsiteX13" fmla="*/ 4467885 w 5358214"/>
                <a:gd name="connsiteY13" fmla="*/ 2268836 h 3090792"/>
                <a:gd name="connsiteX14" fmla="*/ 4779994 w 5358214"/>
                <a:gd name="connsiteY14" fmla="*/ 2381533 h 3090792"/>
                <a:gd name="connsiteX15" fmla="*/ 5173584 w 5358214"/>
                <a:gd name="connsiteY15" fmla="*/ 2511628 h 3090792"/>
                <a:gd name="connsiteX16" fmla="*/ 5358214 w 5358214"/>
                <a:gd name="connsiteY16" fmla="*/ 2572363 h 3090792"/>
                <a:gd name="connsiteX17" fmla="*/ 5352979 w 5358214"/>
                <a:gd name="connsiteY17" fmla="*/ 3090792 h 3090792"/>
                <a:gd name="connsiteX18" fmla="*/ 5029200 w 5358214"/>
                <a:gd name="connsiteY18" fmla="*/ 3042907 h 3090792"/>
                <a:gd name="connsiteX19" fmla="*/ 4598524 w 5358214"/>
                <a:gd name="connsiteY19" fmla="*/ 2969300 h 3090792"/>
                <a:gd name="connsiteX20" fmla="*/ 4173364 w 5358214"/>
                <a:gd name="connsiteY20" fmla="*/ 2880652 h 3090792"/>
                <a:gd name="connsiteX21" fmla="*/ 3688321 w 5358214"/>
                <a:gd name="connsiteY21" fmla="*/ 2762250 h 3090792"/>
                <a:gd name="connsiteX22" fmla="*/ 3304255 w 5358214"/>
                <a:gd name="connsiteY22" fmla="*/ 2665043 h 3090792"/>
                <a:gd name="connsiteX23" fmla="*/ 2997404 w 5358214"/>
                <a:gd name="connsiteY23" fmla="*/ 2567600 h 3090792"/>
                <a:gd name="connsiteX24" fmla="*/ 2729620 w 5358214"/>
                <a:gd name="connsiteY24" fmla="*/ 2461811 h 3090792"/>
                <a:gd name="connsiteX25" fmla="*/ 2430856 w 5358214"/>
                <a:gd name="connsiteY25" fmla="*/ 2350317 h 3090792"/>
                <a:gd name="connsiteX26" fmla="*/ 2296492 w 5358214"/>
                <a:gd name="connsiteY26" fmla="*/ 2289559 h 3090792"/>
                <a:gd name="connsiteX27" fmla="*/ 2159252 w 5358214"/>
                <a:gd name="connsiteY27" fmla="*/ 2228072 h 3090792"/>
                <a:gd name="connsiteX28" fmla="*/ 1969129 w 5358214"/>
                <a:gd name="connsiteY28" fmla="*/ 2137561 h 3090792"/>
                <a:gd name="connsiteX29" fmla="*/ 1841674 w 5358214"/>
                <a:gd name="connsiteY29" fmla="*/ 2070367 h 3090792"/>
                <a:gd name="connsiteX30" fmla="*/ 1736592 w 5358214"/>
                <a:gd name="connsiteY30" fmla="*/ 2011520 h 3090792"/>
                <a:gd name="connsiteX31" fmla="*/ 1606754 w 5358214"/>
                <a:gd name="connsiteY31" fmla="*/ 1944326 h 3090792"/>
                <a:gd name="connsiteX32" fmla="*/ 1439030 w 5358214"/>
                <a:gd name="connsiteY32" fmla="*/ 1847590 h 3090792"/>
                <a:gd name="connsiteX33" fmla="*/ 1349933 w 5358214"/>
                <a:gd name="connsiteY33" fmla="*/ 1780161 h 3090792"/>
                <a:gd name="connsiteX34" fmla="*/ 1217220 w 5358214"/>
                <a:gd name="connsiteY34" fmla="*/ 1667229 h 3090792"/>
                <a:gd name="connsiteX35" fmla="*/ 1130978 w 5358214"/>
                <a:gd name="connsiteY35" fmla="*/ 1591689 h 3090792"/>
                <a:gd name="connsiteX36" fmla="*/ 1069983 w 5358214"/>
                <a:gd name="connsiteY36" fmla="*/ 1509972 h 3090792"/>
                <a:gd name="connsiteX37" fmla="*/ 988997 w 5358214"/>
                <a:gd name="connsiteY37" fmla="*/ 1421346 h 3090792"/>
                <a:gd name="connsiteX38" fmla="*/ 921568 w 5358214"/>
                <a:gd name="connsiteY38" fmla="*/ 1332698 h 3090792"/>
                <a:gd name="connsiteX39" fmla="*/ 816981 w 5358214"/>
                <a:gd name="connsiteY39" fmla="*/ 1175488 h 3090792"/>
                <a:gd name="connsiteX40" fmla="*/ 562045 w 5358214"/>
                <a:gd name="connsiteY40" fmla="*/ 680659 h 3090792"/>
                <a:gd name="connsiteX41" fmla="*/ 275659 w 5358214"/>
                <a:gd name="connsiteY41" fmla="*/ 494593 h 3090792"/>
                <a:gd name="connsiteX42" fmla="*/ 0 w 5358214"/>
                <a:gd name="connsiteY42" fmla="*/ 453616 h 3090792"/>
                <a:gd name="connsiteX0" fmla="*/ 0 w 5358214"/>
                <a:gd name="connsiteY0" fmla="*/ 453616 h 3090792"/>
                <a:gd name="connsiteX1" fmla="*/ 275659 w 5358214"/>
                <a:gd name="connsiteY1" fmla="*/ 462198 h 3090792"/>
                <a:gd name="connsiteX2" fmla="*/ 598944 w 5358214"/>
                <a:gd name="connsiteY2" fmla="*/ 270661 h 3090792"/>
                <a:gd name="connsiteX3" fmla="*/ 839827 w 5358214"/>
                <a:gd name="connsiteY3" fmla="*/ 0 h 3090792"/>
                <a:gd name="connsiteX4" fmla="*/ 1407814 w 5358214"/>
                <a:gd name="connsiteY4" fmla="*/ 245386 h 3090792"/>
                <a:gd name="connsiteX5" fmla="*/ 1955549 w 5358214"/>
                <a:gd name="connsiteY5" fmla="*/ 838388 h 3090792"/>
                <a:gd name="connsiteX6" fmla="*/ 2236206 w 5358214"/>
                <a:gd name="connsiteY6" fmla="*/ 1037564 h 3090792"/>
                <a:gd name="connsiteX7" fmla="*/ 2544024 w 5358214"/>
                <a:gd name="connsiteY7" fmla="*/ 1010404 h 3090792"/>
                <a:gd name="connsiteX8" fmla="*/ 2802048 w 5358214"/>
                <a:gd name="connsiteY8" fmla="*/ 1168840 h 3090792"/>
                <a:gd name="connsiteX9" fmla="*/ 3186820 w 5358214"/>
                <a:gd name="connsiteY9" fmla="*/ 1521925 h 3090792"/>
                <a:gd name="connsiteX10" fmla="*/ 3644020 w 5358214"/>
                <a:gd name="connsiteY10" fmla="*/ 1888590 h 3090792"/>
                <a:gd name="connsiteX11" fmla="*/ 3992578 w 5358214"/>
                <a:gd name="connsiteY11" fmla="*/ 2065133 h 3090792"/>
                <a:gd name="connsiteX12" fmla="*/ 4259656 w 5358214"/>
                <a:gd name="connsiteY12" fmla="*/ 2196408 h 3090792"/>
                <a:gd name="connsiteX13" fmla="*/ 4467885 w 5358214"/>
                <a:gd name="connsiteY13" fmla="*/ 2268836 h 3090792"/>
                <a:gd name="connsiteX14" fmla="*/ 4779994 w 5358214"/>
                <a:gd name="connsiteY14" fmla="*/ 2381533 h 3090792"/>
                <a:gd name="connsiteX15" fmla="*/ 5173584 w 5358214"/>
                <a:gd name="connsiteY15" fmla="*/ 2511628 h 3090792"/>
                <a:gd name="connsiteX16" fmla="*/ 5358214 w 5358214"/>
                <a:gd name="connsiteY16" fmla="*/ 2572363 h 3090792"/>
                <a:gd name="connsiteX17" fmla="*/ 5352979 w 5358214"/>
                <a:gd name="connsiteY17" fmla="*/ 3090792 h 3090792"/>
                <a:gd name="connsiteX18" fmla="*/ 5029200 w 5358214"/>
                <a:gd name="connsiteY18" fmla="*/ 3042907 h 3090792"/>
                <a:gd name="connsiteX19" fmla="*/ 4598524 w 5358214"/>
                <a:gd name="connsiteY19" fmla="*/ 2969300 h 3090792"/>
                <a:gd name="connsiteX20" fmla="*/ 4173364 w 5358214"/>
                <a:gd name="connsiteY20" fmla="*/ 2880652 h 3090792"/>
                <a:gd name="connsiteX21" fmla="*/ 3688321 w 5358214"/>
                <a:gd name="connsiteY21" fmla="*/ 2762250 h 3090792"/>
                <a:gd name="connsiteX22" fmla="*/ 3304255 w 5358214"/>
                <a:gd name="connsiteY22" fmla="*/ 2665043 h 3090792"/>
                <a:gd name="connsiteX23" fmla="*/ 2997404 w 5358214"/>
                <a:gd name="connsiteY23" fmla="*/ 2567600 h 3090792"/>
                <a:gd name="connsiteX24" fmla="*/ 2729620 w 5358214"/>
                <a:gd name="connsiteY24" fmla="*/ 2461811 h 3090792"/>
                <a:gd name="connsiteX25" fmla="*/ 2430856 w 5358214"/>
                <a:gd name="connsiteY25" fmla="*/ 2350317 h 3090792"/>
                <a:gd name="connsiteX26" fmla="*/ 2296492 w 5358214"/>
                <a:gd name="connsiteY26" fmla="*/ 2289559 h 3090792"/>
                <a:gd name="connsiteX27" fmla="*/ 2159252 w 5358214"/>
                <a:gd name="connsiteY27" fmla="*/ 2228072 h 3090792"/>
                <a:gd name="connsiteX28" fmla="*/ 1969129 w 5358214"/>
                <a:gd name="connsiteY28" fmla="*/ 2137561 h 3090792"/>
                <a:gd name="connsiteX29" fmla="*/ 1841674 w 5358214"/>
                <a:gd name="connsiteY29" fmla="*/ 2070367 h 3090792"/>
                <a:gd name="connsiteX30" fmla="*/ 1736592 w 5358214"/>
                <a:gd name="connsiteY30" fmla="*/ 2011520 h 3090792"/>
                <a:gd name="connsiteX31" fmla="*/ 1606754 w 5358214"/>
                <a:gd name="connsiteY31" fmla="*/ 1944326 h 3090792"/>
                <a:gd name="connsiteX32" fmla="*/ 1439030 w 5358214"/>
                <a:gd name="connsiteY32" fmla="*/ 1847590 h 3090792"/>
                <a:gd name="connsiteX33" fmla="*/ 1349933 w 5358214"/>
                <a:gd name="connsiteY33" fmla="*/ 1780161 h 3090792"/>
                <a:gd name="connsiteX34" fmla="*/ 1217220 w 5358214"/>
                <a:gd name="connsiteY34" fmla="*/ 1667229 h 3090792"/>
                <a:gd name="connsiteX35" fmla="*/ 1130978 w 5358214"/>
                <a:gd name="connsiteY35" fmla="*/ 1591689 h 3090792"/>
                <a:gd name="connsiteX36" fmla="*/ 1069983 w 5358214"/>
                <a:gd name="connsiteY36" fmla="*/ 1509972 h 3090792"/>
                <a:gd name="connsiteX37" fmla="*/ 988997 w 5358214"/>
                <a:gd name="connsiteY37" fmla="*/ 1421346 h 3090792"/>
                <a:gd name="connsiteX38" fmla="*/ 921568 w 5358214"/>
                <a:gd name="connsiteY38" fmla="*/ 1332698 h 3090792"/>
                <a:gd name="connsiteX39" fmla="*/ 816981 w 5358214"/>
                <a:gd name="connsiteY39" fmla="*/ 1175488 h 3090792"/>
                <a:gd name="connsiteX40" fmla="*/ 562045 w 5358214"/>
                <a:gd name="connsiteY40" fmla="*/ 680659 h 3090792"/>
                <a:gd name="connsiteX41" fmla="*/ 275659 w 5358214"/>
                <a:gd name="connsiteY41" fmla="*/ 494593 h 3090792"/>
                <a:gd name="connsiteX42" fmla="*/ 0 w 5358214"/>
                <a:gd name="connsiteY42" fmla="*/ 453616 h 3090792"/>
                <a:gd name="connsiteX0" fmla="*/ 0 w 5358214"/>
                <a:gd name="connsiteY0" fmla="*/ 453616 h 3090792"/>
                <a:gd name="connsiteX1" fmla="*/ 275659 w 5358214"/>
                <a:gd name="connsiteY1" fmla="*/ 462198 h 3090792"/>
                <a:gd name="connsiteX2" fmla="*/ 598944 w 5358214"/>
                <a:gd name="connsiteY2" fmla="*/ 270661 h 3090792"/>
                <a:gd name="connsiteX3" fmla="*/ 839827 w 5358214"/>
                <a:gd name="connsiteY3" fmla="*/ 0 h 3090792"/>
                <a:gd name="connsiteX4" fmla="*/ 1407814 w 5358214"/>
                <a:gd name="connsiteY4" fmla="*/ 245386 h 3090792"/>
                <a:gd name="connsiteX5" fmla="*/ 1955549 w 5358214"/>
                <a:gd name="connsiteY5" fmla="*/ 838388 h 3090792"/>
                <a:gd name="connsiteX6" fmla="*/ 2236206 w 5358214"/>
                <a:gd name="connsiteY6" fmla="*/ 1037564 h 3090792"/>
                <a:gd name="connsiteX7" fmla="*/ 2544024 w 5358214"/>
                <a:gd name="connsiteY7" fmla="*/ 1010404 h 3090792"/>
                <a:gd name="connsiteX8" fmla="*/ 2802048 w 5358214"/>
                <a:gd name="connsiteY8" fmla="*/ 1168840 h 3090792"/>
                <a:gd name="connsiteX9" fmla="*/ 3186820 w 5358214"/>
                <a:gd name="connsiteY9" fmla="*/ 1521925 h 3090792"/>
                <a:gd name="connsiteX10" fmla="*/ 3644020 w 5358214"/>
                <a:gd name="connsiteY10" fmla="*/ 1888590 h 3090792"/>
                <a:gd name="connsiteX11" fmla="*/ 3992578 w 5358214"/>
                <a:gd name="connsiteY11" fmla="*/ 2065133 h 3090792"/>
                <a:gd name="connsiteX12" fmla="*/ 4259656 w 5358214"/>
                <a:gd name="connsiteY12" fmla="*/ 2196408 h 3090792"/>
                <a:gd name="connsiteX13" fmla="*/ 4467885 w 5358214"/>
                <a:gd name="connsiteY13" fmla="*/ 2268836 h 3090792"/>
                <a:gd name="connsiteX14" fmla="*/ 4779994 w 5358214"/>
                <a:gd name="connsiteY14" fmla="*/ 2381533 h 3090792"/>
                <a:gd name="connsiteX15" fmla="*/ 5173584 w 5358214"/>
                <a:gd name="connsiteY15" fmla="*/ 2511628 h 3090792"/>
                <a:gd name="connsiteX16" fmla="*/ 5358214 w 5358214"/>
                <a:gd name="connsiteY16" fmla="*/ 2572363 h 3090792"/>
                <a:gd name="connsiteX17" fmla="*/ 5352979 w 5358214"/>
                <a:gd name="connsiteY17" fmla="*/ 3090792 h 3090792"/>
                <a:gd name="connsiteX18" fmla="*/ 5029200 w 5358214"/>
                <a:gd name="connsiteY18" fmla="*/ 3042907 h 3090792"/>
                <a:gd name="connsiteX19" fmla="*/ 4598524 w 5358214"/>
                <a:gd name="connsiteY19" fmla="*/ 2969300 h 3090792"/>
                <a:gd name="connsiteX20" fmla="*/ 4173364 w 5358214"/>
                <a:gd name="connsiteY20" fmla="*/ 2880652 h 3090792"/>
                <a:gd name="connsiteX21" fmla="*/ 3688321 w 5358214"/>
                <a:gd name="connsiteY21" fmla="*/ 2762250 h 3090792"/>
                <a:gd name="connsiteX22" fmla="*/ 3304255 w 5358214"/>
                <a:gd name="connsiteY22" fmla="*/ 2665043 h 3090792"/>
                <a:gd name="connsiteX23" fmla="*/ 2997404 w 5358214"/>
                <a:gd name="connsiteY23" fmla="*/ 2567600 h 3090792"/>
                <a:gd name="connsiteX24" fmla="*/ 2729620 w 5358214"/>
                <a:gd name="connsiteY24" fmla="*/ 2461811 h 3090792"/>
                <a:gd name="connsiteX25" fmla="*/ 2430856 w 5358214"/>
                <a:gd name="connsiteY25" fmla="*/ 2350317 h 3090792"/>
                <a:gd name="connsiteX26" fmla="*/ 2296492 w 5358214"/>
                <a:gd name="connsiteY26" fmla="*/ 2289559 h 3090792"/>
                <a:gd name="connsiteX27" fmla="*/ 2159252 w 5358214"/>
                <a:gd name="connsiteY27" fmla="*/ 2228072 h 3090792"/>
                <a:gd name="connsiteX28" fmla="*/ 1969129 w 5358214"/>
                <a:gd name="connsiteY28" fmla="*/ 2137561 h 3090792"/>
                <a:gd name="connsiteX29" fmla="*/ 1841674 w 5358214"/>
                <a:gd name="connsiteY29" fmla="*/ 2070367 h 3090792"/>
                <a:gd name="connsiteX30" fmla="*/ 1736592 w 5358214"/>
                <a:gd name="connsiteY30" fmla="*/ 2011520 h 3090792"/>
                <a:gd name="connsiteX31" fmla="*/ 1606754 w 5358214"/>
                <a:gd name="connsiteY31" fmla="*/ 1944326 h 3090792"/>
                <a:gd name="connsiteX32" fmla="*/ 1439030 w 5358214"/>
                <a:gd name="connsiteY32" fmla="*/ 1847590 h 3090792"/>
                <a:gd name="connsiteX33" fmla="*/ 1349933 w 5358214"/>
                <a:gd name="connsiteY33" fmla="*/ 1780161 h 3090792"/>
                <a:gd name="connsiteX34" fmla="*/ 1217220 w 5358214"/>
                <a:gd name="connsiteY34" fmla="*/ 1667229 h 3090792"/>
                <a:gd name="connsiteX35" fmla="*/ 1130978 w 5358214"/>
                <a:gd name="connsiteY35" fmla="*/ 1591689 h 3090792"/>
                <a:gd name="connsiteX36" fmla="*/ 1069983 w 5358214"/>
                <a:gd name="connsiteY36" fmla="*/ 1509972 h 3090792"/>
                <a:gd name="connsiteX37" fmla="*/ 988997 w 5358214"/>
                <a:gd name="connsiteY37" fmla="*/ 1421346 h 3090792"/>
                <a:gd name="connsiteX38" fmla="*/ 921568 w 5358214"/>
                <a:gd name="connsiteY38" fmla="*/ 1332698 h 3090792"/>
                <a:gd name="connsiteX39" fmla="*/ 816981 w 5358214"/>
                <a:gd name="connsiteY39" fmla="*/ 1175488 h 3090792"/>
                <a:gd name="connsiteX40" fmla="*/ 562045 w 5358214"/>
                <a:gd name="connsiteY40" fmla="*/ 680659 h 3090792"/>
                <a:gd name="connsiteX41" fmla="*/ 275659 w 5358214"/>
                <a:gd name="connsiteY41" fmla="*/ 494593 h 3090792"/>
                <a:gd name="connsiteX42" fmla="*/ 0 w 5358214"/>
                <a:gd name="connsiteY42" fmla="*/ 453616 h 3090792"/>
                <a:gd name="connsiteX0" fmla="*/ 0 w 5358214"/>
                <a:gd name="connsiteY0" fmla="*/ 453616 h 3090792"/>
                <a:gd name="connsiteX1" fmla="*/ 275659 w 5358214"/>
                <a:gd name="connsiteY1" fmla="*/ 462198 h 3090792"/>
                <a:gd name="connsiteX2" fmla="*/ 598944 w 5358214"/>
                <a:gd name="connsiteY2" fmla="*/ 270661 h 3090792"/>
                <a:gd name="connsiteX3" fmla="*/ 839827 w 5358214"/>
                <a:gd name="connsiteY3" fmla="*/ 0 h 3090792"/>
                <a:gd name="connsiteX4" fmla="*/ 1407814 w 5358214"/>
                <a:gd name="connsiteY4" fmla="*/ 245386 h 3090792"/>
                <a:gd name="connsiteX5" fmla="*/ 1955549 w 5358214"/>
                <a:gd name="connsiteY5" fmla="*/ 838388 h 3090792"/>
                <a:gd name="connsiteX6" fmla="*/ 2236206 w 5358214"/>
                <a:gd name="connsiteY6" fmla="*/ 1037564 h 3090792"/>
                <a:gd name="connsiteX7" fmla="*/ 2544024 w 5358214"/>
                <a:gd name="connsiteY7" fmla="*/ 1010404 h 3090792"/>
                <a:gd name="connsiteX8" fmla="*/ 2802048 w 5358214"/>
                <a:gd name="connsiteY8" fmla="*/ 1168840 h 3090792"/>
                <a:gd name="connsiteX9" fmla="*/ 3186820 w 5358214"/>
                <a:gd name="connsiteY9" fmla="*/ 1521925 h 3090792"/>
                <a:gd name="connsiteX10" fmla="*/ 3644020 w 5358214"/>
                <a:gd name="connsiteY10" fmla="*/ 1888590 h 3090792"/>
                <a:gd name="connsiteX11" fmla="*/ 3992578 w 5358214"/>
                <a:gd name="connsiteY11" fmla="*/ 2065133 h 3090792"/>
                <a:gd name="connsiteX12" fmla="*/ 4259656 w 5358214"/>
                <a:gd name="connsiteY12" fmla="*/ 2196408 h 3090792"/>
                <a:gd name="connsiteX13" fmla="*/ 4467885 w 5358214"/>
                <a:gd name="connsiteY13" fmla="*/ 2268836 h 3090792"/>
                <a:gd name="connsiteX14" fmla="*/ 4779994 w 5358214"/>
                <a:gd name="connsiteY14" fmla="*/ 2381533 h 3090792"/>
                <a:gd name="connsiteX15" fmla="*/ 5173584 w 5358214"/>
                <a:gd name="connsiteY15" fmla="*/ 2511628 h 3090792"/>
                <a:gd name="connsiteX16" fmla="*/ 5358214 w 5358214"/>
                <a:gd name="connsiteY16" fmla="*/ 2572363 h 3090792"/>
                <a:gd name="connsiteX17" fmla="*/ 5352979 w 5358214"/>
                <a:gd name="connsiteY17" fmla="*/ 3090792 h 3090792"/>
                <a:gd name="connsiteX18" fmla="*/ 5029200 w 5358214"/>
                <a:gd name="connsiteY18" fmla="*/ 3042907 h 3090792"/>
                <a:gd name="connsiteX19" fmla="*/ 4598524 w 5358214"/>
                <a:gd name="connsiteY19" fmla="*/ 2969300 h 3090792"/>
                <a:gd name="connsiteX20" fmla="*/ 4173364 w 5358214"/>
                <a:gd name="connsiteY20" fmla="*/ 2880652 h 3090792"/>
                <a:gd name="connsiteX21" fmla="*/ 3688321 w 5358214"/>
                <a:gd name="connsiteY21" fmla="*/ 2762250 h 3090792"/>
                <a:gd name="connsiteX22" fmla="*/ 3304255 w 5358214"/>
                <a:gd name="connsiteY22" fmla="*/ 2665043 h 3090792"/>
                <a:gd name="connsiteX23" fmla="*/ 2997404 w 5358214"/>
                <a:gd name="connsiteY23" fmla="*/ 2567600 h 3090792"/>
                <a:gd name="connsiteX24" fmla="*/ 2729620 w 5358214"/>
                <a:gd name="connsiteY24" fmla="*/ 2461811 h 3090792"/>
                <a:gd name="connsiteX25" fmla="*/ 2430856 w 5358214"/>
                <a:gd name="connsiteY25" fmla="*/ 2350317 h 3090792"/>
                <a:gd name="connsiteX26" fmla="*/ 2296492 w 5358214"/>
                <a:gd name="connsiteY26" fmla="*/ 2289559 h 3090792"/>
                <a:gd name="connsiteX27" fmla="*/ 2159252 w 5358214"/>
                <a:gd name="connsiteY27" fmla="*/ 2228072 h 3090792"/>
                <a:gd name="connsiteX28" fmla="*/ 1969129 w 5358214"/>
                <a:gd name="connsiteY28" fmla="*/ 2137561 h 3090792"/>
                <a:gd name="connsiteX29" fmla="*/ 1841674 w 5358214"/>
                <a:gd name="connsiteY29" fmla="*/ 2070367 h 3090792"/>
                <a:gd name="connsiteX30" fmla="*/ 1736592 w 5358214"/>
                <a:gd name="connsiteY30" fmla="*/ 2011520 h 3090792"/>
                <a:gd name="connsiteX31" fmla="*/ 1606754 w 5358214"/>
                <a:gd name="connsiteY31" fmla="*/ 1944326 h 3090792"/>
                <a:gd name="connsiteX32" fmla="*/ 1439030 w 5358214"/>
                <a:gd name="connsiteY32" fmla="*/ 1847590 h 3090792"/>
                <a:gd name="connsiteX33" fmla="*/ 1349933 w 5358214"/>
                <a:gd name="connsiteY33" fmla="*/ 1780161 h 3090792"/>
                <a:gd name="connsiteX34" fmla="*/ 1217220 w 5358214"/>
                <a:gd name="connsiteY34" fmla="*/ 1667229 h 3090792"/>
                <a:gd name="connsiteX35" fmla="*/ 1130978 w 5358214"/>
                <a:gd name="connsiteY35" fmla="*/ 1591689 h 3090792"/>
                <a:gd name="connsiteX36" fmla="*/ 1069983 w 5358214"/>
                <a:gd name="connsiteY36" fmla="*/ 1509972 h 3090792"/>
                <a:gd name="connsiteX37" fmla="*/ 988997 w 5358214"/>
                <a:gd name="connsiteY37" fmla="*/ 1421346 h 3090792"/>
                <a:gd name="connsiteX38" fmla="*/ 921568 w 5358214"/>
                <a:gd name="connsiteY38" fmla="*/ 1332698 h 3090792"/>
                <a:gd name="connsiteX39" fmla="*/ 816981 w 5358214"/>
                <a:gd name="connsiteY39" fmla="*/ 1175488 h 3090792"/>
                <a:gd name="connsiteX40" fmla="*/ 562045 w 5358214"/>
                <a:gd name="connsiteY40" fmla="*/ 680659 h 3090792"/>
                <a:gd name="connsiteX41" fmla="*/ 275659 w 5358214"/>
                <a:gd name="connsiteY41" fmla="*/ 494593 h 3090792"/>
                <a:gd name="connsiteX42" fmla="*/ 0 w 5358214"/>
                <a:gd name="connsiteY42" fmla="*/ 453616 h 3090792"/>
                <a:gd name="connsiteX0" fmla="*/ 0 w 5358214"/>
                <a:gd name="connsiteY0" fmla="*/ 453616 h 3090792"/>
                <a:gd name="connsiteX1" fmla="*/ 275659 w 5358214"/>
                <a:gd name="connsiteY1" fmla="*/ 462198 h 3090792"/>
                <a:gd name="connsiteX2" fmla="*/ 598944 w 5358214"/>
                <a:gd name="connsiteY2" fmla="*/ 270661 h 3090792"/>
                <a:gd name="connsiteX3" fmla="*/ 839827 w 5358214"/>
                <a:gd name="connsiteY3" fmla="*/ 0 h 3090792"/>
                <a:gd name="connsiteX4" fmla="*/ 1407814 w 5358214"/>
                <a:gd name="connsiteY4" fmla="*/ 245386 h 3090792"/>
                <a:gd name="connsiteX5" fmla="*/ 1955549 w 5358214"/>
                <a:gd name="connsiteY5" fmla="*/ 838388 h 3090792"/>
                <a:gd name="connsiteX6" fmla="*/ 2236206 w 5358214"/>
                <a:gd name="connsiteY6" fmla="*/ 1037564 h 3090792"/>
                <a:gd name="connsiteX7" fmla="*/ 2544024 w 5358214"/>
                <a:gd name="connsiteY7" fmla="*/ 1010404 h 3090792"/>
                <a:gd name="connsiteX8" fmla="*/ 2802048 w 5358214"/>
                <a:gd name="connsiteY8" fmla="*/ 1168840 h 3090792"/>
                <a:gd name="connsiteX9" fmla="*/ 3186820 w 5358214"/>
                <a:gd name="connsiteY9" fmla="*/ 1521925 h 3090792"/>
                <a:gd name="connsiteX10" fmla="*/ 3644020 w 5358214"/>
                <a:gd name="connsiteY10" fmla="*/ 1888590 h 3090792"/>
                <a:gd name="connsiteX11" fmla="*/ 3992578 w 5358214"/>
                <a:gd name="connsiteY11" fmla="*/ 2065133 h 3090792"/>
                <a:gd name="connsiteX12" fmla="*/ 4259656 w 5358214"/>
                <a:gd name="connsiteY12" fmla="*/ 2196408 h 3090792"/>
                <a:gd name="connsiteX13" fmla="*/ 4467885 w 5358214"/>
                <a:gd name="connsiteY13" fmla="*/ 2268836 h 3090792"/>
                <a:gd name="connsiteX14" fmla="*/ 4779994 w 5358214"/>
                <a:gd name="connsiteY14" fmla="*/ 2381533 h 3090792"/>
                <a:gd name="connsiteX15" fmla="*/ 5173584 w 5358214"/>
                <a:gd name="connsiteY15" fmla="*/ 2511628 h 3090792"/>
                <a:gd name="connsiteX16" fmla="*/ 5358214 w 5358214"/>
                <a:gd name="connsiteY16" fmla="*/ 2572363 h 3090792"/>
                <a:gd name="connsiteX17" fmla="*/ 5352979 w 5358214"/>
                <a:gd name="connsiteY17" fmla="*/ 3090792 h 3090792"/>
                <a:gd name="connsiteX18" fmla="*/ 5029200 w 5358214"/>
                <a:gd name="connsiteY18" fmla="*/ 3042907 h 3090792"/>
                <a:gd name="connsiteX19" fmla="*/ 4598524 w 5358214"/>
                <a:gd name="connsiteY19" fmla="*/ 2969300 h 3090792"/>
                <a:gd name="connsiteX20" fmla="*/ 4173364 w 5358214"/>
                <a:gd name="connsiteY20" fmla="*/ 2880652 h 3090792"/>
                <a:gd name="connsiteX21" fmla="*/ 3688321 w 5358214"/>
                <a:gd name="connsiteY21" fmla="*/ 2762250 h 3090792"/>
                <a:gd name="connsiteX22" fmla="*/ 3304255 w 5358214"/>
                <a:gd name="connsiteY22" fmla="*/ 2665043 h 3090792"/>
                <a:gd name="connsiteX23" fmla="*/ 2997404 w 5358214"/>
                <a:gd name="connsiteY23" fmla="*/ 2567600 h 3090792"/>
                <a:gd name="connsiteX24" fmla="*/ 2729620 w 5358214"/>
                <a:gd name="connsiteY24" fmla="*/ 2461811 h 3090792"/>
                <a:gd name="connsiteX25" fmla="*/ 2430856 w 5358214"/>
                <a:gd name="connsiteY25" fmla="*/ 2350317 h 3090792"/>
                <a:gd name="connsiteX26" fmla="*/ 2296492 w 5358214"/>
                <a:gd name="connsiteY26" fmla="*/ 2289559 h 3090792"/>
                <a:gd name="connsiteX27" fmla="*/ 2159252 w 5358214"/>
                <a:gd name="connsiteY27" fmla="*/ 2228072 h 3090792"/>
                <a:gd name="connsiteX28" fmla="*/ 1969129 w 5358214"/>
                <a:gd name="connsiteY28" fmla="*/ 2137561 h 3090792"/>
                <a:gd name="connsiteX29" fmla="*/ 1841674 w 5358214"/>
                <a:gd name="connsiteY29" fmla="*/ 2070367 h 3090792"/>
                <a:gd name="connsiteX30" fmla="*/ 1736592 w 5358214"/>
                <a:gd name="connsiteY30" fmla="*/ 2011520 h 3090792"/>
                <a:gd name="connsiteX31" fmla="*/ 1606754 w 5358214"/>
                <a:gd name="connsiteY31" fmla="*/ 1944326 h 3090792"/>
                <a:gd name="connsiteX32" fmla="*/ 1439030 w 5358214"/>
                <a:gd name="connsiteY32" fmla="*/ 1847590 h 3090792"/>
                <a:gd name="connsiteX33" fmla="*/ 1349933 w 5358214"/>
                <a:gd name="connsiteY33" fmla="*/ 1780161 h 3090792"/>
                <a:gd name="connsiteX34" fmla="*/ 1217220 w 5358214"/>
                <a:gd name="connsiteY34" fmla="*/ 1667229 h 3090792"/>
                <a:gd name="connsiteX35" fmla="*/ 1130978 w 5358214"/>
                <a:gd name="connsiteY35" fmla="*/ 1591689 h 3090792"/>
                <a:gd name="connsiteX36" fmla="*/ 1069983 w 5358214"/>
                <a:gd name="connsiteY36" fmla="*/ 1509972 h 3090792"/>
                <a:gd name="connsiteX37" fmla="*/ 988997 w 5358214"/>
                <a:gd name="connsiteY37" fmla="*/ 1421346 h 3090792"/>
                <a:gd name="connsiteX38" fmla="*/ 921568 w 5358214"/>
                <a:gd name="connsiteY38" fmla="*/ 1332698 h 3090792"/>
                <a:gd name="connsiteX39" fmla="*/ 816981 w 5358214"/>
                <a:gd name="connsiteY39" fmla="*/ 1175488 h 3090792"/>
                <a:gd name="connsiteX40" fmla="*/ 562045 w 5358214"/>
                <a:gd name="connsiteY40" fmla="*/ 680659 h 3090792"/>
                <a:gd name="connsiteX41" fmla="*/ 275659 w 5358214"/>
                <a:gd name="connsiteY41" fmla="*/ 494593 h 3090792"/>
                <a:gd name="connsiteX42" fmla="*/ 0 w 5358214"/>
                <a:gd name="connsiteY42" fmla="*/ 453616 h 3090792"/>
                <a:gd name="connsiteX0" fmla="*/ 0 w 5358214"/>
                <a:gd name="connsiteY0" fmla="*/ 453616 h 3090792"/>
                <a:gd name="connsiteX1" fmla="*/ 275659 w 5358214"/>
                <a:gd name="connsiteY1" fmla="*/ 462198 h 3090792"/>
                <a:gd name="connsiteX2" fmla="*/ 598944 w 5358214"/>
                <a:gd name="connsiteY2" fmla="*/ 270661 h 3090792"/>
                <a:gd name="connsiteX3" fmla="*/ 839827 w 5358214"/>
                <a:gd name="connsiteY3" fmla="*/ 0 h 3090792"/>
                <a:gd name="connsiteX4" fmla="*/ 1407814 w 5358214"/>
                <a:gd name="connsiteY4" fmla="*/ 245386 h 3090792"/>
                <a:gd name="connsiteX5" fmla="*/ 1955549 w 5358214"/>
                <a:gd name="connsiteY5" fmla="*/ 838388 h 3090792"/>
                <a:gd name="connsiteX6" fmla="*/ 2236206 w 5358214"/>
                <a:gd name="connsiteY6" fmla="*/ 1037564 h 3090792"/>
                <a:gd name="connsiteX7" fmla="*/ 2544024 w 5358214"/>
                <a:gd name="connsiteY7" fmla="*/ 1010404 h 3090792"/>
                <a:gd name="connsiteX8" fmla="*/ 2802048 w 5358214"/>
                <a:gd name="connsiteY8" fmla="*/ 1168840 h 3090792"/>
                <a:gd name="connsiteX9" fmla="*/ 3186820 w 5358214"/>
                <a:gd name="connsiteY9" fmla="*/ 1521925 h 3090792"/>
                <a:gd name="connsiteX10" fmla="*/ 3644020 w 5358214"/>
                <a:gd name="connsiteY10" fmla="*/ 1888590 h 3090792"/>
                <a:gd name="connsiteX11" fmla="*/ 3992578 w 5358214"/>
                <a:gd name="connsiteY11" fmla="*/ 2065133 h 3090792"/>
                <a:gd name="connsiteX12" fmla="*/ 4259656 w 5358214"/>
                <a:gd name="connsiteY12" fmla="*/ 2196408 h 3090792"/>
                <a:gd name="connsiteX13" fmla="*/ 4467885 w 5358214"/>
                <a:gd name="connsiteY13" fmla="*/ 2268836 h 3090792"/>
                <a:gd name="connsiteX14" fmla="*/ 4779994 w 5358214"/>
                <a:gd name="connsiteY14" fmla="*/ 2381533 h 3090792"/>
                <a:gd name="connsiteX15" fmla="*/ 5173584 w 5358214"/>
                <a:gd name="connsiteY15" fmla="*/ 2511628 h 3090792"/>
                <a:gd name="connsiteX16" fmla="*/ 5358214 w 5358214"/>
                <a:gd name="connsiteY16" fmla="*/ 2572363 h 3090792"/>
                <a:gd name="connsiteX17" fmla="*/ 5352979 w 5358214"/>
                <a:gd name="connsiteY17" fmla="*/ 3090792 h 3090792"/>
                <a:gd name="connsiteX18" fmla="*/ 5029200 w 5358214"/>
                <a:gd name="connsiteY18" fmla="*/ 3042907 h 3090792"/>
                <a:gd name="connsiteX19" fmla="*/ 4598524 w 5358214"/>
                <a:gd name="connsiteY19" fmla="*/ 2969300 h 3090792"/>
                <a:gd name="connsiteX20" fmla="*/ 4173364 w 5358214"/>
                <a:gd name="connsiteY20" fmla="*/ 2880652 h 3090792"/>
                <a:gd name="connsiteX21" fmla="*/ 3688321 w 5358214"/>
                <a:gd name="connsiteY21" fmla="*/ 2762250 h 3090792"/>
                <a:gd name="connsiteX22" fmla="*/ 3304255 w 5358214"/>
                <a:gd name="connsiteY22" fmla="*/ 2665043 h 3090792"/>
                <a:gd name="connsiteX23" fmla="*/ 2997404 w 5358214"/>
                <a:gd name="connsiteY23" fmla="*/ 2567600 h 3090792"/>
                <a:gd name="connsiteX24" fmla="*/ 2729620 w 5358214"/>
                <a:gd name="connsiteY24" fmla="*/ 2461811 h 3090792"/>
                <a:gd name="connsiteX25" fmla="*/ 2430856 w 5358214"/>
                <a:gd name="connsiteY25" fmla="*/ 2350317 h 3090792"/>
                <a:gd name="connsiteX26" fmla="*/ 2296492 w 5358214"/>
                <a:gd name="connsiteY26" fmla="*/ 2289559 h 3090792"/>
                <a:gd name="connsiteX27" fmla="*/ 2159252 w 5358214"/>
                <a:gd name="connsiteY27" fmla="*/ 2228072 h 3090792"/>
                <a:gd name="connsiteX28" fmla="*/ 1969129 w 5358214"/>
                <a:gd name="connsiteY28" fmla="*/ 2137561 h 3090792"/>
                <a:gd name="connsiteX29" fmla="*/ 1841674 w 5358214"/>
                <a:gd name="connsiteY29" fmla="*/ 2070367 h 3090792"/>
                <a:gd name="connsiteX30" fmla="*/ 1736592 w 5358214"/>
                <a:gd name="connsiteY30" fmla="*/ 2011520 h 3090792"/>
                <a:gd name="connsiteX31" fmla="*/ 1606754 w 5358214"/>
                <a:gd name="connsiteY31" fmla="*/ 1944326 h 3090792"/>
                <a:gd name="connsiteX32" fmla="*/ 1439030 w 5358214"/>
                <a:gd name="connsiteY32" fmla="*/ 1847590 h 3090792"/>
                <a:gd name="connsiteX33" fmla="*/ 1349933 w 5358214"/>
                <a:gd name="connsiteY33" fmla="*/ 1780161 h 3090792"/>
                <a:gd name="connsiteX34" fmla="*/ 1217220 w 5358214"/>
                <a:gd name="connsiteY34" fmla="*/ 1667229 h 3090792"/>
                <a:gd name="connsiteX35" fmla="*/ 1130978 w 5358214"/>
                <a:gd name="connsiteY35" fmla="*/ 1591689 h 3090792"/>
                <a:gd name="connsiteX36" fmla="*/ 1069983 w 5358214"/>
                <a:gd name="connsiteY36" fmla="*/ 1509972 h 3090792"/>
                <a:gd name="connsiteX37" fmla="*/ 988997 w 5358214"/>
                <a:gd name="connsiteY37" fmla="*/ 1421346 h 3090792"/>
                <a:gd name="connsiteX38" fmla="*/ 921568 w 5358214"/>
                <a:gd name="connsiteY38" fmla="*/ 1332698 h 3090792"/>
                <a:gd name="connsiteX39" fmla="*/ 816981 w 5358214"/>
                <a:gd name="connsiteY39" fmla="*/ 1175488 h 3090792"/>
                <a:gd name="connsiteX40" fmla="*/ 562045 w 5358214"/>
                <a:gd name="connsiteY40" fmla="*/ 680659 h 3090792"/>
                <a:gd name="connsiteX41" fmla="*/ 275659 w 5358214"/>
                <a:gd name="connsiteY41" fmla="*/ 494593 h 3090792"/>
                <a:gd name="connsiteX42" fmla="*/ 0 w 5358214"/>
                <a:gd name="connsiteY42" fmla="*/ 453616 h 3090792"/>
                <a:gd name="connsiteX0" fmla="*/ 0 w 5358214"/>
                <a:gd name="connsiteY0" fmla="*/ 453616 h 3090792"/>
                <a:gd name="connsiteX1" fmla="*/ 275659 w 5358214"/>
                <a:gd name="connsiteY1" fmla="*/ 462198 h 3090792"/>
                <a:gd name="connsiteX2" fmla="*/ 598944 w 5358214"/>
                <a:gd name="connsiteY2" fmla="*/ 270661 h 3090792"/>
                <a:gd name="connsiteX3" fmla="*/ 839827 w 5358214"/>
                <a:gd name="connsiteY3" fmla="*/ 0 h 3090792"/>
                <a:gd name="connsiteX4" fmla="*/ 1407814 w 5358214"/>
                <a:gd name="connsiteY4" fmla="*/ 245386 h 3090792"/>
                <a:gd name="connsiteX5" fmla="*/ 1955549 w 5358214"/>
                <a:gd name="connsiteY5" fmla="*/ 838388 h 3090792"/>
                <a:gd name="connsiteX6" fmla="*/ 2236206 w 5358214"/>
                <a:gd name="connsiteY6" fmla="*/ 1037564 h 3090792"/>
                <a:gd name="connsiteX7" fmla="*/ 2544024 w 5358214"/>
                <a:gd name="connsiteY7" fmla="*/ 1010404 h 3090792"/>
                <a:gd name="connsiteX8" fmla="*/ 2802048 w 5358214"/>
                <a:gd name="connsiteY8" fmla="*/ 1168840 h 3090792"/>
                <a:gd name="connsiteX9" fmla="*/ 3186820 w 5358214"/>
                <a:gd name="connsiteY9" fmla="*/ 1521925 h 3090792"/>
                <a:gd name="connsiteX10" fmla="*/ 3644020 w 5358214"/>
                <a:gd name="connsiteY10" fmla="*/ 1888590 h 3090792"/>
                <a:gd name="connsiteX11" fmla="*/ 3992578 w 5358214"/>
                <a:gd name="connsiteY11" fmla="*/ 2065133 h 3090792"/>
                <a:gd name="connsiteX12" fmla="*/ 4259656 w 5358214"/>
                <a:gd name="connsiteY12" fmla="*/ 2196408 h 3090792"/>
                <a:gd name="connsiteX13" fmla="*/ 4467885 w 5358214"/>
                <a:gd name="connsiteY13" fmla="*/ 2268836 h 3090792"/>
                <a:gd name="connsiteX14" fmla="*/ 4779994 w 5358214"/>
                <a:gd name="connsiteY14" fmla="*/ 2381533 h 3090792"/>
                <a:gd name="connsiteX15" fmla="*/ 5173584 w 5358214"/>
                <a:gd name="connsiteY15" fmla="*/ 2511628 h 3090792"/>
                <a:gd name="connsiteX16" fmla="*/ 5358214 w 5358214"/>
                <a:gd name="connsiteY16" fmla="*/ 2572363 h 3090792"/>
                <a:gd name="connsiteX17" fmla="*/ 5352979 w 5358214"/>
                <a:gd name="connsiteY17" fmla="*/ 3090792 h 3090792"/>
                <a:gd name="connsiteX18" fmla="*/ 5029200 w 5358214"/>
                <a:gd name="connsiteY18" fmla="*/ 3042907 h 3090792"/>
                <a:gd name="connsiteX19" fmla="*/ 4598524 w 5358214"/>
                <a:gd name="connsiteY19" fmla="*/ 2969300 h 3090792"/>
                <a:gd name="connsiteX20" fmla="*/ 4173364 w 5358214"/>
                <a:gd name="connsiteY20" fmla="*/ 2880652 h 3090792"/>
                <a:gd name="connsiteX21" fmla="*/ 3688321 w 5358214"/>
                <a:gd name="connsiteY21" fmla="*/ 2762250 h 3090792"/>
                <a:gd name="connsiteX22" fmla="*/ 3304255 w 5358214"/>
                <a:gd name="connsiteY22" fmla="*/ 2665043 h 3090792"/>
                <a:gd name="connsiteX23" fmla="*/ 2997404 w 5358214"/>
                <a:gd name="connsiteY23" fmla="*/ 2567600 h 3090792"/>
                <a:gd name="connsiteX24" fmla="*/ 2729620 w 5358214"/>
                <a:gd name="connsiteY24" fmla="*/ 2461811 h 3090792"/>
                <a:gd name="connsiteX25" fmla="*/ 2430856 w 5358214"/>
                <a:gd name="connsiteY25" fmla="*/ 2350317 h 3090792"/>
                <a:gd name="connsiteX26" fmla="*/ 2296492 w 5358214"/>
                <a:gd name="connsiteY26" fmla="*/ 2289559 h 3090792"/>
                <a:gd name="connsiteX27" fmla="*/ 2159252 w 5358214"/>
                <a:gd name="connsiteY27" fmla="*/ 2228072 h 3090792"/>
                <a:gd name="connsiteX28" fmla="*/ 1969129 w 5358214"/>
                <a:gd name="connsiteY28" fmla="*/ 2137561 h 3090792"/>
                <a:gd name="connsiteX29" fmla="*/ 1841674 w 5358214"/>
                <a:gd name="connsiteY29" fmla="*/ 2070367 h 3090792"/>
                <a:gd name="connsiteX30" fmla="*/ 1736592 w 5358214"/>
                <a:gd name="connsiteY30" fmla="*/ 2011520 h 3090792"/>
                <a:gd name="connsiteX31" fmla="*/ 1606754 w 5358214"/>
                <a:gd name="connsiteY31" fmla="*/ 1944326 h 3090792"/>
                <a:gd name="connsiteX32" fmla="*/ 1439030 w 5358214"/>
                <a:gd name="connsiteY32" fmla="*/ 1847590 h 3090792"/>
                <a:gd name="connsiteX33" fmla="*/ 1349933 w 5358214"/>
                <a:gd name="connsiteY33" fmla="*/ 1780161 h 3090792"/>
                <a:gd name="connsiteX34" fmla="*/ 1217220 w 5358214"/>
                <a:gd name="connsiteY34" fmla="*/ 1667229 h 3090792"/>
                <a:gd name="connsiteX35" fmla="*/ 1130978 w 5358214"/>
                <a:gd name="connsiteY35" fmla="*/ 1591689 h 3090792"/>
                <a:gd name="connsiteX36" fmla="*/ 1069983 w 5358214"/>
                <a:gd name="connsiteY36" fmla="*/ 1509972 h 3090792"/>
                <a:gd name="connsiteX37" fmla="*/ 988997 w 5358214"/>
                <a:gd name="connsiteY37" fmla="*/ 1421346 h 3090792"/>
                <a:gd name="connsiteX38" fmla="*/ 921568 w 5358214"/>
                <a:gd name="connsiteY38" fmla="*/ 1332698 h 3090792"/>
                <a:gd name="connsiteX39" fmla="*/ 816981 w 5358214"/>
                <a:gd name="connsiteY39" fmla="*/ 1175488 h 3090792"/>
                <a:gd name="connsiteX40" fmla="*/ 562045 w 5358214"/>
                <a:gd name="connsiteY40" fmla="*/ 680659 h 3090792"/>
                <a:gd name="connsiteX41" fmla="*/ 275659 w 5358214"/>
                <a:gd name="connsiteY41" fmla="*/ 494593 h 3090792"/>
                <a:gd name="connsiteX42" fmla="*/ 0 w 5358214"/>
                <a:gd name="connsiteY42" fmla="*/ 453616 h 3090792"/>
                <a:gd name="connsiteX0" fmla="*/ 0 w 5358214"/>
                <a:gd name="connsiteY0" fmla="*/ 453616 h 3090792"/>
                <a:gd name="connsiteX1" fmla="*/ 275659 w 5358214"/>
                <a:gd name="connsiteY1" fmla="*/ 462198 h 3090792"/>
                <a:gd name="connsiteX2" fmla="*/ 598944 w 5358214"/>
                <a:gd name="connsiteY2" fmla="*/ 270661 h 3090792"/>
                <a:gd name="connsiteX3" fmla="*/ 839827 w 5358214"/>
                <a:gd name="connsiteY3" fmla="*/ 0 h 3090792"/>
                <a:gd name="connsiteX4" fmla="*/ 1407814 w 5358214"/>
                <a:gd name="connsiteY4" fmla="*/ 245386 h 3090792"/>
                <a:gd name="connsiteX5" fmla="*/ 1955549 w 5358214"/>
                <a:gd name="connsiteY5" fmla="*/ 838388 h 3090792"/>
                <a:gd name="connsiteX6" fmla="*/ 2236206 w 5358214"/>
                <a:gd name="connsiteY6" fmla="*/ 1037564 h 3090792"/>
                <a:gd name="connsiteX7" fmla="*/ 2544024 w 5358214"/>
                <a:gd name="connsiteY7" fmla="*/ 1010404 h 3090792"/>
                <a:gd name="connsiteX8" fmla="*/ 2802048 w 5358214"/>
                <a:gd name="connsiteY8" fmla="*/ 1168840 h 3090792"/>
                <a:gd name="connsiteX9" fmla="*/ 3186820 w 5358214"/>
                <a:gd name="connsiteY9" fmla="*/ 1521925 h 3090792"/>
                <a:gd name="connsiteX10" fmla="*/ 3644020 w 5358214"/>
                <a:gd name="connsiteY10" fmla="*/ 1888590 h 3090792"/>
                <a:gd name="connsiteX11" fmla="*/ 3992578 w 5358214"/>
                <a:gd name="connsiteY11" fmla="*/ 2065133 h 3090792"/>
                <a:gd name="connsiteX12" fmla="*/ 4259656 w 5358214"/>
                <a:gd name="connsiteY12" fmla="*/ 2196408 h 3090792"/>
                <a:gd name="connsiteX13" fmla="*/ 4467885 w 5358214"/>
                <a:gd name="connsiteY13" fmla="*/ 2268836 h 3090792"/>
                <a:gd name="connsiteX14" fmla="*/ 4779994 w 5358214"/>
                <a:gd name="connsiteY14" fmla="*/ 2381533 h 3090792"/>
                <a:gd name="connsiteX15" fmla="*/ 5173584 w 5358214"/>
                <a:gd name="connsiteY15" fmla="*/ 2511628 h 3090792"/>
                <a:gd name="connsiteX16" fmla="*/ 5358214 w 5358214"/>
                <a:gd name="connsiteY16" fmla="*/ 2572363 h 3090792"/>
                <a:gd name="connsiteX17" fmla="*/ 5352979 w 5358214"/>
                <a:gd name="connsiteY17" fmla="*/ 3090792 h 3090792"/>
                <a:gd name="connsiteX18" fmla="*/ 5029200 w 5358214"/>
                <a:gd name="connsiteY18" fmla="*/ 3042907 h 3090792"/>
                <a:gd name="connsiteX19" fmla="*/ 4598524 w 5358214"/>
                <a:gd name="connsiteY19" fmla="*/ 2969300 h 3090792"/>
                <a:gd name="connsiteX20" fmla="*/ 4173364 w 5358214"/>
                <a:gd name="connsiteY20" fmla="*/ 2880652 h 3090792"/>
                <a:gd name="connsiteX21" fmla="*/ 3688321 w 5358214"/>
                <a:gd name="connsiteY21" fmla="*/ 2762250 h 3090792"/>
                <a:gd name="connsiteX22" fmla="*/ 3304255 w 5358214"/>
                <a:gd name="connsiteY22" fmla="*/ 2665043 h 3090792"/>
                <a:gd name="connsiteX23" fmla="*/ 2997404 w 5358214"/>
                <a:gd name="connsiteY23" fmla="*/ 2567600 h 3090792"/>
                <a:gd name="connsiteX24" fmla="*/ 2729620 w 5358214"/>
                <a:gd name="connsiteY24" fmla="*/ 2461811 h 3090792"/>
                <a:gd name="connsiteX25" fmla="*/ 2430856 w 5358214"/>
                <a:gd name="connsiteY25" fmla="*/ 2350317 h 3090792"/>
                <a:gd name="connsiteX26" fmla="*/ 2296492 w 5358214"/>
                <a:gd name="connsiteY26" fmla="*/ 2289559 h 3090792"/>
                <a:gd name="connsiteX27" fmla="*/ 2159252 w 5358214"/>
                <a:gd name="connsiteY27" fmla="*/ 2228072 h 3090792"/>
                <a:gd name="connsiteX28" fmla="*/ 1969129 w 5358214"/>
                <a:gd name="connsiteY28" fmla="*/ 2137561 h 3090792"/>
                <a:gd name="connsiteX29" fmla="*/ 1841674 w 5358214"/>
                <a:gd name="connsiteY29" fmla="*/ 2070367 h 3090792"/>
                <a:gd name="connsiteX30" fmla="*/ 1736592 w 5358214"/>
                <a:gd name="connsiteY30" fmla="*/ 2011520 h 3090792"/>
                <a:gd name="connsiteX31" fmla="*/ 1606754 w 5358214"/>
                <a:gd name="connsiteY31" fmla="*/ 1944326 h 3090792"/>
                <a:gd name="connsiteX32" fmla="*/ 1439030 w 5358214"/>
                <a:gd name="connsiteY32" fmla="*/ 1847590 h 3090792"/>
                <a:gd name="connsiteX33" fmla="*/ 1349933 w 5358214"/>
                <a:gd name="connsiteY33" fmla="*/ 1780161 h 3090792"/>
                <a:gd name="connsiteX34" fmla="*/ 1217220 w 5358214"/>
                <a:gd name="connsiteY34" fmla="*/ 1667229 h 3090792"/>
                <a:gd name="connsiteX35" fmla="*/ 1130978 w 5358214"/>
                <a:gd name="connsiteY35" fmla="*/ 1591689 h 3090792"/>
                <a:gd name="connsiteX36" fmla="*/ 1069983 w 5358214"/>
                <a:gd name="connsiteY36" fmla="*/ 1509972 h 3090792"/>
                <a:gd name="connsiteX37" fmla="*/ 988997 w 5358214"/>
                <a:gd name="connsiteY37" fmla="*/ 1421346 h 3090792"/>
                <a:gd name="connsiteX38" fmla="*/ 921568 w 5358214"/>
                <a:gd name="connsiteY38" fmla="*/ 1332698 h 3090792"/>
                <a:gd name="connsiteX39" fmla="*/ 816981 w 5358214"/>
                <a:gd name="connsiteY39" fmla="*/ 1175488 h 3090792"/>
                <a:gd name="connsiteX40" fmla="*/ 562045 w 5358214"/>
                <a:gd name="connsiteY40" fmla="*/ 680659 h 3090792"/>
                <a:gd name="connsiteX41" fmla="*/ 275659 w 5358214"/>
                <a:gd name="connsiteY41" fmla="*/ 494593 h 3090792"/>
                <a:gd name="connsiteX42" fmla="*/ 0 w 5358214"/>
                <a:gd name="connsiteY42" fmla="*/ 453616 h 3090792"/>
                <a:gd name="connsiteX0" fmla="*/ 0 w 5358214"/>
                <a:gd name="connsiteY0" fmla="*/ 453616 h 3090792"/>
                <a:gd name="connsiteX1" fmla="*/ 275659 w 5358214"/>
                <a:gd name="connsiteY1" fmla="*/ 462198 h 3090792"/>
                <a:gd name="connsiteX2" fmla="*/ 598944 w 5358214"/>
                <a:gd name="connsiteY2" fmla="*/ 270661 h 3090792"/>
                <a:gd name="connsiteX3" fmla="*/ 839827 w 5358214"/>
                <a:gd name="connsiteY3" fmla="*/ 0 h 3090792"/>
                <a:gd name="connsiteX4" fmla="*/ 1407814 w 5358214"/>
                <a:gd name="connsiteY4" fmla="*/ 245386 h 3090792"/>
                <a:gd name="connsiteX5" fmla="*/ 1955549 w 5358214"/>
                <a:gd name="connsiteY5" fmla="*/ 838388 h 3090792"/>
                <a:gd name="connsiteX6" fmla="*/ 2236206 w 5358214"/>
                <a:gd name="connsiteY6" fmla="*/ 1037564 h 3090792"/>
                <a:gd name="connsiteX7" fmla="*/ 2544024 w 5358214"/>
                <a:gd name="connsiteY7" fmla="*/ 1010404 h 3090792"/>
                <a:gd name="connsiteX8" fmla="*/ 2802048 w 5358214"/>
                <a:gd name="connsiteY8" fmla="*/ 1168840 h 3090792"/>
                <a:gd name="connsiteX9" fmla="*/ 3186820 w 5358214"/>
                <a:gd name="connsiteY9" fmla="*/ 1521925 h 3090792"/>
                <a:gd name="connsiteX10" fmla="*/ 3644020 w 5358214"/>
                <a:gd name="connsiteY10" fmla="*/ 1888590 h 3090792"/>
                <a:gd name="connsiteX11" fmla="*/ 3992578 w 5358214"/>
                <a:gd name="connsiteY11" fmla="*/ 2065133 h 3090792"/>
                <a:gd name="connsiteX12" fmla="*/ 4259656 w 5358214"/>
                <a:gd name="connsiteY12" fmla="*/ 2196408 h 3090792"/>
                <a:gd name="connsiteX13" fmla="*/ 4467885 w 5358214"/>
                <a:gd name="connsiteY13" fmla="*/ 2268836 h 3090792"/>
                <a:gd name="connsiteX14" fmla="*/ 4779994 w 5358214"/>
                <a:gd name="connsiteY14" fmla="*/ 2381533 h 3090792"/>
                <a:gd name="connsiteX15" fmla="*/ 5173584 w 5358214"/>
                <a:gd name="connsiteY15" fmla="*/ 2511628 h 3090792"/>
                <a:gd name="connsiteX16" fmla="*/ 5358214 w 5358214"/>
                <a:gd name="connsiteY16" fmla="*/ 2572363 h 3090792"/>
                <a:gd name="connsiteX17" fmla="*/ 5352979 w 5358214"/>
                <a:gd name="connsiteY17" fmla="*/ 3090792 h 3090792"/>
                <a:gd name="connsiteX18" fmla="*/ 5029200 w 5358214"/>
                <a:gd name="connsiteY18" fmla="*/ 3042907 h 3090792"/>
                <a:gd name="connsiteX19" fmla="*/ 4598524 w 5358214"/>
                <a:gd name="connsiteY19" fmla="*/ 2969300 h 3090792"/>
                <a:gd name="connsiteX20" fmla="*/ 4173364 w 5358214"/>
                <a:gd name="connsiteY20" fmla="*/ 2880652 h 3090792"/>
                <a:gd name="connsiteX21" fmla="*/ 3688321 w 5358214"/>
                <a:gd name="connsiteY21" fmla="*/ 2762250 h 3090792"/>
                <a:gd name="connsiteX22" fmla="*/ 3304255 w 5358214"/>
                <a:gd name="connsiteY22" fmla="*/ 2665043 h 3090792"/>
                <a:gd name="connsiteX23" fmla="*/ 2997404 w 5358214"/>
                <a:gd name="connsiteY23" fmla="*/ 2567600 h 3090792"/>
                <a:gd name="connsiteX24" fmla="*/ 2729620 w 5358214"/>
                <a:gd name="connsiteY24" fmla="*/ 2461811 h 3090792"/>
                <a:gd name="connsiteX25" fmla="*/ 2430856 w 5358214"/>
                <a:gd name="connsiteY25" fmla="*/ 2350317 h 3090792"/>
                <a:gd name="connsiteX26" fmla="*/ 2296492 w 5358214"/>
                <a:gd name="connsiteY26" fmla="*/ 2289559 h 3090792"/>
                <a:gd name="connsiteX27" fmla="*/ 2159252 w 5358214"/>
                <a:gd name="connsiteY27" fmla="*/ 2228072 h 3090792"/>
                <a:gd name="connsiteX28" fmla="*/ 1969129 w 5358214"/>
                <a:gd name="connsiteY28" fmla="*/ 2137561 h 3090792"/>
                <a:gd name="connsiteX29" fmla="*/ 1841674 w 5358214"/>
                <a:gd name="connsiteY29" fmla="*/ 2070367 h 3090792"/>
                <a:gd name="connsiteX30" fmla="*/ 1736592 w 5358214"/>
                <a:gd name="connsiteY30" fmla="*/ 2011520 h 3090792"/>
                <a:gd name="connsiteX31" fmla="*/ 1606754 w 5358214"/>
                <a:gd name="connsiteY31" fmla="*/ 1944326 h 3090792"/>
                <a:gd name="connsiteX32" fmla="*/ 1439030 w 5358214"/>
                <a:gd name="connsiteY32" fmla="*/ 1847590 h 3090792"/>
                <a:gd name="connsiteX33" fmla="*/ 1349933 w 5358214"/>
                <a:gd name="connsiteY33" fmla="*/ 1780161 h 3090792"/>
                <a:gd name="connsiteX34" fmla="*/ 1217220 w 5358214"/>
                <a:gd name="connsiteY34" fmla="*/ 1667229 h 3090792"/>
                <a:gd name="connsiteX35" fmla="*/ 1069983 w 5358214"/>
                <a:gd name="connsiteY35" fmla="*/ 1509972 h 3090792"/>
                <a:gd name="connsiteX36" fmla="*/ 988997 w 5358214"/>
                <a:gd name="connsiteY36" fmla="*/ 1421346 h 3090792"/>
                <a:gd name="connsiteX37" fmla="*/ 921568 w 5358214"/>
                <a:gd name="connsiteY37" fmla="*/ 1332698 h 3090792"/>
                <a:gd name="connsiteX38" fmla="*/ 816981 w 5358214"/>
                <a:gd name="connsiteY38" fmla="*/ 1175488 h 3090792"/>
                <a:gd name="connsiteX39" fmla="*/ 562045 w 5358214"/>
                <a:gd name="connsiteY39" fmla="*/ 680659 h 3090792"/>
                <a:gd name="connsiteX40" fmla="*/ 275659 w 5358214"/>
                <a:gd name="connsiteY40" fmla="*/ 494593 h 3090792"/>
                <a:gd name="connsiteX41" fmla="*/ 0 w 5358214"/>
                <a:gd name="connsiteY41" fmla="*/ 453616 h 3090792"/>
                <a:gd name="connsiteX0" fmla="*/ 0 w 5358214"/>
                <a:gd name="connsiteY0" fmla="*/ 453616 h 3090792"/>
                <a:gd name="connsiteX1" fmla="*/ 275659 w 5358214"/>
                <a:gd name="connsiteY1" fmla="*/ 462198 h 3090792"/>
                <a:gd name="connsiteX2" fmla="*/ 598944 w 5358214"/>
                <a:gd name="connsiteY2" fmla="*/ 270661 h 3090792"/>
                <a:gd name="connsiteX3" fmla="*/ 839827 w 5358214"/>
                <a:gd name="connsiteY3" fmla="*/ 0 h 3090792"/>
                <a:gd name="connsiteX4" fmla="*/ 1407814 w 5358214"/>
                <a:gd name="connsiteY4" fmla="*/ 245386 h 3090792"/>
                <a:gd name="connsiteX5" fmla="*/ 1955549 w 5358214"/>
                <a:gd name="connsiteY5" fmla="*/ 838388 h 3090792"/>
                <a:gd name="connsiteX6" fmla="*/ 2236206 w 5358214"/>
                <a:gd name="connsiteY6" fmla="*/ 1037564 h 3090792"/>
                <a:gd name="connsiteX7" fmla="*/ 2544024 w 5358214"/>
                <a:gd name="connsiteY7" fmla="*/ 1010404 h 3090792"/>
                <a:gd name="connsiteX8" fmla="*/ 2802048 w 5358214"/>
                <a:gd name="connsiteY8" fmla="*/ 1168840 h 3090792"/>
                <a:gd name="connsiteX9" fmla="*/ 3186820 w 5358214"/>
                <a:gd name="connsiteY9" fmla="*/ 1521925 h 3090792"/>
                <a:gd name="connsiteX10" fmla="*/ 3644020 w 5358214"/>
                <a:gd name="connsiteY10" fmla="*/ 1888590 h 3090792"/>
                <a:gd name="connsiteX11" fmla="*/ 3992578 w 5358214"/>
                <a:gd name="connsiteY11" fmla="*/ 2065133 h 3090792"/>
                <a:gd name="connsiteX12" fmla="*/ 4259656 w 5358214"/>
                <a:gd name="connsiteY12" fmla="*/ 2196408 h 3090792"/>
                <a:gd name="connsiteX13" fmla="*/ 4467885 w 5358214"/>
                <a:gd name="connsiteY13" fmla="*/ 2268836 h 3090792"/>
                <a:gd name="connsiteX14" fmla="*/ 4779994 w 5358214"/>
                <a:gd name="connsiteY14" fmla="*/ 2381533 h 3090792"/>
                <a:gd name="connsiteX15" fmla="*/ 5173584 w 5358214"/>
                <a:gd name="connsiteY15" fmla="*/ 2511628 h 3090792"/>
                <a:gd name="connsiteX16" fmla="*/ 5358214 w 5358214"/>
                <a:gd name="connsiteY16" fmla="*/ 2572363 h 3090792"/>
                <a:gd name="connsiteX17" fmla="*/ 5352979 w 5358214"/>
                <a:gd name="connsiteY17" fmla="*/ 3090792 h 3090792"/>
                <a:gd name="connsiteX18" fmla="*/ 5029200 w 5358214"/>
                <a:gd name="connsiteY18" fmla="*/ 3042907 h 3090792"/>
                <a:gd name="connsiteX19" fmla="*/ 4598524 w 5358214"/>
                <a:gd name="connsiteY19" fmla="*/ 2969300 h 3090792"/>
                <a:gd name="connsiteX20" fmla="*/ 4173364 w 5358214"/>
                <a:gd name="connsiteY20" fmla="*/ 2880652 h 3090792"/>
                <a:gd name="connsiteX21" fmla="*/ 3688321 w 5358214"/>
                <a:gd name="connsiteY21" fmla="*/ 2762250 h 3090792"/>
                <a:gd name="connsiteX22" fmla="*/ 3304255 w 5358214"/>
                <a:gd name="connsiteY22" fmla="*/ 2665043 h 3090792"/>
                <a:gd name="connsiteX23" fmla="*/ 2997404 w 5358214"/>
                <a:gd name="connsiteY23" fmla="*/ 2567600 h 3090792"/>
                <a:gd name="connsiteX24" fmla="*/ 2729620 w 5358214"/>
                <a:gd name="connsiteY24" fmla="*/ 2461811 h 3090792"/>
                <a:gd name="connsiteX25" fmla="*/ 2430856 w 5358214"/>
                <a:gd name="connsiteY25" fmla="*/ 2350317 h 3090792"/>
                <a:gd name="connsiteX26" fmla="*/ 2296492 w 5358214"/>
                <a:gd name="connsiteY26" fmla="*/ 2289559 h 3090792"/>
                <a:gd name="connsiteX27" fmla="*/ 2159252 w 5358214"/>
                <a:gd name="connsiteY27" fmla="*/ 2228072 h 3090792"/>
                <a:gd name="connsiteX28" fmla="*/ 1969129 w 5358214"/>
                <a:gd name="connsiteY28" fmla="*/ 2137561 h 3090792"/>
                <a:gd name="connsiteX29" fmla="*/ 1841674 w 5358214"/>
                <a:gd name="connsiteY29" fmla="*/ 2070367 h 3090792"/>
                <a:gd name="connsiteX30" fmla="*/ 1736592 w 5358214"/>
                <a:gd name="connsiteY30" fmla="*/ 2011520 h 3090792"/>
                <a:gd name="connsiteX31" fmla="*/ 1606754 w 5358214"/>
                <a:gd name="connsiteY31" fmla="*/ 1944326 h 3090792"/>
                <a:gd name="connsiteX32" fmla="*/ 1439030 w 5358214"/>
                <a:gd name="connsiteY32" fmla="*/ 1847590 h 3090792"/>
                <a:gd name="connsiteX33" fmla="*/ 1349933 w 5358214"/>
                <a:gd name="connsiteY33" fmla="*/ 1780161 h 3090792"/>
                <a:gd name="connsiteX34" fmla="*/ 1129114 w 5358214"/>
                <a:gd name="connsiteY34" fmla="*/ 1598173 h 3090792"/>
                <a:gd name="connsiteX35" fmla="*/ 1069983 w 5358214"/>
                <a:gd name="connsiteY35" fmla="*/ 1509972 h 3090792"/>
                <a:gd name="connsiteX36" fmla="*/ 988997 w 5358214"/>
                <a:gd name="connsiteY36" fmla="*/ 1421346 h 3090792"/>
                <a:gd name="connsiteX37" fmla="*/ 921568 w 5358214"/>
                <a:gd name="connsiteY37" fmla="*/ 1332698 h 3090792"/>
                <a:gd name="connsiteX38" fmla="*/ 816981 w 5358214"/>
                <a:gd name="connsiteY38" fmla="*/ 1175488 h 3090792"/>
                <a:gd name="connsiteX39" fmla="*/ 562045 w 5358214"/>
                <a:gd name="connsiteY39" fmla="*/ 680659 h 3090792"/>
                <a:gd name="connsiteX40" fmla="*/ 275659 w 5358214"/>
                <a:gd name="connsiteY40" fmla="*/ 494593 h 3090792"/>
                <a:gd name="connsiteX41" fmla="*/ 0 w 5358214"/>
                <a:gd name="connsiteY41" fmla="*/ 453616 h 3090792"/>
                <a:gd name="connsiteX0" fmla="*/ 0 w 5358214"/>
                <a:gd name="connsiteY0" fmla="*/ 453616 h 3090792"/>
                <a:gd name="connsiteX1" fmla="*/ 275659 w 5358214"/>
                <a:gd name="connsiteY1" fmla="*/ 462198 h 3090792"/>
                <a:gd name="connsiteX2" fmla="*/ 598944 w 5358214"/>
                <a:gd name="connsiteY2" fmla="*/ 270661 h 3090792"/>
                <a:gd name="connsiteX3" fmla="*/ 839827 w 5358214"/>
                <a:gd name="connsiteY3" fmla="*/ 0 h 3090792"/>
                <a:gd name="connsiteX4" fmla="*/ 1407814 w 5358214"/>
                <a:gd name="connsiteY4" fmla="*/ 245386 h 3090792"/>
                <a:gd name="connsiteX5" fmla="*/ 1955549 w 5358214"/>
                <a:gd name="connsiteY5" fmla="*/ 838388 h 3090792"/>
                <a:gd name="connsiteX6" fmla="*/ 2236206 w 5358214"/>
                <a:gd name="connsiteY6" fmla="*/ 1037564 h 3090792"/>
                <a:gd name="connsiteX7" fmla="*/ 2544024 w 5358214"/>
                <a:gd name="connsiteY7" fmla="*/ 1010404 h 3090792"/>
                <a:gd name="connsiteX8" fmla="*/ 2802048 w 5358214"/>
                <a:gd name="connsiteY8" fmla="*/ 1168840 h 3090792"/>
                <a:gd name="connsiteX9" fmla="*/ 3186820 w 5358214"/>
                <a:gd name="connsiteY9" fmla="*/ 1521925 h 3090792"/>
                <a:gd name="connsiteX10" fmla="*/ 3644020 w 5358214"/>
                <a:gd name="connsiteY10" fmla="*/ 1888590 h 3090792"/>
                <a:gd name="connsiteX11" fmla="*/ 3992578 w 5358214"/>
                <a:gd name="connsiteY11" fmla="*/ 2065133 h 3090792"/>
                <a:gd name="connsiteX12" fmla="*/ 4259656 w 5358214"/>
                <a:gd name="connsiteY12" fmla="*/ 2196408 h 3090792"/>
                <a:gd name="connsiteX13" fmla="*/ 4467885 w 5358214"/>
                <a:gd name="connsiteY13" fmla="*/ 2268836 h 3090792"/>
                <a:gd name="connsiteX14" fmla="*/ 4779994 w 5358214"/>
                <a:gd name="connsiteY14" fmla="*/ 2381533 h 3090792"/>
                <a:gd name="connsiteX15" fmla="*/ 5173584 w 5358214"/>
                <a:gd name="connsiteY15" fmla="*/ 2511628 h 3090792"/>
                <a:gd name="connsiteX16" fmla="*/ 5358214 w 5358214"/>
                <a:gd name="connsiteY16" fmla="*/ 2572363 h 3090792"/>
                <a:gd name="connsiteX17" fmla="*/ 5352979 w 5358214"/>
                <a:gd name="connsiteY17" fmla="*/ 3090792 h 3090792"/>
                <a:gd name="connsiteX18" fmla="*/ 5029200 w 5358214"/>
                <a:gd name="connsiteY18" fmla="*/ 3042907 h 3090792"/>
                <a:gd name="connsiteX19" fmla="*/ 4598524 w 5358214"/>
                <a:gd name="connsiteY19" fmla="*/ 2969300 h 3090792"/>
                <a:gd name="connsiteX20" fmla="*/ 4173364 w 5358214"/>
                <a:gd name="connsiteY20" fmla="*/ 2880652 h 3090792"/>
                <a:gd name="connsiteX21" fmla="*/ 3688321 w 5358214"/>
                <a:gd name="connsiteY21" fmla="*/ 2762250 h 3090792"/>
                <a:gd name="connsiteX22" fmla="*/ 3304255 w 5358214"/>
                <a:gd name="connsiteY22" fmla="*/ 2665043 h 3090792"/>
                <a:gd name="connsiteX23" fmla="*/ 2997404 w 5358214"/>
                <a:gd name="connsiteY23" fmla="*/ 2567600 h 3090792"/>
                <a:gd name="connsiteX24" fmla="*/ 2729620 w 5358214"/>
                <a:gd name="connsiteY24" fmla="*/ 2461811 h 3090792"/>
                <a:gd name="connsiteX25" fmla="*/ 2430856 w 5358214"/>
                <a:gd name="connsiteY25" fmla="*/ 2350317 h 3090792"/>
                <a:gd name="connsiteX26" fmla="*/ 2296492 w 5358214"/>
                <a:gd name="connsiteY26" fmla="*/ 2289559 h 3090792"/>
                <a:gd name="connsiteX27" fmla="*/ 2159252 w 5358214"/>
                <a:gd name="connsiteY27" fmla="*/ 2228072 h 3090792"/>
                <a:gd name="connsiteX28" fmla="*/ 1969129 w 5358214"/>
                <a:gd name="connsiteY28" fmla="*/ 2137561 h 3090792"/>
                <a:gd name="connsiteX29" fmla="*/ 1841674 w 5358214"/>
                <a:gd name="connsiteY29" fmla="*/ 2070367 h 3090792"/>
                <a:gd name="connsiteX30" fmla="*/ 1736592 w 5358214"/>
                <a:gd name="connsiteY30" fmla="*/ 2011520 h 3090792"/>
                <a:gd name="connsiteX31" fmla="*/ 1606754 w 5358214"/>
                <a:gd name="connsiteY31" fmla="*/ 1944326 h 3090792"/>
                <a:gd name="connsiteX32" fmla="*/ 1439030 w 5358214"/>
                <a:gd name="connsiteY32" fmla="*/ 1847590 h 3090792"/>
                <a:gd name="connsiteX33" fmla="*/ 1349933 w 5358214"/>
                <a:gd name="connsiteY33" fmla="*/ 1780161 h 3090792"/>
                <a:gd name="connsiteX34" fmla="*/ 1141020 w 5358214"/>
                <a:gd name="connsiteY34" fmla="*/ 1612460 h 3090792"/>
                <a:gd name="connsiteX35" fmla="*/ 1069983 w 5358214"/>
                <a:gd name="connsiteY35" fmla="*/ 1509972 h 3090792"/>
                <a:gd name="connsiteX36" fmla="*/ 988997 w 5358214"/>
                <a:gd name="connsiteY36" fmla="*/ 1421346 h 3090792"/>
                <a:gd name="connsiteX37" fmla="*/ 921568 w 5358214"/>
                <a:gd name="connsiteY37" fmla="*/ 1332698 h 3090792"/>
                <a:gd name="connsiteX38" fmla="*/ 816981 w 5358214"/>
                <a:gd name="connsiteY38" fmla="*/ 1175488 h 3090792"/>
                <a:gd name="connsiteX39" fmla="*/ 562045 w 5358214"/>
                <a:gd name="connsiteY39" fmla="*/ 680659 h 3090792"/>
                <a:gd name="connsiteX40" fmla="*/ 275659 w 5358214"/>
                <a:gd name="connsiteY40" fmla="*/ 494593 h 3090792"/>
                <a:gd name="connsiteX41" fmla="*/ 0 w 5358214"/>
                <a:gd name="connsiteY41" fmla="*/ 453616 h 3090792"/>
                <a:gd name="connsiteX0" fmla="*/ 0 w 5358214"/>
                <a:gd name="connsiteY0" fmla="*/ 453616 h 3090792"/>
                <a:gd name="connsiteX1" fmla="*/ 275659 w 5358214"/>
                <a:gd name="connsiteY1" fmla="*/ 462198 h 3090792"/>
                <a:gd name="connsiteX2" fmla="*/ 598944 w 5358214"/>
                <a:gd name="connsiteY2" fmla="*/ 270661 h 3090792"/>
                <a:gd name="connsiteX3" fmla="*/ 839827 w 5358214"/>
                <a:gd name="connsiteY3" fmla="*/ 0 h 3090792"/>
                <a:gd name="connsiteX4" fmla="*/ 1407814 w 5358214"/>
                <a:gd name="connsiteY4" fmla="*/ 245386 h 3090792"/>
                <a:gd name="connsiteX5" fmla="*/ 1955549 w 5358214"/>
                <a:gd name="connsiteY5" fmla="*/ 838388 h 3090792"/>
                <a:gd name="connsiteX6" fmla="*/ 2236206 w 5358214"/>
                <a:gd name="connsiteY6" fmla="*/ 1037564 h 3090792"/>
                <a:gd name="connsiteX7" fmla="*/ 2544024 w 5358214"/>
                <a:gd name="connsiteY7" fmla="*/ 1010404 h 3090792"/>
                <a:gd name="connsiteX8" fmla="*/ 2802048 w 5358214"/>
                <a:gd name="connsiteY8" fmla="*/ 1168840 h 3090792"/>
                <a:gd name="connsiteX9" fmla="*/ 3186820 w 5358214"/>
                <a:gd name="connsiteY9" fmla="*/ 1521925 h 3090792"/>
                <a:gd name="connsiteX10" fmla="*/ 3644020 w 5358214"/>
                <a:gd name="connsiteY10" fmla="*/ 1888590 h 3090792"/>
                <a:gd name="connsiteX11" fmla="*/ 3992578 w 5358214"/>
                <a:gd name="connsiteY11" fmla="*/ 2065133 h 3090792"/>
                <a:gd name="connsiteX12" fmla="*/ 4259656 w 5358214"/>
                <a:gd name="connsiteY12" fmla="*/ 2196408 h 3090792"/>
                <a:gd name="connsiteX13" fmla="*/ 4467885 w 5358214"/>
                <a:gd name="connsiteY13" fmla="*/ 2268836 h 3090792"/>
                <a:gd name="connsiteX14" fmla="*/ 4779994 w 5358214"/>
                <a:gd name="connsiteY14" fmla="*/ 2381533 h 3090792"/>
                <a:gd name="connsiteX15" fmla="*/ 5173584 w 5358214"/>
                <a:gd name="connsiteY15" fmla="*/ 2511628 h 3090792"/>
                <a:gd name="connsiteX16" fmla="*/ 5358214 w 5358214"/>
                <a:gd name="connsiteY16" fmla="*/ 2572363 h 3090792"/>
                <a:gd name="connsiteX17" fmla="*/ 5352979 w 5358214"/>
                <a:gd name="connsiteY17" fmla="*/ 3090792 h 3090792"/>
                <a:gd name="connsiteX18" fmla="*/ 5029200 w 5358214"/>
                <a:gd name="connsiteY18" fmla="*/ 3042907 h 3090792"/>
                <a:gd name="connsiteX19" fmla="*/ 4598524 w 5358214"/>
                <a:gd name="connsiteY19" fmla="*/ 2969300 h 3090792"/>
                <a:gd name="connsiteX20" fmla="*/ 4173364 w 5358214"/>
                <a:gd name="connsiteY20" fmla="*/ 2880652 h 3090792"/>
                <a:gd name="connsiteX21" fmla="*/ 3688321 w 5358214"/>
                <a:gd name="connsiteY21" fmla="*/ 2762250 h 3090792"/>
                <a:gd name="connsiteX22" fmla="*/ 3304255 w 5358214"/>
                <a:gd name="connsiteY22" fmla="*/ 2665043 h 3090792"/>
                <a:gd name="connsiteX23" fmla="*/ 2997404 w 5358214"/>
                <a:gd name="connsiteY23" fmla="*/ 2567600 h 3090792"/>
                <a:gd name="connsiteX24" fmla="*/ 2729620 w 5358214"/>
                <a:gd name="connsiteY24" fmla="*/ 2461811 h 3090792"/>
                <a:gd name="connsiteX25" fmla="*/ 2430856 w 5358214"/>
                <a:gd name="connsiteY25" fmla="*/ 2350317 h 3090792"/>
                <a:gd name="connsiteX26" fmla="*/ 2296492 w 5358214"/>
                <a:gd name="connsiteY26" fmla="*/ 2289559 h 3090792"/>
                <a:gd name="connsiteX27" fmla="*/ 2159252 w 5358214"/>
                <a:gd name="connsiteY27" fmla="*/ 2228072 h 3090792"/>
                <a:gd name="connsiteX28" fmla="*/ 1969129 w 5358214"/>
                <a:gd name="connsiteY28" fmla="*/ 2137561 h 3090792"/>
                <a:gd name="connsiteX29" fmla="*/ 1841674 w 5358214"/>
                <a:gd name="connsiteY29" fmla="*/ 2070367 h 3090792"/>
                <a:gd name="connsiteX30" fmla="*/ 1736592 w 5358214"/>
                <a:gd name="connsiteY30" fmla="*/ 2011520 h 3090792"/>
                <a:gd name="connsiteX31" fmla="*/ 1606754 w 5358214"/>
                <a:gd name="connsiteY31" fmla="*/ 1944326 h 3090792"/>
                <a:gd name="connsiteX32" fmla="*/ 1439030 w 5358214"/>
                <a:gd name="connsiteY32" fmla="*/ 1847590 h 3090792"/>
                <a:gd name="connsiteX33" fmla="*/ 1349933 w 5358214"/>
                <a:gd name="connsiteY33" fmla="*/ 1780161 h 3090792"/>
                <a:gd name="connsiteX34" fmla="*/ 1141020 w 5358214"/>
                <a:gd name="connsiteY34" fmla="*/ 1612460 h 3090792"/>
                <a:gd name="connsiteX35" fmla="*/ 1069983 w 5358214"/>
                <a:gd name="connsiteY35" fmla="*/ 1509972 h 3090792"/>
                <a:gd name="connsiteX36" fmla="*/ 988997 w 5358214"/>
                <a:gd name="connsiteY36" fmla="*/ 1421346 h 3090792"/>
                <a:gd name="connsiteX37" fmla="*/ 921568 w 5358214"/>
                <a:gd name="connsiteY37" fmla="*/ 1332698 h 3090792"/>
                <a:gd name="connsiteX38" fmla="*/ 816981 w 5358214"/>
                <a:gd name="connsiteY38" fmla="*/ 1175488 h 3090792"/>
                <a:gd name="connsiteX39" fmla="*/ 562045 w 5358214"/>
                <a:gd name="connsiteY39" fmla="*/ 680659 h 3090792"/>
                <a:gd name="connsiteX40" fmla="*/ 275659 w 5358214"/>
                <a:gd name="connsiteY40" fmla="*/ 494593 h 3090792"/>
                <a:gd name="connsiteX41" fmla="*/ 0 w 5358214"/>
                <a:gd name="connsiteY41" fmla="*/ 453616 h 3090792"/>
                <a:gd name="connsiteX0" fmla="*/ 0 w 5358214"/>
                <a:gd name="connsiteY0" fmla="*/ 453616 h 3090792"/>
                <a:gd name="connsiteX1" fmla="*/ 275659 w 5358214"/>
                <a:gd name="connsiteY1" fmla="*/ 462198 h 3090792"/>
                <a:gd name="connsiteX2" fmla="*/ 598944 w 5358214"/>
                <a:gd name="connsiteY2" fmla="*/ 270661 h 3090792"/>
                <a:gd name="connsiteX3" fmla="*/ 839827 w 5358214"/>
                <a:gd name="connsiteY3" fmla="*/ 0 h 3090792"/>
                <a:gd name="connsiteX4" fmla="*/ 1407814 w 5358214"/>
                <a:gd name="connsiteY4" fmla="*/ 245386 h 3090792"/>
                <a:gd name="connsiteX5" fmla="*/ 1955549 w 5358214"/>
                <a:gd name="connsiteY5" fmla="*/ 838388 h 3090792"/>
                <a:gd name="connsiteX6" fmla="*/ 2236206 w 5358214"/>
                <a:gd name="connsiteY6" fmla="*/ 1037564 h 3090792"/>
                <a:gd name="connsiteX7" fmla="*/ 2544024 w 5358214"/>
                <a:gd name="connsiteY7" fmla="*/ 1010404 h 3090792"/>
                <a:gd name="connsiteX8" fmla="*/ 2802048 w 5358214"/>
                <a:gd name="connsiteY8" fmla="*/ 1168840 h 3090792"/>
                <a:gd name="connsiteX9" fmla="*/ 3186820 w 5358214"/>
                <a:gd name="connsiteY9" fmla="*/ 1521925 h 3090792"/>
                <a:gd name="connsiteX10" fmla="*/ 3644020 w 5358214"/>
                <a:gd name="connsiteY10" fmla="*/ 1888590 h 3090792"/>
                <a:gd name="connsiteX11" fmla="*/ 3992578 w 5358214"/>
                <a:gd name="connsiteY11" fmla="*/ 2065133 h 3090792"/>
                <a:gd name="connsiteX12" fmla="*/ 4259656 w 5358214"/>
                <a:gd name="connsiteY12" fmla="*/ 2196408 h 3090792"/>
                <a:gd name="connsiteX13" fmla="*/ 4467885 w 5358214"/>
                <a:gd name="connsiteY13" fmla="*/ 2268836 h 3090792"/>
                <a:gd name="connsiteX14" fmla="*/ 4779994 w 5358214"/>
                <a:gd name="connsiteY14" fmla="*/ 2381533 h 3090792"/>
                <a:gd name="connsiteX15" fmla="*/ 5173584 w 5358214"/>
                <a:gd name="connsiteY15" fmla="*/ 2511628 h 3090792"/>
                <a:gd name="connsiteX16" fmla="*/ 5358214 w 5358214"/>
                <a:gd name="connsiteY16" fmla="*/ 2572363 h 3090792"/>
                <a:gd name="connsiteX17" fmla="*/ 5352979 w 5358214"/>
                <a:gd name="connsiteY17" fmla="*/ 3090792 h 3090792"/>
                <a:gd name="connsiteX18" fmla="*/ 5029200 w 5358214"/>
                <a:gd name="connsiteY18" fmla="*/ 3042907 h 3090792"/>
                <a:gd name="connsiteX19" fmla="*/ 4598524 w 5358214"/>
                <a:gd name="connsiteY19" fmla="*/ 2969300 h 3090792"/>
                <a:gd name="connsiteX20" fmla="*/ 4173364 w 5358214"/>
                <a:gd name="connsiteY20" fmla="*/ 2880652 h 3090792"/>
                <a:gd name="connsiteX21" fmla="*/ 3688321 w 5358214"/>
                <a:gd name="connsiteY21" fmla="*/ 2762250 h 3090792"/>
                <a:gd name="connsiteX22" fmla="*/ 3304255 w 5358214"/>
                <a:gd name="connsiteY22" fmla="*/ 2665043 h 3090792"/>
                <a:gd name="connsiteX23" fmla="*/ 2997404 w 5358214"/>
                <a:gd name="connsiteY23" fmla="*/ 2567600 h 3090792"/>
                <a:gd name="connsiteX24" fmla="*/ 2729620 w 5358214"/>
                <a:gd name="connsiteY24" fmla="*/ 2461811 h 3090792"/>
                <a:gd name="connsiteX25" fmla="*/ 2430856 w 5358214"/>
                <a:gd name="connsiteY25" fmla="*/ 2350317 h 3090792"/>
                <a:gd name="connsiteX26" fmla="*/ 2296492 w 5358214"/>
                <a:gd name="connsiteY26" fmla="*/ 2289559 h 3090792"/>
                <a:gd name="connsiteX27" fmla="*/ 2159252 w 5358214"/>
                <a:gd name="connsiteY27" fmla="*/ 2228072 h 3090792"/>
                <a:gd name="connsiteX28" fmla="*/ 1969129 w 5358214"/>
                <a:gd name="connsiteY28" fmla="*/ 2137561 h 3090792"/>
                <a:gd name="connsiteX29" fmla="*/ 1841674 w 5358214"/>
                <a:gd name="connsiteY29" fmla="*/ 2070367 h 3090792"/>
                <a:gd name="connsiteX30" fmla="*/ 1736592 w 5358214"/>
                <a:gd name="connsiteY30" fmla="*/ 2011520 h 3090792"/>
                <a:gd name="connsiteX31" fmla="*/ 1606754 w 5358214"/>
                <a:gd name="connsiteY31" fmla="*/ 1944326 h 3090792"/>
                <a:gd name="connsiteX32" fmla="*/ 1439030 w 5358214"/>
                <a:gd name="connsiteY32" fmla="*/ 1847590 h 3090792"/>
                <a:gd name="connsiteX33" fmla="*/ 1349933 w 5358214"/>
                <a:gd name="connsiteY33" fmla="*/ 1780161 h 3090792"/>
                <a:gd name="connsiteX34" fmla="*/ 1141020 w 5358214"/>
                <a:gd name="connsiteY34" fmla="*/ 1612460 h 3090792"/>
                <a:gd name="connsiteX35" fmla="*/ 1053314 w 5358214"/>
                <a:gd name="connsiteY35" fmla="*/ 1507590 h 3090792"/>
                <a:gd name="connsiteX36" fmla="*/ 988997 w 5358214"/>
                <a:gd name="connsiteY36" fmla="*/ 1421346 h 3090792"/>
                <a:gd name="connsiteX37" fmla="*/ 921568 w 5358214"/>
                <a:gd name="connsiteY37" fmla="*/ 1332698 h 3090792"/>
                <a:gd name="connsiteX38" fmla="*/ 816981 w 5358214"/>
                <a:gd name="connsiteY38" fmla="*/ 1175488 h 3090792"/>
                <a:gd name="connsiteX39" fmla="*/ 562045 w 5358214"/>
                <a:gd name="connsiteY39" fmla="*/ 680659 h 3090792"/>
                <a:gd name="connsiteX40" fmla="*/ 275659 w 5358214"/>
                <a:gd name="connsiteY40" fmla="*/ 494593 h 3090792"/>
                <a:gd name="connsiteX41" fmla="*/ 0 w 5358214"/>
                <a:gd name="connsiteY41" fmla="*/ 453616 h 3090792"/>
                <a:gd name="connsiteX0" fmla="*/ 0 w 5358214"/>
                <a:gd name="connsiteY0" fmla="*/ 453616 h 3090792"/>
                <a:gd name="connsiteX1" fmla="*/ 275659 w 5358214"/>
                <a:gd name="connsiteY1" fmla="*/ 462198 h 3090792"/>
                <a:gd name="connsiteX2" fmla="*/ 598944 w 5358214"/>
                <a:gd name="connsiteY2" fmla="*/ 270661 h 3090792"/>
                <a:gd name="connsiteX3" fmla="*/ 839827 w 5358214"/>
                <a:gd name="connsiteY3" fmla="*/ 0 h 3090792"/>
                <a:gd name="connsiteX4" fmla="*/ 1407814 w 5358214"/>
                <a:gd name="connsiteY4" fmla="*/ 245386 h 3090792"/>
                <a:gd name="connsiteX5" fmla="*/ 1955549 w 5358214"/>
                <a:gd name="connsiteY5" fmla="*/ 838388 h 3090792"/>
                <a:gd name="connsiteX6" fmla="*/ 2236206 w 5358214"/>
                <a:gd name="connsiteY6" fmla="*/ 1037564 h 3090792"/>
                <a:gd name="connsiteX7" fmla="*/ 2544024 w 5358214"/>
                <a:gd name="connsiteY7" fmla="*/ 1010404 h 3090792"/>
                <a:gd name="connsiteX8" fmla="*/ 2802048 w 5358214"/>
                <a:gd name="connsiteY8" fmla="*/ 1168840 h 3090792"/>
                <a:gd name="connsiteX9" fmla="*/ 3186820 w 5358214"/>
                <a:gd name="connsiteY9" fmla="*/ 1521925 h 3090792"/>
                <a:gd name="connsiteX10" fmla="*/ 3644020 w 5358214"/>
                <a:gd name="connsiteY10" fmla="*/ 1888590 h 3090792"/>
                <a:gd name="connsiteX11" fmla="*/ 3992578 w 5358214"/>
                <a:gd name="connsiteY11" fmla="*/ 2065133 h 3090792"/>
                <a:gd name="connsiteX12" fmla="*/ 4259656 w 5358214"/>
                <a:gd name="connsiteY12" fmla="*/ 2196408 h 3090792"/>
                <a:gd name="connsiteX13" fmla="*/ 4467885 w 5358214"/>
                <a:gd name="connsiteY13" fmla="*/ 2268836 h 3090792"/>
                <a:gd name="connsiteX14" fmla="*/ 4779994 w 5358214"/>
                <a:gd name="connsiteY14" fmla="*/ 2381533 h 3090792"/>
                <a:gd name="connsiteX15" fmla="*/ 5173584 w 5358214"/>
                <a:gd name="connsiteY15" fmla="*/ 2511628 h 3090792"/>
                <a:gd name="connsiteX16" fmla="*/ 5358214 w 5358214"/>
                <a:gd name="connsiteY16" fmla="*/ 2572363 h 3090792"/>
                <a:gd name="connsiteX17" fmla="*/ 5352979 w 5358214"/>
                <a:gd name="connsiteY17" fmla="*/ 3090792 h 3090792"/>
                <a:gd name="connsiteX18" fmla="*/ 5029200 w 5358214"/>
                <a:gd name="connsiteY18" fmla="*/ 3042907 h 3090792"/>
                <a:gd name="connsiteX19" fmla="*/ 4598524 w 5358214"/>
                <a:gd name="connsiteY19" fmla="*/ 2969300 h 3090792"/>
                <a:gd name="connsiteX20" fmla="*/ 4173364 w 5358214"/>
                <a:gd name="connsiteY20" fmla="*/ 2880652 h 3090792"/>
                <a:gd name="connsiteX21" fmla="*/ 3688321 w 5358214"/>
                <a:gd name="connsiteY21" fmla="*/ 2762250 h 3090792"/>
                <a:gd name="connsiteX22" fmla="*/ 3304255 w 5358214"/>
                <a:gd name="connsiteY22" fmla="*/ 2665043 h 3090792"/>
                <a:gd name="connsiteX23" fmla="*/ 2997404 w 5358214"/>
                <a:gd name="connsiteY23" fmla="*/ 2567600 h 3090792"/>
                <a:gd name="connsiteX24" fmla="*/ 2729620 w 5358214"/>
                <a:gd name="connsiteY24" fmla="*/ 2461811 h 3090792"/>
                <a:gd name="connsiteX25" fmla="*/ 2430856 w 5358214"/>
                <a:gd name="connsiteY25" fmla="*/ 2350317 h 3090792"/>
                <a:gd name="connsiteX26" fmla="*/ 2296492 w 5358214"/>
                <a:gd name="connsiteY26" fmla="*/ 2289559 h 3090792"/>
                <a:gd name="connsiteX27" fmla="*/ 2159252 w 5358214"/>
                <a:gd name="connsiteY27" fmla="*/ 2228072 h 3090792"/>
                <a:gd name="connsiteX28" fmla="*/ 1969129 w 5358214"/>
                <a:gd name="connsiteY28" fmla="*/ 2137561 h 3090792"/>
                <a:gd name="connsiteX29" fmla="*/ 1841674 w 5358214"/>
                <a:gd name="connsiteY29" fmla="*/ 2070367 h 3090792"/>
                <a:gd name="connsiteX30" fmla="*/ 1736592 w 5358214"/>
                <a:gd name="connsiteY30" fmla="*/ 2011520 h 3090792"/>
                <a:gd name="connsiteX31" fmla="*/ 1606754 w 5358214"/>
                <a:gd name="connsiteY31" fmla="*/ 1944326 h 3090792"/>
                <a:gd name="connsiteX32" fmla="*/ 1439030 w 5358214"/>
                <a:gd name="connsiteY32" fmla="*/ 1847590 h 3090792"/>
                <a:gd name="connsiteX33" fmla="*/ 1349933 w 5358214"/>
                <a:gd name="connsiteY33" fmla="*/ 1780161 h 3090792"/>
                <a:gd name="connsiteX34" fmla="*/ 1141020 w 5358214"/>
                <a:gd name="connsiteY34" fmla="*/ 1612460 h 3090792"/>
                <a:gd name="connsiteX35" fmla="*/ 1053314 w 5358214"/>
                <a:gd name="connsiteY35" fmla="*/ 1507590 h 3090792"/>
                <a:gd name="connsiteX36" fmla="*/ 988997 w 5358214"/>
                <a:gd name="connsiteY36" fmla="*/ 1421346 h 3090792"/>
                <a:gd name="connsiteX37" fmla="*/ 921568 w 5358214"/>
                <a:gd name="connsiteY37" fmla="*/ 1332698 h 3090792"/>
                <a:gd name="connsiteX38" fmla="*/ 816981 w 5358214"/>
                <a:gd name="connsiteY38" fmla="*/ 1175488 h 3090792"/>
                <a:gd name="connsiteX39" fmla="*/ 562045 w 5358214"/>
                <a:gd name="connsiteY39" fmla="*/ 680659 h 3090792"/>
                <a:gd name="connsiteX40" fmla="*/ 275659 w 5358214"/>
                <a:gd name="connsiteY40" fmla="*/ 494593 h 3090792"/>
                <a:gd name="connsiteX41" fmla="*/ 0 w 5358214"/>
                <a:gd name="connsiteY41" fmla="*/ 453616 h 3090792"/>
                <a:gd name="connsiteX0" fmla="*/ 0 w 5358214"/>
                <a:gd name="connsiteY0" fmla="*/ 453616 h 3090792"/>
                <a:gd name="connsiteX1" fmla="*/ 275659 w 5358214"/>
                <a:gd name="connsiteY1" fmla="*/ 462198 h 3090792"/>
                <a:gd name="connsiteX2" fmla="*/ 598944 w 5358214"/>
                <a:gd name="connsiteY2" fmla="*/ 270661 h 3090792"/>
                <a:gd name="connsiteX3" fmla="*/ 839827 w 5358214"/>
                <a:gd name="connsiteY3" fmla="*/ 0 h 3090792"/>
                <a:gd name="connsiteX4" fmla="*/ 1407814 w 5358214"/>
                <a:gd name="connsiteY4" fmla="*/ 245386 h 3090792"/>
                <a:gd name="connsiteX5" fmla="*/ 1955549 w 5358214"/>
                <a:gd name="connsiteY5" fmla="*/ 838388 h 3090792"/>
                <a:gd name="connsiteX6" fmla="*/ 2236206 w 5358214"/>
                <a:gd name="connsiteY6" fmla="*/ 1037564 h 3090792"/>
                <a:gd name="connsiteX7" fmla="*/ 2544024 w 5358214"/>
                <a:gd name="connsiteY7" fmla="*/ 1010404 h 3090792"/>
                <a:gd name="connsiteX8" fmla="*/ 2802048 w 5358214"/>
                <a:gd name="connsiteY8" fmla="*/ 1168840 h 3090792"/>
                <a:gd name="connsiteX9" fmla="*/ 3186820 w 5358214"/>
                <a:gd name="connsiteY9" fmla="*/ 1521925 h 3090792"/>
                <a:gd name="connsiteX10" fmla="*/ 3644020 w 5358214"/>
                <a:gd name="connsiteY10" fmla="*/ 1888590 h 3090792"/>
                <a:gd name="connsiteX11" fmla="*/ 3992578 w 5358214"/>
                <a:gd name="connsiteY11" fmla="*/ 2065133 h 3090792"/>
                <a:gd name="connsiteX12" fmla="*/ 4259656 w 5358214"/>
                <a:gd name="connsiteY12" fmla="*/ 2196408 h 3090792"/>
                <a:gd name="connsiteX13" fmla="*/ 4467885 w 5358214"/>
                <a:gd name="connsiteY13" fmla="*/ 2268836 h 3090792"/>
                <a:gd name="connsiteX14" fmla="*/ 4779994 w 5358214"/>
                <a:gd name="connsiteY14" fmla="*/ 2381533 h 3090792"/>
                <a:gd name="connsiteX15" fmla="*/ 5173584 w 5358214"/>
                <a:gd name="connsiteY15" fmla="*/ 2511628 h 3090792"/>
                <a:gd name="connsiteX16" fmla="*/ 5358214 w 5358214"/>
                <a:gd name="connsiteY16" fmla="*/ 2572363 h 3090792"/>
                <a:gd name="connsiteX17" fmla="*/ 5352979 w 5358214"/>
                <a:gd name="connsiteY17" fmla="*/ 3090792 h 3090792"/>
                <a:gd name="connsiteX18" fmla="*/ 5029200 w 5358214"/>
                <a:gd name="connsiteY18" fmla="*/ 3042907 h 3090792"/>
                <a:gd name="connsiteX19" fmla="*/ 4598524 w 5358214"/>
                <a:gd name="connsiteY19" fmla="*/ 2969300 h 3090792"/>
                <a:gd name="connsiteX20" fmla="*/ 4173364 w 5358214"/>
                <a:gd name="connsiteY20" fmla="*/ 2880652 h 3090792"/>
                <a:gd name="connsiteX21" fmla="*/ 3688321 w 5358214"/>
                <a:gd name="connsiteY21" fmla="*/ 2762250 h 3090792"/>
                <a:gd name="connsiteX22" fmla="*/ 3304255 w 5358214"/>
                <a:gd name="connsiteY22" fmla="*/ 2665043 h 3090792"/>
                <a:gd name="connsiteX23" fmla="*/ 2997404 w 5358214"/>
                <a:gd name="connsiteY23" fmla="*/ 2567600 h 3090792"/>
                <a:gd name="connsiteX24" fmla="*/ 2729620 w 5358214"/>
                <a:gd name="connsiteY24" fmla="*/ 2461811 h 3090792"/>
                <a:gd name="connsiteX25" fmla="*/ 2430856 w 5358214"/>
                <a:gd name="connsiteY25" fmla="*/ 2350317 h 3090792"/>
                <a:gd name="connsiteX26" fmla="*/ 2296492 w 5358214"/>
                <a:gd name="connsiteY26" fmla="*/ 2289559 h 3090792"/>
                <a:gd name="connsiteX27" fmla="*/ 2159252 w 5358214"/>
                <a:gd name="connsiteY27" fmla="*/ 2228072 h 3090792"/>
                <a:gd name="connsiteX28" fmla="*/ 1969129 w 5358214"/>
                <a:gd name="connsiteY28" fmla="*/ 2137561 h 3090792"/>
                <a:gd name="connsiteX29" fmla="*/ 1841674 w 5358214"/>
                <a:gd name="connsiteY29" fmla="*/ 2070367 h 3090792"/>
                <a:gd name="connsiteX30" fmla="*/ 1736592 w 5358214"/>
                <a:gd name="connsiteY30" fmla="*/ 2011520 h 3090792"/>
                <a:gd name="connsiteX31" fmla="*/ 1606754 w 5358214"/>
                <a:gd name="connsiteY31" fmla="*/ 1944326 h 3090792"/>
                <a:gd name="connsiteX32" fmla="*/ 1439030 w 5358214"/>
                <a:gd name="connsiteY32" fmla="*/ 1847590 h 3090792"/>
                <a:gd name="connsiteX33" fmla="*/ 1349933 w 5358214"/>
                <a:gd name="connsiteY33" fmla="*/ 1780161 h 3090792"/>
                <a:gd name="connsiteX34" fmla="*/ 1141020 w 5358214"/>
                <a:gd name="connsiteY34" fmla="*/ 1612460 h 3090792"/>
                <a:gd name="connsiteX35" fmla="*/ 1053314 w 5358214"/>
                <a:gd name="connsiteY35" fmla="*/ 1507590 h 3090792"/>
                <a:gd name="connsiteX36" fmla="*/ 988997 w 5358214"/>
                <a:gd name="connsiteY36" fmla="*/ 1421346 h 3090792"/>
                <a:gd name="connsiteX37" fmla="*/ 921568 w 5358214"/>
                <a:gd name="connsiteY37" fmla="*/ 1332698 h 3090792"/>
                <a:gd name="connsiteX38" fmla="*/ 816981 w 5358214"/>
                <a:gd name="connsiteY38" fmla="*/ 1175488 h 3090792"/>
                <a:gd name="connsiteX39" fmla="*/ 562045 w 5358214"/>
                <a:gd name="connsiteY39" fmla="*/ 680659 h 3090792"/>
                <a:gd name="connsiteX40" fmla="*/ 275659 w 5358214"/>
                <a:gd name="connsiteY40" fmla="*/ 494593 h 3090792"/>
                <a:gd name="connsiteX41" fmla="*/ 0 w 5358214"/>
                <a:gd name="connsiteY41" fmla="*/ 453616 h 3090792"/>
                <a:gd name="connsiteX0" fmla="*/ 0 w 5358214"/>
                <a:gd name="connsiteY0" fmla="*/ 453616 h 3090792"/>
                <a:gd name="connsiteX1" fmla="*/ 275659 w 5358214"/>
                <a:gd name="connsiteY1" fmla="*/ 462198 h 3090792"/>
                <a:gd name="connsiteX2" fmla="*/ 598944 w 5358214"/>
                <a:gd name="connsiteY2" fmla="*/ 270661 h 3090792"/>
                <a:gd name="connsiteX3" fmla="*/ 839827 w 5358214"/>
                <a:gd name="connsiteY3" fmla="*/ 0 h 3090792"/>
                <a:gd name="connsiteX4" fmla="*/ 1407814 w 5358214"/>
                <a:gd name="connsiteY4" fmla="*/ 245386 h 3090792"/>
                <a:gd name="connsiteX5" fmla="*/ 1955549 w 5358214"/>
                <a:gd name="connsiteY5" fmla="*/ 838388 h 3090792"/>
                <a:gd name="connsiteX6" fmla="*/ 2236206 w 5358214"/>
                <a:gd name="connsiteY6" fmla="*/ 1037564 h 3090792"/>
                <a:gd name="connsiteX7" fmla="*/ 2544024 w 5358214"/>
                <a:gd name="connsiteY7" fmla="*/ 1010404 h 3090792"/>
                <a:gd name="connsiteX8" fmla="*/ 2802048 w 5358214"/>
                <a:gd name="connsiteY8" fmla="*/ 1168840 h 3090792"/>
                <a:gd name="connsiteX9" fmla="*/ 3186820 w 5358214"/>
                <a:gd name="connsiteY9" fmla="*/ 1521925 h 3090792"/>
                <a:gd name="connsiteX10" fmla="*/ 3644020 w 5358214"/>
                <a:gd name="connsiteY10" fmla="*/ 1888590 h 3090792"/>
                <a:gd name="connsiteX11" fmla="*/ 3992578 w 5358214"/>
                <a:gd name="connsiteY11" fmla="*/ 2065133 h 3090792"/>
                <a:gd name="connsiteX12" fmla="*/ 4259656 w 5358214"/>
                <a:gd name="connsiteY12" fmla="*/ 2196408 h 3090792"/>
                <a:gd name="connsiteX13" fmla="*/ 4467885 w 5358214"/>
                <a:gd name="connsiteY13" fmla="*/ 2268836 h 3090792"/>
                <a:gd name="connsiteX14" fmla="*/ 4779994 w 5358214"/>
                <a:gd name="connsiteY14" fmla="*/ 2381533 h 3090792"/>
                <a:gd name="connsiteX15" fmla="*/ 5173584 w 5358214"/>
                <a:gd name="connsiteY15" fmla="*/ 2511628 h 3090792"/>
                <a:gd name="connsiteX16" fmla="*/ 5358214 w 5358214"/>
                <a:gd name="connsiteY16" fmla="*/ 2572363 h 3090792"/>
                <a:gd name="connsiteX17" fmla="*/ 5352979 w 5358214"/>
                <a:gd name="connsiteY17" fmla="*/ 3090792 h 3090792"/>
                <a:gd name="connsiteX18" fmla="*/ 5029200 w 5358214"/>
                <a:gd name="connsiteY18" fmla="*/ 3042907 h 3090792"/>
                <a:gd name="connsiteX19" fmla="*/ 4598524 w 5358214"/>
                <a:gd name="connsiteY19" fmla="*/ 2969300 h 3090792"/>
                <a:gd name="connsiteX20" fmla="*/ 4173364 w 5358214"/>
                <a:gd name="connsiteY20" fmla="*/ 2880652 h 3090792"/>
                <a:gd name="connsiteX21" fmla="*/ 3688321 w 5358214"/>
                <a:gd name="connsiteY21" fmla="*/ 2762250 h 3090792"/>
                <a:gd name="connsiteX22" fmla="*/ 3304255 w 5358214"/>
                <a:gd name="connsiteY22" fmla="*/ 2665043 h 3090792"/>
                <a:gd name="connsiteX23" fmla="*/ 2997404 w 5358214"/>
                <a:gd name="connsiteY23" fmla="*/ 2567600 h 3090792"/>
                <a:gd name="connsiteX24" fmla="*/ 2729620 w 5358214"/>
                <a:gd name="connsiteY24" fmla="*/ 2461811 h 3090792"/>
                <a:gd name="connsiteX25" fmla="*/ 2430856 w 5358214"/>
                <a:gd name="connsiteY25" fmla="*/ 2350317 h 3090792"/>
                <a:gd name="connsiteX26" fmla="*/ 2296492 w 5358214"/>
                <a:gd name="connsiteY26" fmla="*/ 2289559 h 3090792"/>
                <a:gd name="connsiteX27" fmla="*/ 2159252 w 5358214"/>
                <a:gd name="connsiteY27" fmla="*/ 2228072 h 3090792"/>
                <a:gd name="connsiteX28" fmla="*/ 1969129 w 5358214"/>
                <a:gd name="connsiteY28" fmla="*/ 2137561 h 3090792"/>
                <a:gd name="connsiteX29" fmla="*/ 1841674 w 5358214"/>
                <a:gd name="connsiteY29" fmla="*/ 2070367 h 3090792"/>
                <a:gd name="connsiteX30" fmla="*/ 1736592 w 5358214"/>
                <a:gd name="connsiteY30" fmla="*/ 2011520 h 3090792"/>
                <a:gd name="connsiteX31" fmla="*/ 1606754 w 5358214"/>
                <a:gd name="connsiteY31" fmla="*/ 1944326 h 3090792"/>
                <a:gd name="connsiteX32" fmla="*/ 1439030 w 5358214"/>
                <a:gd name="connsiteY32" fmla="*/ 1847590 h 3090792"/>
                <a:gd name="connsiteX33" fmla="*/ 1349933 w 5358214"/>
                <a:gd name="connsiteY33" fmla="*/ 1780161 h 3090792"/>
                <a:gd name="connsiteX34" fmla="*/ 1141020 w 5358214"/>
                <a:gd name="connsiteY34" fmla="*/ 1612460 h 3090792"/>
                <a:gd name="connsiteX35" fmla="*/ 1053314 w 5358214"/>
                <a:gd name="connsiteY35" fmla="*/ 1507590 h 3090792"/>
                <a:gd name="connsiteX36" fmla="*/ 988997 w 5358214"/>
                <a:gd name="connsiteY36" fmla="*/ 1421346 h 3090792"/>
                <a:gd name="connsiteX37" fmla="*/ 921568 w 5358214"/>
                <a:gd name="connsiteY37" fmla="*/ 1332698 h 3090792"/>
                <a:gd name="connsiteX38" fmla="*/ 816981 w 5358214"/>
                <a:gd name="connsiteY38" fmla="*/ 1175488 h 3090792"/>
                <a:gd name="connsiteX39" fmla="*/ 562045 w 5358214"/>
                <a:gd name="connsiteY39" fmla="*/ 680659 h 3090792"/>
                <a:gd name="connsiteX40" fmla="*/ 275659 w 5358214"/>
                <a:gd name="connsiteY40" fmla="*/ 494593 h 3090792"/>
                <a:gd name="connsiteX41" fmla="*/ 0 w 5358214"/>
                <a:gd name="connsiteY41" fmla="*/ 453616 h 3090792"/>
                <a:gd name="connsiteX0" fmla="*/ 0 w 5358214"/>
                <a:gd name="connsiteY0" fmla="*/ 453616 h 3090792"/>
                <a:gd name="connsiteX1" fmla="*/ 275659 w 5358214"/>
                <a:gd name="connsiteY1" fmla="*/ 462198 h 3090792"/>
                <a:gd name="connsiteX2" fmla="*/ 598944 w 5358214"/>
                <a:gd name="connsiteY2" fmla="*/ 270661 h 3090792"/>
                <a:gd name="connsiteX3" fmla="*/ 839827 w 5358214"/>
                <a:gd name="connsiteY3" fmla="*/ 0 h 3090792"/>
                <a:gd name="connsiteX4" fmla="*/ 1407814 w 5358214"/>
                <a:gd name="connsiteY4" fmla="*/ 245386 h 3090792"/>
                <a:gd name="connsiteX5" fmla="*/ 1955549 w 5358214"/>
                <a:gd name="connsiteY5" fmla="*/ 838388 h 3090792"/>
                <a:gd name="connsiteX6" fmla="*/ 2236206 w 5358214"/>
                <a:gd name="connsiteY6" fmla="*/ 1037564 h 3090792"/>
                <a:gd name="connsiteX7" fmla="*/ 2544024 w 5358214"/>
                <a:gd name="connsiteY7" fmla="*/ 1010404 h 3090792"/>
                <a:gd name="connsiteX8" fmla="*/ 2802048 w 5358214"/>
                <a:gd name="connsiteY8" fmla="*/ 1168840 h 3090792"/>
                <a:gd name="connsiteX9" fmla="*/ 3186820 w 5358214"/>
                <a:gd name="connsiteY9" fmla="*/ 1521925 h 3090792"/>
                <a:gd name="connsiteX10" fmla="*/ 3644020 w 5358214"/>
                <a:gd name="connsiteY10" fmla="*/ 1888590 h 3090792"/>
                <a:gd name="connsiteX11" fmla="*/ 3992578 w 5358214"/>
                <a:gd name="connsiteY11" fmla="*/ 2065133 h 3090792"/>
                <a:gd name="connsiteX12" fmla="*/ 4259656 w 5358214"/>
                <a:gd name="connsiteY12" fmla="*/ 2196408 h 3090792"/>
                <a:gd name="connsiteX13" fmla="*/ 4467885 w 5358214"/>
                <a:gd name="connsiteY13" fmla="*/ 2268836 h 3090792"/>
                <a:gd name="connsiteX14" fmla="*/ 4779994 w 5358214"/>
                <a:gd name="connsiteY14" fmla="*/ 2381533 h 3090792"/>
                <a:gd name="connsiteX15" fmla="*/ 5173584 w 5358214"/>
                <a:gd name="connsiteY15" fmla="*/ 2511628 h 3090792"/>
                <a:gd name="connsiteX16" fmla="*/ 5358214 w 5358214"/>
                <a:gd name="connsiteY16" fmla="*/ 2572363 h 3090792"/>
                <a:gd name="connsiteX17" fmla="*/ 5352979 w 5358214"/>
                <a:gd name="connsiteY17" fmla="*/ 3090792 h 3090792"/>
                <a:gd name="connsiteX18" fmla="*/ 5029200 w 5358214"/>
                <a:gd name="connsiteY18" fmla="*/ 3042907 h 3090792"/>
                <a:gd name="connsiteX19" fmla="*/ 4598524 w 5358214"/>
                <a:gd name="connsiteY19" fmla="*/ 2969300 h 3090792"/>
                <a:gd name="connsiteX20" fmla="*/ 4173364 w 5358214"/>
                <a:gd name="connsiteY20" fmla="*/ 2880652 h 3090792"/>
                <a:gd name="connsiteX21" fmla="*/ 3688321 w 5358214"/>
                <a:gd name="connsiteY21" fmla="*/ 2762250 h 3090792"/>
                <a:gd name="connsiteX22" fmla="*/ 3304255 w 5358214"/>
                <a:gd name="connsiteY22" fmla="*/ 2665043 h 3090792"/>
                <a:gd name="connsiteX23" fmla="*/ 2997404 w 5358214"/>
                <a:gd name="connsiteY23" fmla="*/ 2567600 h 3090792"/>
                <a:gd name="connsiteX24" fmla="*/ 2729620 w 5358214"/>
                <a:gd name="connsiteY24" fmla="*/ 2461811 h 3090792"/>
                <a:gd name="connsiteX25" fmla="*/ 2430856 w 5358214"/>
                <a:gd name="connsiteY25" fmla="*/ 2350317 h 3090792"/>
                <a:gd name="connsiteX26" fmla="*/ 2296492 w 5358214"/>
                <a:gd name="connsiteY26" fmla="*/ 2289559 h 3090792"/>
                <a:gd name="connsiteX27" fmla="*/ 2159252 w 5358214"/>
                <a:gd name="connsiteY27" fmla="*/ 2228072 h 3090792"/>
                <a:gd name="connsiteX28" fmla="*/ 1969129 w 5358214"/>
                <a:gd name="connsiteY28" fmla="*/ 2137561 h 3090792"/>
                <a:gd name="connsiteX29" fmla="*/ 1841674 w 5358214"/>
                <a:gd name="connsiteY29" fmla="*/ 2070367 h 3090792"/>
                <a:gd name="connsiteX30" fmla="*/ 1736592 w 5358214"/>
                <a:gd name="connsiteY30" fmla="*/ 2011520 h 3090792"/>
                <a:gd name="connsiteX31" fmla="*/ 1606754 w 5358214"/>
                <a:gd name="connsiteY31" fmla="*/ 1944326 h 3090792"/>
                <a:gd name="connsiteX32" fmla="*/ 1439030 w 5358214"/>
                <a:gd name="connsiteY32" fmla="*/ 1847590 h 3090792"/>
                <a:gd name="connsiteX33" fmla="*/ 1349933 w 5358214"/>
                <a:gd name="connsiteY33" fmla="*/ 1780161 h 3090792"/>
                <a:gd name="connsiteX34" fmla="*/ 1202932 w 5358214"/>
                <a:gd name="connsiteY34" fmla="*/ 1664847 h 3090792"/>
                <a:gd name="connsiteX35" fmla="*/ 1053314 w 5358214"/>
                <a:gd name="connsiteY35" fmla="*/ 1507590 h 3090792"/>
                <a:gd name="connsiteX36" fmla="*/ 988997 w 5358214"/>
                <a:gd name="connsiteY36" fmla="*/ 1421346 h 3090792"/>
                <a:gd name="connsiteX37" fmla="*/ 921568 w 5358214"/>
                <a:gd name="connsiteY37" fmla="*/ 1332698 h 3090792"/>
                <a:gd name="connsiteX38" fmla="*/ 816981 w 5358214"/>
                <a:gd name="connsiteY38" fmla="*/ 1175488 h 3090792"/>
                <a:gd name="connsiteX39" fmla="*/ 562045 w 5358214"/>
                <a:gd name="connsiteY39" fmla="*/ 680659 h 3090792"/>
                <a:gd name="connsiteX40" fmla="*/ 275659 w 5358214"/>
                <a:gd name="connsiteY40" fmla="*/ 494593 h 3090792"/>
                <a:gd name="connsiteX41" fmla="*/ 0 w 5358214"/>
                <a:gd name="connsiteY41" fmla="*/ 453616 h 3090792"/>
                <a:gd name="connsiteX0" fmla="*/ 0 w 5358214"/>
                <a:gd name="connsiteY0" fmla="*/ 453616 h 3090792"/>
                <a:gd name="connsiteX1" fmla="*/ 275659 w 5358214"/>
                <a:gd name="connsiteY1" fmla="*/ 462198 h 3090792"/>
                <a:gd name="connsiteX2" fmla="*/ 598944 w 5358214"/>
                <a:gd name="connsiteY2" fmla="*/ 270661 h 3090792"/>
                <a:gd name="connsiteX3" fmla="*/ 839827 w 5358214"/>
                <a:gd name="connsiteY3" fmla="*/ 0 h 3090792"/>
                <a:gd name="connsiteX4" fmla="*/ 1407814 w 5358214"/>
                <a:gd name="connsiteY4" fmla="*/ 245386 h 3090792"/>
                <a:gd name="connsiteX5" fmla="*/ 1955549 w 5358214"/>
                <a:gd name="connsiteY5" fmla="*/ 838388 h 3090792"/>
                <a:gd name="connsiteX6" fmla="*/ 2236206 w 5358214"/>
                <a:gd name="connsiteY6" fmla="*/ 1037564 h 3090792"/>
                <a:gd name="connsiteX7" fmla="*/ 2544024 w 5358214"/>
                <a:gd name="connsiteY7" fmla="*/ 1010404 h 3090792"/>
                <a:gd name="connsiteX8" fmla="*/ 2802048 w 5358214"/>
                <a:gd name="connsiteY8" fmla="*/ 1168840 h 3090792"/>
                <a:gd name="connsiteX9" fmla="*/ 3186820 w 5358214"/>
                <a:gd name="connsiteY9" fmla="*/ 1521925 h 3090792"/>
                <a:gd name="connsiteX10" fmla="*/ 3644020 w 5358214"/>
                <a:gd name="connsiteY10" fmla="*/ 1888590 h 3090792"/>
                <a:gd name="connsiteX11" fmla="*/ 3992578 w 5358214"/>
                <a:gd name="connsiteY11" fmla="*/ 2065133 h 3090792"/>
                <a:gd name="connsiteX12" fmla="*/ 4259656 w 5358214"/>
                <a:gd name="connsiteY12" fmla="*/ 2196408 h 3090792"/>
                <a:gd name="connsiteX13" fmla="*/ 4467885 w 5358214"/>
                <a:gd name="connsiteY13" fmla="*/ 2268836 h 3090792"/>
                <a:gd name="connsiteX14" fmla="*/ 4779994 w 5358214"/>
                <a:gd name="connsiteY14" fmla="*/ 2381533 h 3090792"/>
                <a:gd name="connsiteX15" fmla="*/ 5173584 w 5358214"/>
                <a:gd name="connsiteY15" fmla="*/ 2511628 h 3090792"/>
                <a:gd name="connsiteX16" fmla="*/ 5358214 w 5358214"/>
                <a:gd name="connsiteY16" fmla="*/ 2572363 h 3090792"/>
                <a:gd name="connsiteX17" fmla="*/ 5352979 w 5358214"/>
                <a:gd name="connsiteY17" fmla="*/ 3090792 h 3090792"/>
                <a:gd name="connsiteX18" fmla="*/ 5029200 w 5358214"/>
                <a:gd name="connsiteY18" fmla="*/ 3042907 h 3090792"/>
                <a:gd name="connsiteX19" fmla="*/ 4598524 w 5358214"/>
                <a:gd name="connsiteY19" fmla="*/ 2969300 h 3090792"/>
                <a:gd name="connsiteX20" fmla="*/ 4173364 w 5358214"/>
                <a:gd name="connsiteY20" fmla="*/ 2880652 h 3090792"/>
                <a:gd name="connsiteX21" fmla="*/ 3688321 w 5358214"/>
                <a:gd name="connsiteY21" fmla="*/ 2762250 h 3090792"/>
                <a:gd name="connsiteX22" fmla="*/ 3304255 w 5358214"/>
                <a:gd name="connsiteY22" fmla="*/ 2665043 h 3090792"/>
                <a:gd name="connsiteX23" fmla="*/ 2997404 w 5358214"/>
                <a:gd name="connsiteY23" fmla="*/ 2567600 h 3090792"/>
                <a:gd name="connsiteX24" fmla="*/ 2729620 w 5358214"/>
                <a:gd name="connsiteY24" fmla="*/ 2461811 h 3090792"/>
                <a:gd name="connsiteX25" fmla="*/ 2430856 w 5358214"/>
                <a:gd name="connsiteY25" fmla="*/ 2350317 h 3090792"/>
                <a:gd name="connsiteX26" fmla="*/ 2296492 w 5358214"/>
                <a:gd name="connsiteY26" fmla="*/ 2289559 h 3090792"/>
                <a:gd name="connsiteX27" fmla="*/ 2159252 w 5358214"/>
                <a:gd name="connsiteY27" fmla="*/ 2228072 h 3090792"/>
                <a:gd name="connsiteX28" fmla="*/ 1969129 w 5358214"/>
                <a:gd name="connsiteY28" fmla="*/ 2137561 h 3090792"/>
                <a:gd name="connsiteX29" fmla="*/ 1841674 w 5358214"/>
                <a:gd name="connsiteY29" fmla="*/ 2070367 h 3090792"/>
                <a:gd name="connsiteX30" fmla="*/ 1736592 w 5358214"/>
                <a:gd name="connsiteY30" fmla="*/ 2011520 h 3090792"/>
                <a:gd name="connsiteX31" fmla="*/ 1606754 w 5358214"/>
                <a:gd name="connsiteY31" fmla="*/ 1944326 h 3090792"/>
                <a:gd name="connsiteX32" fmla="*/ 1481892 w 5358214"/>
                <a:gd name="connsiteY32" fmla="*/ 1873784 h 3090792"/>
                <a:gd name="connsiteX33" fmla="*/ 1349933 w 5358214"/>
                <a:gd name="connsiteY33" fmla="*/ 1780161 h 3090792"/>
                <a:gd name="connsiteX34" fmla="*/ 1202932 w 5358214"/>
                <a:gd name="connsiteY34" fmla="*/ 1664847 h 3090792"/>
                <a:gd name="connsiteX35" fmla="*/ 1053314 w 5358214"/>
                <a:gd name="connsiteY35" fmla="*/ 1507590 h 3090792"/>
                <a:gd name="connsiteX36" fmla="*/ 988997 w 5358214"/>
                <a:gd name="connsiteY36" fmla="*/ 1421346 h 3090792"/>
                <a:gd name="connsiteX37" fmla="*/ 921568 w 5358214"/>
                <a:gd name="connsiteY37" fmla="*/ 1332698 h 3090792"/>
                <a:gd name="connsiteX38" fmla="*/ 816981 w 5358214"/>
                <a:gd name="connsiteY38" fmla="*/ 1175488 h 3090792"/>
                <a:gd name="connsiteX39" fmla="*/ 562045 w 5358214"/>
                <a:gd name="connsiteY39" fmla="*/ 680659 h 3090792"/>
                <a:gd name="connsiteX40" fmla="*/ 275659 w 5358214"/>
                <a:gd name="connsiteY40" fmla="*/ 494593 h 3090792"/>
                <a:gd name="connsiteX41" fmla="*/ 0 w 5358214"/>
                <a:gd name="connsiteY41" fmla="*/ 453616 h 3090792"/>
                <a:gd name="connsiteX0" fmla="*/ 0 w 5358214"/>
                <a:gd name="connsiteY0" fmla="*/ 453616 h 3090792"/>
                <a:gd name="connsiteX1" fmla="*/ 275659 w 5358214"/>
                <a:gd name="connsiteY1" fmla="*/ 462198 h 3090792"/>
                <a:gd name="connsiteX2" fmla="*/ 598944 w 5358214"/>
                <a:gd name="connsiteY2" fmla="*/ 270661 h 3090792"/>
                <a:gd name="connsiteX3" fmla="*/ 839827 w 5358214"/>
                <a:gd name="connsiteY3" fmla="*/ 0 h 3090792"/>
                <a:gd name="connsiteX4" fmla="*/ 1407814 w 5358214"/>
                <a:gd name="connsiteY4" fmla="*/ 245386 h 3090792"/>
                <a:gd name="connsiteX5" fmla="*/ 1955549 w 5358214"/>
                <a:gd name="connsiteY5" fmla="*/ 838388 h 3090792"/>
                <a:gd name="connsiteX6" fmla="*/ 2236206 w 5358214"/>
                <a:gd name="connsiteY6" fmla="*/ 1037564 h 3090792"/>
                <a:gd name="connsiteX7" fmla="*/ 2544024 w 5358214"/>
                <a:gd name="connsiteY7" fmla="*/ 1010404 h 3090792"/>
                <a:gd name="connsiteX8" fmla="*/ 2802048 w 5358214"/>
                <a:gd name="connsiteY8" fmla="*/ 1168840 h 3090792"/>
                <a:gd name="connsiteX9" fmla="*/ 3186820 w 5358214"/>
                <a:gd name="connsiteY9" fmla="*/ 1521925 h 3090792"/>
                <a:gd name="connsiteX10" fmla="*/ 3644020 w 5358214"/>
                <a:gd name="connsiteY10" fmla="*/ 1888590 h 3090792"/>
                <a:gd name="connsiteX11" fmla="*/ 3992578 w 5358214"/>
                <a:gd name="connsiteY11" fmla="*/ 2065133 h 3090792"/>
                <a:gd name="connsiteX12" fmla="*/ 4259656 w 5358214"/>
                <a:gd name="connsiteY12" fmla="*/ 2196408 h 3090792"/>
                <a:gd name="connsiteX13" fmla="*/ 4467885 w 5358214"/>
                <a:gd name="connsiteY13" fmla="*/ 2268836 h 3090792"/>
                <a:gd name="connsiteX14" fmla="*/ 4779994 w 5358214"/>
                <a:gd name="connsiteY14" fmla="*/ 2381533 h 3090792"/>
                <a:gd name="connsiteX15" fmla="*/ 5173584 w 5358214"/>
                <a:gd name="connsiteY15" fmla="*/ 2511628 h 3090792"/>
                <a:gd name="connsiteX16" fmla="*/ 5358214 w 5358214"/>
                <a:gd name="connsiteY16" fmla="*/ 2572363 h 3090792"/>
                <a:gd name="connsiteX17" fmla="*/ 5352979 w 5358214"/>
                <a:gd name="connsiteY17" fmla="*/ 3090792 h 3090792"/>
                <a:gd name="connsiteX18" fmla="*/ 5029200 w 5358214"/>
                <a:gd name="connsiteY18" fmla="*/ 3042907 h 3090792"/>
                <a:gd name="connsiteX19" fmla="*/ 4598524 w 5358214"/>
                <a:gd name="connsiteY19" fmla="*/ 2969300 h 3090792"/>
                <a:gd name="connsiteX20" fmla="*/ 4173364 w 5358214"/>
                <a:gd name="connsiteY20" fmla="*/ 2880652 h 3090792"/>
                <a:gd name="connsiteX21" fmla="*/ 3688321 w 5358214"/>
                <a:gd name="connsiteY21" fmla="*/ 2762250 h 3090792"/>
                <a:gd name="connsiteX22" fmla="*/ 3304255 w 5358214"/>
                <a:gd name="connsiteY22" fmla="*/ 2665043 h 3090792"/>
                <a:gd name="connsiteX23" fmla="*/ 2997404 w 5358214"/>
                <a:gd name="connsiteY23" fmla="*/ 2567600 h 3090792"/>
                <a:gd name="connsiteX24" fmla="*/ 2729620 w 5358214"/>
                <a:gd name="connsiteY24" fmla="*/ 2461811 h 3090792"/>
                <a:gd name="connsiteX25" fmla="*/ 2430856 w 5358214"/>
                <a:gd name="connsiteY25" fmla="*/ 2350317 h 3090792"/>
                <a:gd name="connsiteX26" fmla="*/ 2296492 w 5358214"/>
                <a:gd name="connsiteY26" fmla="*/ 2289559 h 3090792"/>
                <a:gd name="connsiteX27" fmla="*/ 2159252 w 5358214"/>
                <a:gd name="connsiteY27" fmla="*/ 2228072 h 3090792"/>
                <a:gd name="connsiteX28" fmla="*/ 1969129 w 5358214"/>
                <a:gd name="connsiteY28" fmla="*/ 2137561 h 3090792"/>
                <a:gd name="connsiteX29" fmla="*/ 1841674 w 5358214"/>
                <a:gd name="connsiteY29" fmla="*/ 2070367 h 3090792"/>
                <a:gd name="connsiteX30" fmla="*/ 1736592 w 5358214"/>
                <a:gd name="connsiteY30" fmla="*/ 2011520 h 3090792"/>
                <a:gd name="connsiteX31" fmla="*/ 1606754 w 5358214"/>
                <a:gd name="connsiteY31" fmla="*/ 1944326 h 3090792"/>
                <a:gd name="connsiteX32" fmla="*/ 1481892 w 5358214"/>
                <a:gd name="connsiteY32" fmla="*/ 1873784 h 3090792"/>
                <a:gd name="connsiteX33" fmla="*/ 1349933 w 5358214"/>
                <a:gd name="connsiteY33" fmla="*/ 1780161 h 3090792"/>
                <a:gd name="connsiteX34" fmla="*/ 1202932 w 5358214"/>
                <a:gd name="connsiteY34" fmla="*/ 1664847 h 3090792"/>
                <a:gd name="connsiteX35" fmla="*/ 1053314 w 5358214"/>
                <a:gd name="connsiteY35" fmla="*/ 1507590 h 3090792"/>
                <a:gd name="connsiteX36" fmla="*/ 988997 w 5358214"/>
                <a:gd name="connsiteY36" fmla="*/ 1421346 h 3090792"/>
                <a:gd name="connsiteX37" fmla="*/ 921568 w 5358214"/>
                <a:gd name="connsiteY37" fmla="*/ 1332698 h 3090792"/>
                <a:gd name="connsiteX38" fmla="*/ 816981 w 5358214"/>
                <a:gd name="connsiteY38" fmla="*/ 1175488 h 3090792"/>
                <a:gd name="connsiteX39" fmla="*/ 562045 w 5358214"/>
                <a:gd name="connsiteY39" fmla="*/ 680659 h 3090792"/>
                <a:gd name="connsiteX40" fmla="*/ 275659 w 5358214"/>
                <a:gd name="connsiteY40" fmla="*/ 494593 h 3090792"/>
                <a:gd name="connsiteX41" fmla="*/ 0 w 5358214"/>
                <a:gd name="connsiteY41" fmla="*/ 453616 h 3090792"/>
                <a:gd name="connsiteX0" fmla="*/ 0 w 5358214"/>
                <a:gd name="connsiteY0" fmla="*/ 453616 h 3090792"/>
                <a:gd name="connsiteX1" fmla="*/ 275659 w 5358214"/>
                <a:gd name="connsiteY1" fmla="*/ 462198 h 3090792"/>
                <a:gd name="connsiteX2" fmla="*/ 598944 w 5358214"/>
                <a:gd name="connsiteY2" fmla="*/ 270661 h 3090792"/>
                <a:gd name="connsiteX3" fmla="*/ 839827 w 5358214"/>
                <a:gd name="connsiteY3" fmla="*/ 0 h 3090792"/>
                <a:gd name="connsiteX4" fmla="*/ 1407814 w 5358214"/>
                <a:gd name="connsiteY4" fmla="*/ 245386 h 3090792"/>
                <a:gd name="connsiteX5" fmla="*/ 1955549 w 5358214"/>
                <a:gd name="connsiteY5" fmla="*/ 838388 h 3090792"/>
                <a:gd name="connsiteX6" fmla="*/ 2236206 w 5358214"/>
                <a:gd name="connsiteY6" fmla="*/ 1037564 h 3090792"/>
                <a:gd name="connsiteX7" fmla="*/ 2544024 w 5358214"/>
                <a:gd name="connsiteY7" fmla="*/ 1010404 h 3090792"/>
                <a:gd name="connsiteX8" fmla="*/ 2802048 w 5358214"/>
                <a:gd name="connsiteY8" fmla="*/ 1168840 h 3090792"/>
                <a:gd name="connsiteX9" fmla="*/ 3186820 w 5358214"/>
                <a:gd name="connsiteY9" fmla="*/ 1521925 h 3090792"/>
                <a:gd name="connsiteX10" fmla="*/ 3644020 w 5358214"/>
                <a:gd name="connsiteY10" fmla="*/ 1888590 h 3090792"/>
                <a:gd name="connsiteX11" fmla="*/ 3992578 w 5358214"/>
                <a:gd name="connsiteY11" fmla="*/ 2065133 h 3090792"/>
                <a:gd name="connsiteX12" fmla="*/ 4259656 w 5358214"/>
                <a:gd name="connsiteY12" fmla="*/ 2196408 h 3090792"/>
                <a:gd name="connsiteX13" fmla="*/ 4467885 w 5358214"/>
                <a:gd name="connsiteY13" fmla="*/ 2268836 h 3090792"/>
                <a:gd name="connsiteX14" fmla="*/ 4779994 w 5358214"/>
                <a:gd name="connsiteY14" fmla="*/ 2381533 h 3090792"/>
                <a:gd name="connsiteX15" fmla="*/ 5173584 w 5358214"/>
                <a:gd name="connsiteY15" fmla="*/ 2511628 h 3090792"/>
                <a:gd name="connsiteX16" fmla="*/ 5358214 w 5358214"/>
                <a:gd name="connsiteY16" fmla="*/ 2572363 h 3090792"/>
                <a:gd name="connsiteX17" fmla="*/ 5352979 w 5358214"/>
                <a:gd name="connsiteY17" fmla="*/ 3090792 h 3090792"/>
                <a:gd name="connsiteX18" fmla="*/ 5029200 w 5358214"/>
                <a:gd name="connsiteY18" fmla="*/ 3042907 h 3090792"/>
                <a:gd name="connsiteX19" fmla="*/ 4598524 w 5358214"/>
                <a:gd name="connsiteY19" fmla="*/ 2969300 h 3090792"/>
                <a:gd name="connsiteX20" fmla="*/ 4173364 w 5358214"/>
                <a:gd name="connsiteY20" fmla="*/ 2880652 h 3090792"/>
                <a:gd name="connsiteX21" fmla="*/ 3688321 w 5358214"/>
                <a:gd name="connsiteY21" fmla="*/ 2762250 h 3090792"/>
                <a:gd name="connsiteX22" fmla="*/ 3304255 w 5358214"/>
                <a:gd name="connsiteY22" fmla="*/ 2665043 h 3090792"/>
                <a:gd name="connsiteX23" fmla="*/ 2997404 w 5358214"/>
                <a:gd name="connsiteY23" fmla="*/ 2567600 h 3090792"/>
                <a:gd name="connsiteX24" fmla="*/ 2729620 w 5358214"/>
                <a:gd name="connsiteY24" fmla="*/ 2461811 h 3090792"/>
                <a:gd name="connsiteX25" fmla="*/ 2430856 w 5358214"/>
                <a:gd name="connsiteY25" fmla="*/ 2350317 h 3090792"/>
                <a:gd name="connsiteX26" fmla="*/ 2296492 w 5358214"/>
                <a:gd name="connsiteY26" fmla="*/ 2289559 h 3090792"/>
                <a:gd name="connsiteX27" fmla="*/ 2159252 w 5358214"/>
                <a:gd name="connsiteY27" fmla="*/ 2228072 h 3090792"/>
                <a:gd name="connsiteX28" fmla="*/ 1969129 w 5358214"/>
                <a:gd name="connsiteY28" fmla="*/ 2137561 h 3090792"/>
                <a:gd name="connsiteX29" fmla="*/ 1841674 w 5358214"/>
                <a:gd name="connsiteY29" fmla="*/ 2070367 h 3090792"/>
                <a:gd name="connsiteX30" fmla="*/ 1736592 w 5358214"/>
                <a:gd name="connsiteY30" fmla="*/ 2011520 h 3090792"/>
                <a:gd name="connsiteX31" fmla="*/ 1606754 w 5358214"/>
                <a:gd name="connsiteY31" fmla="*/ 1944326 h 3090792"/>
                <a:gd name="connsiteX32" fmla="*/ 1481892 w 5358214"/>
                <a:gd name="connsiteY32" fmla="*/ 1873784 h 3090792"/>
                <a:gd name="connsiteX33" fmla="*/ 1349933 w 5358214"/>
                <a:gd name="connsiteY33" fmla="*/ 1780161 h 3090792"/>
                <a:gd name="connsiteX34" fmla="*/ 1202932 w 5358214"/>
                <a:gd name="connsiteY34" fmla="*/ 1664847 h 3090792"/>
                <a:gd name="connsiteX35" fmla="*/ 1053314 w 5358214"/>
                <a:gd name="connsiteY35" fmla="*/ 1507590 h 3090792"/>
                <a:gd name="connsiteX36" fmla="*/ 988997 w 5358214"/>
                <a:gd name="connsiteY36" fmla="*/ 1421346 h 3090792"/>
                <a:gd name="connsiteX37" fmla="*/ 921568 w 5358214"/>
                <a:gd name="connsiteY37" fmla="*/ 1332698 h 3090792"/>
                <a:gd name="connsiteX38" fmla="*/ 816981 w 5358214"/>
                <a:gd name="connsiteY38" fmla="*/ 1175488 h 3090792"/>
                <a:gd name="connsiteX39" fmla="*/ 562045 w 5358214"/>
                <a:gd name="connsiteY39" fmla="*/ 680659 h 3090792"/>
                <a:gd name="connsiteX40" fmla="*/ 275659 w 5358214"/>
                <a:gd name="connsiteY40" fmla="*/ 494593 h 3090792"/>
                <a:gd name="connsiteX41" fmla="*/ 0 w 5358214"/>
                <a:gd name="connsiteY41" fmla="*/ 453616 h 3090792"/>
                <a:gd name="connsiteX0" fmla="*/ 0 w 5358214"/>
                <a:gd name="connsiteY0" fmla="*/ 453616 h 3090792"/>
                <a:gd name="connsiteX1" fmla="*/ 275659 w 5358214"/>
                <a:gd name="connsiteY1" fmla="*/ 462198 h 3090792"/>
                <a:gd name="connsiteX2" fmla="*/ 598944 w 5358214"/>
                <a:gd name="connsiteY2" fmla="*/ 270661 h 3090792"/>
                <a:gd name="connsiteX3" fmla="*/ 839827 w 5358214"/>
                <a:gd name="connsiteY3" fmla="*/ 0 h 3090792"/>
                <a:gd name="connsiteX4" fmla="*/ 1407814 w 5358214"/>
                <a:gd name="connsiteY4" fmla="*/ 245386 h 3090792"/>
                <a:gd name="connsiteX5" fmla="*/ 1955549 w 5358214"/>
                <a:gd name="connsiteY5" fmla="*/ 838388 h 3090792"/>
                <a:gd name="connsiteX6" fmla="*/ 2236206 w 5358214"/>
                <a:gd name="connsiteY6" fmla="*/ 1037564 h 3090792"/>
                <a:gd name="connsiteX7" fmla="*/ 2544024 w 5358214"/>
                <a:gd name="connsiteY7" fmla="*/ 1010404 h 3090792"/>
                <a:gd name="connsiteX8" fmla="*/ 2802048 w 5358214"/>
                <a:gd name="connsiteY8" fmla="*/ 1168840 h 3090792"/>
                <a:gd name="connsiteX9" fmla="*/ 3186820 w 5358214"/>
                <a:gd name="connsiteY9" fmla="*/ 1521925 h 3090792"/>
                <a:gd name="connsiteX10" fmla="*/ 3644020 w 5358214"/>
                <a:gd name="connsiteY10" fmla="*/ 1888590 h 3090792"/>
                <a:gd name="connsiteX11" fmla="*/ 3992578 w 5358214"/>
                <a:gd name="connsiteY11" fmla="*/ 2065133 h 3090792"/>
                <a:gd name="connsiteX12" fmla="*/ 4259656 w 5358214"/>
                <a:gd name="connsiteY12" fmla="*/ 2196408 h 3090792"/>
                <a:gd name="connsiteX13" fmla="*/ 4467885 w 5358214"/>
                <a:gd name="connsiteY13" fmla="*/ 2268836 h 3090792"/>
                <a:gd name="connsiteX14" fmla="*/ 4779994 w 5358214"/>
                <a:gd name="connsiteY14" fmla="*/ 2381533 h 3090792"/>
                <a:gd name="connsiteX15" fmla="*/ 5173584 w 5358214"/>
                <a:gd name="connsiteY15" fmla="*/ 2511628 h 3090792"/>
                <a:gd name="connsiteX16" fmla="*/ 5358214 w 5358214"/>
                <a:gd name="connsiteY16" fmla="*/ 2572363 h 3090792"/>
                <a:gd name="connsiteX17" fmla="*/ 5352979 w 5358214"/>
                <a:gd name="connsiteY17" fmla="*/ 3090792 h 3090792"/>
                <a:gd name="connsiteX18" fmla="*/ 5029200 w 5358214"/>
                <a:gd name="connsiteY18" fmla="*/ 3042907 h 3090792"/>
                <a:gd name="connsiteX19" fmla="*/ 4598524 w 5358214"/>
                <a:gd name="connsiteY19" fmla="*/ 2969300 h 3090792"/>
                <a:gd name="connsiteX20" fmla="*/ 4173364 w 5358214"/>
                <a:gd name="connsiteY20" fmla="*/ 2880652 h 3090792"/>
                <a:gd name="connsiteX21" fmla="*/ 3688321 w 5358214"/>
                <a:gd name="connsiteY21" fmla="*/ 2762250 h 3090792"/>
                <a:gd name="connsiteX22" fmla="*/ 3304255 w 5358214"/>
                <a:gd name="connsiteY22" fmla="*/ 2665043 h 3090792"/>
                <a:gd name="connsiteX23" fmla="*/ 2997404 w 5358214"/>
                <a:gd name="connsiteY23" fmla="*/ 2567600 h 3090792"/>
                <a:gd name="connsiteX24" fmla="*/ 2729620 w 5358214"/>
                <a:gd name="connsiteY24" fmla="*/ 2461811 h 3090792"/>
                <a:gd name="connsiteX25" fmla="*/ 2430856 w 5358214"/>
                <a:gd name="connsiteY25" fmla="*/ 2350317 h 3090792"/>
                <a:gd name="connsiteX26" fmla="*/ 2296492 w 5358214"/>
                <a:gd name="connsiteY26" fmla="*/ 2289559 h 3090792"/>
                <a:gd name="connsiteX27" fmla="*/ 2159252 w 5358214"/>
                <a:gd name="connsiteY27" fmla="*/ 2228072 h 3090792"/>
                <a:gd name="connsiteX28" fmla="*/ 1969129 w 5358214"/>
                <a:gd name="connsiteY28" fmla="*/ 2137561 h 3090792"/>
                <a:gd name="connsiteX29" fmla="*/ 1841674 w 5358214"/>
                <a:gd name="connsiteY29" fmla="*/ 2070367 h 3090792"/>
                <a:gd name="connsiteX30" fmla="*/ 1736592 w 5358214"/>
                <a:gd name="connsiteY30" fmla="*/ 2011520 h 3090792"/>
                <a:gd name="connsiteX31" fmla="*/ 1606754 w 5358214"/>
                <a:gd name="connsiteY31" fmla="*/ 1944326 h 3090792"/>
                <a:gd name="connsiteX32" fmla="*/ 1481892 w 5358214"/>
                <a:gd name="connsiteY32" fmla="*/ 1873784 h 3090792"/>
                <a:gd name="connsiteX33" fmla="*/ 1349933 w 5358214"/>
                <a:gd name="connsiteY33" fmla="*/ 1780161 h 3090792"/>
                <a:gd name="connsiteX34" fmla="*/ 1202932 w 5358214"/>
                <a:gd name="connsiteY34" fmla="*/ 1664847 h 3090792"/>
                <a:gd name="connsiteX35" fmla="*/ 1053314 w 5358214"/>
                <a:gd name="connsiteY35" fmla="*/ 1507590 h 3090792"/>
                <a:gd name="connsiteX36" fmla="*/ 988997 w 5358214"/>
                <a:gd name="connsiteY36" fmla="*/ 1421346 h 3090792"/>
                <a:gd name="connsiteX37" fmla="*/ 921568 w 5358214"/>
                <a:gd name="connsiteY37" fmla="*/ 1332698 h 3090792"/>
                <a:gd name="connsiteX38" fmla="*/ 816981 w 5358214"/>
                <a:gd name="connsiteY38" fmla="*/ 1175488 h 3090792"/>
                <a:gd name="connsiteX39" fmla="*/ 562045 w 5358214"/>
                <a:gd name="connsiteY39" fmla="*/ 680659 h 3090792"/>
                <a:gd name="connsiteX40" fmla="*/ 275659 w 5358214"/>
                <a:gd name="connsiteY40" fmla="*/ 494593 h 3090792"/>
                <a:gd name="connsiteX41" fmla="*/ 0 w 5358214"/>
                <a:gd name="connsiteY41" fmla="*/ 453616 h 3090792"/>
                <a:gd name="connsiteX0" fmla="*/ 0 w 5358214"/>
                <a:gd name="connsiteY0" fmla="*/ 453616 h 3090792"/>
                <a:gd name="connsiteX1" fmla="*/ 275659 w 5358214"/>
                <a:gd name="connsiteY1" fmla="*/ 462198 h 3090792"/>
                <a:gd name="connsiteX2" fmla="*/ 598944 w 5358214"/>
                <a:gd name="connsiteY2" fmla="*/ 270661 h 3090792"/>
                <a:gd name="connsiteX3" fmla="*/ 839827 w 5358214"/>
                <a:gd name="connsiteY3" fmla="*/ 0 h 3090792"/>
                <a:gd name="connsiteX4" fmla="*/ 1407814 w 5358214"/>
                <a:gd name="connsiteY4" fmla="*/ 245386 h 3090792"/>
                <a:gd name="connsiteX5" fmla="*/ 1955549 w 5358214"/>
                <a:gd name="connsiteY5" fmla="*/ 838388 h 3090792"/>
                <a:gd name="connsiteX6" fmla="*/ 2236206 w 5358214"/>
                <a:gd name="connsiteY6" fmla="*/ 1037564 h 3090792"/>
                <a:gd name="connsiteX7" fmla="*/ 2544024 w 5358214"/>
                <a:gd name="connsiteY7" fmla="*/ 1010404 h 3090792"/>
                <a:gd name="connsiteX8" fmla="*/ 2802048 w 5358214"/>
                <a:gd name="connsiteY8" fmla="*/ 1168840 h 3090792"/>
                <a:gd name="connsiteX9" fmla="*/ 3186820 w 5358214"/>
                <a:gd name="connsiteY9" fmla="*/ 1521925 h 3090792"/>
                <a:gd name="connsiteX10" fmla="*/ 3644020 w 5358214"/>
                <a:gd name="connsiteY10" fmla="*/ 1888590 h 3090792"/>
                <a:gd name="connsiteX11" fmla="*/ 3992578 w 5358214"/>
                <a:gd name="connsiteY11" fmla="*/ 2065133 h 3090792"/>
                <a:gd name="connsiteX12" fmla="*/ 4259656 w 5358214"/>
                <a:gd name="connsiteY12" fmla="*/ 2196408 h 3090792"/>
                <a:gd name="connsiteX13" fmla="*/ 4467885 w 5358214"/>
                <a:gd name="connsiteY13" fmla="*/ 2268836 h 3090792"/>
                <a:gd name="connsiteX14" fmla="*/ 4779994 w 5358214"/>
                <a:gd name="connsiteY14" fmla="*/ 2381533 h 3090792"/>
                <a:gd name="connsiteX15" fmla="*/ 5173584 w 5358214"/>
                <a:gd name="connsiteY15" fmla="*/ 2511628 h 3090792"/>
                <a:gd name="connsiteX16" fmla="*/ 5358214 w 5358214"/>
                <a:gd name="connsiteY16" fmla="*/ 2572363 h 3090792"/>
                <a:gd name="connsiteX17" fmla="*/ 5352979 w 5358214"/>
                <a:gd name="connsiteY17" fmla="*/ 3090792 h 3090792"/>
                <a:gd name="connsiteX18" fmla="*/ 5029200 w 5358214"/>
                <a:gd name="connsiteY18" fmla="*/ 3042907 h 3090792"/>
                <a:gd name="connsiteX19" fmla="*/ 4598524 w 5358214"/>
                <a:gd name="connsiteY19" fmla="*/ 2969300 h 3090792"/>
                <a:gd name="connsiteX20" fmla="*/ 4173364 w 5358214"/>
                <a:gd name="connsiteY20" fmla="*/ 2880652 h 3090792"/>
                <a:gd name="connsiteX21" fmla="*/ 3688321 w 5358214"/>
                <a:gd name="connsiteY21" fmla="*/ 2762250 h 3090792"/>
                <a:gd name="connsiteX22" fmla="*/ 3304255 w 5358214"/>
                <a:gd name="connsiteY22" fmla="*/ 2665043 h 3090792"/>
                <a:gd name="connsiteX23" fmla="*/ 2997404 w 5358214"/>
                <a:gd name="connsiteY23" fmla="*/ 2567600 h 3090792"/>
                <a:gd name="connsiteX24" fmla="*/ 2729620 w 5358214"/>
                <a:gd name="connsiteY24" fmla="*/ 2461811 h 3090792"/>
                <a:gd name="connsiteX25" fmla="*/ 2430856 w 5358214"/>
                <a:gd name="connsiteY25" fmla="*/ 2350317 h 3090792"/>
                <a:gd name="connsiteX26" fmla="*/ 2296492 w 5358214"/>
                <a:gd name="connsiteY26" fmla="*/ 2289559 h 3090792"/>
                <a:gd name="connsiteX27" fmla="*/ 2159252 w 5358214"/>
                <a:gd name="connsiteY27" fmla="*/ 2228072 h 3090792"/>
                <a:gd name="connsiteX28" fmla="*/ 1969129 w 5358214"/>
                <a:gd name="connsiteY28" fmla="*/ 2137561 h 3090792"/>
                <a:gd name="connsiteX29" fmla="*/ 1841674 w 5358214"/>
                <a:gd name="connsiteY29" fmla="*/ 2070367 h 3090792"/>
                <a:gd name="connsiteX30" fmla="*/ 1736592 w 5358214"/>
                <a:gd name="connsiteY30" fmla="*/ 2011520 h 3090792"/>
                <a:gd name="connsiteX31" fmla="*/ 1606754 w 5358214"/>
                <a:gd name="connsiteY31" fmla="*/ 1944326 h 3090792"/>
                <a:gd name="connsiteX32" fmla="*/ 1481892 w 5358214"/>
                <a:gd name="connsiteY32" fmla="*/ 1873784 h 3090792"/>
                <a:gd name="connsiteX33" fmla="*/ 1349933 w 5358214"/>
                <a:gd name="connsiteY33" fmla="*/ 1780161 h 3090792"/>
                <a:gd name="connsiteX34" fmla="*/ 1202932 w 5358214"/>
                <a:gd name="connsiteY34" fmla="*/ 1664847 h 3090792"/>
                <a:gd name="connsiteX35" fmla="*/ 1053314 w 5358214"/>
                <a:gd name="connsiteY35" fmla="*/ 1507590 h 3090792"/>
                <a:gd name="connsiteX36" fmla="*/ 988997 w 5358214"/>
                <a:gd name="connsiteY36" fmla="*/ 1421346 h 3090792"/>
                <a:gd name="connsiteX37" fmla="*/ 921568 w 5358214"/>
                <a:gd name="connsiteY37" fmla="*/ 1332698 h 3090792"/>
                <a:gd name="connsiteX38" fmla="*/ 816981 w 5358214"/>
                <a:gd name="connsiteY38" fmla="*/ 1175488 h 3090792"/>
                <a:gd name="connsiteX39" fmla="*/ 562045 w 5358214"/>
                <a:gd name="connsiteY39" fmla="*/ 680659 h 3090792"/>
                <a:gd name="connsiteX40" fmla="*/ 275659 w 5358214"/>
                <a:gd name="connsiteY40" fmla="*/ 494593 h 3090792"/>
                <a:gd name="connsiteX41" fmla="*/ 0 w 5358214"/>
                <a:gd name="connsiteY41" fmla="*/ 453616 h 3090792"/>
                <a:gd name="connsiteX0" fmla="*/ 0 w 5358214"/>
                <a:gd name="connsiteY0" fmla="*/ 453616 h 3090792"/>
                <a:gd name="connsiteX1" fmla="*/ 275659 w 5358214"/>
                <a:gd name="connsiteY1" fmla="*/ 462198 h 3090792"/>
                <a:gd name="connsiteX2" fmla="*/ 598944 w 5358214"/>
                <a:gd name="connsiteY2" fmla="*/ 270661 h 3090792"/>
                <a:gd name="connsiteX3" fmla="*/ 839827 w 5358214"/>
                <a:gd name="connsiteY3" fmla="*/ 0 h 3090792"/>
                <a:gd name="connsiteX4" fmla="*/ 1407814 w 5358214"/>
                <a:gd name="connsiteY4" fmla="*/ 245386 h 3090792"/>
                <a:gd name="connsiteX5" fmla="*/ 1955549 w 5358214"/>
                <a:gd name="connsiteY5" fmla="*/ 838388 h 3090792"/>
                <a:gd name="connsiteX6" fmla="*/ 2236206 w 5358214"/>
                <a:gd name="connsiteY6" fmla="*/ 1037564 h 3090792"/>
                <a:gd name="connsiteX7" fmla="*/ 2544024 w 5358214"/>
                <a:gd name="connsiteY7" fmla="*/ 1010404 h 3090792"/>
                <a:gd name="connsiteX8" fmla="*/ 2802048 w 5358214"/>
                <a:gd name="connsiteY8" fmla="*/ 1168840 h 3090792"/>
                <a:gd name="connsiteX9" fmla="*/ 3186820 w 5358214"/>
                <a:gd name="connsiteY9" fmla="*/ 1521925 h 3090792"/>
                <a:gd name="connsiteX10" fmla="*/ 3644020 w 5358214"/>
                <a:gd name="connsiteY10" fmla="*/ 1888590 h 3090792"/>
                <a:gd name="connsiteX11" fmla="*/ 3992578 w 5358214"/>
                <a:gd name="connsiteY11" fmla="*/ 2065133 h 3090792"/>
                <a:gd name="connsiteX12" fmla="*/ 4259656 w 5358214"/>
                <a:gd name="connsiteY12" fmla="*/ 2196408 h 3090792"/>
                <a:gd name="connsiteX13" fmla="*/ 4467885 w 5358214"/>
                <a:gd name="connsiteY13" fmla="*/ 2268836 h 3090792"/>
                <a:gd name="connsiteX14" fmla="*/ 4779994 w 5358214"/>
                <a:gd name="connsiteY14" fmla="*/ 2381533 h 3090792"/>
                <a:gd name="connsiteX15" fmla="*/ 5173584 w 5358214"/>
                <a:gd name="connsiteY15" fmla="*/ 2511628 h 3090792"/>
                <a:gd name="connsiteX16" fmla="*/ 5358214 w 5358214"/>
                <a:gd name="connsiteY16" fmla="*/ 2572363 h 3090792"/>
                <a:gd name="connsiteX17" fmla="*/ 5352979 w 5358214"/>
                <a:gd name="connsiteY17" fmla="*/ 3090792 h 3090792"/>
                <a:gd name="connsiteX18" fmla="*/ 5029200 w 5358214"/>
                <a:gd name="connsiteY18" fmla="*/ 3042907 h 3090792"/>
                <a:gd name="connsiteX19" fmla="*/ 4598524 w 5358214"/>
                <a:gd name="connsiteY19" fmla="*/ 2969300 h 3090792"/>
                <a:gd name="connsiteX20" fmla="*/ 4173364 w 5358214"/>
                <a:gd name="connsiteY20" fmla="*/ 2880652 h 3090792"/>
                <a:gd name="connsiteX21" fmla="*/ 3688321 w 5358214"/>
                <a:gd name="connsiteY21" fmla="*/ 2762250 h 3090792"/>
                <a:gd name="connsiteX22" fmla="*/ 3304255 w 5358214"/>
                <a:gd name="connsiteY22" fmla="*/ 2665043 h 3090792"/>
                <a:gd name="connsiteX23" fmla="*/ 2997404 w 5358214"/>
                <a:gd name="connsiteY23" fmla="*/ 2567600 h 3090792"/>
                <a:gd name="connsiteX24" fmla="*/ 2729620 w 5358214"/>
                <a:gd name="connsiteY24" fmla="*/ 2461811 h 3090792"/>
                <a:gd name="connsiteX25" fmla="*/ 2430856 w 5358214"/>
                <a:gd name="connsiteY25" fmla="*/ 2350317 h 3090792"/>
                <a:gd name="connsiteX26" fmla="*/ 2296492 w 5358214"/>
                <a:gd name="connsiteY26" fmla="*/ 2289559 h 3090792"/>
                <a:gd name="connsiteX27" fmla="*/ 2159252 w 5358214"/>
                <a:gd name="connsiteY27" fmla="*/ 2228072 h 3090792"/>
                <a:gd name="connsiteX28" fmla="*/ 1969129 w 5358214"/>
                <a:gd name="connsiteY28" fmla="*/ 2137561 h 3090792"/>
                <a:gd name="connsiteX29" fmla="*/ 1841674 w 5358214"/>
                <a:gd name="connsiteY29" fmla="*/ 2070367 h 3090792"/>
                <a:gd name="connsiteX30" fmla="*/ 1736592 w 5358214"/>
                <a:gd name="connsiteY30" fmla="*/ 2011520 h 3090792"/>
                <a:gd name="connsiteX31" fmla="*/ 1606754 w 5358214"/>
                <a:gd name="connsiteY31" fmla="*/ 1944326 h 3090792"/>
                <a:gd name="connsiteX32" fmla="*/ 1481892 w 5358214"/>
                <a:gd name="connsiteY32" fmla="*/ 1873784 h 3090792"/>
                <a:gd name="connsiteX33" fmla="*/ 1349933 w 5358214"/>
                <a:gd name="connsiteY33" fmla="*/ 1780161 h 3090792"/>
                <a:gd name="connsiteX34" fmla="*/ 1202932 w 5358214"/>
                <a:gd name="connsiteY34" fmla="*/ 1664847 h 3090792"/>
                <a:gd name="connsiteX35" fmla="*/ 1053314 w 5358214"/>
                <a:gd name="connsiteY35" fmla="*/ 1507590 h 3090792"/>
                <a:gd name="connsiteX36" fmla="*/ 988997 w 5358214"/>
                <a:gd name="connsiteY36" fmla="*/ 1421346 h 3090792"/>
                <a:gd name="connsiteX37" fmla="*/ 921568 w 5358214"/>
                <a:gd name="connsiteY37" fmla="*/ 1332698 h 3090792"/>
                <a:gd name="connsiteX38" fmla="*/ 816981 w 5358214"/>
                <a:gd name="connsiteY38" fmla="*/ 1175488 h 3090792"/>
                <a:gd name="connsiteX39" fmla="*/ 562045 w 5358214"/>
                <a:gd name="connsiteY39" fmla="*/ 680659 h 3090792"/>
                <a:gd name="connsiteX40" fmla="*/ 275659 w 5358214"/>
                <a:gd name="connsiteY40" fmla="*/ 494593 h 3090792"/>
                <a:gd name="connsiteX41" fmla="*/ 0 w 5358214"/>
                <a:gd name="connsiteY41" fmla="*/ 453616 h 3090792"/>
                <a:gd name="connsiteX0" fmla="*/ 0 w 5358214"/>
                <a:gd name="connsiteY0" fmla="*/ 453616 h 3090792"/>
                <a:gd name="connsiteX1" fmla="*/ 275659 w 5358214"/>
                <a:gd name="connsiteY1" fmla="*/ 462198 h 3090792"/>
                <a:gd name="connsiteX2" fmla="*/ 598944 w 5358214"/>
                <a:gd name="connsiteY2" fmla="*/ 270661 h 3090792"/>
                <a:gd name="connsiteX3" fmla="*/ 839827 w 5358214"/>
                <a:gd name="connsiteY3" fmla="*/ 0 h 3090792"/>
                <a:gd name="connsiteX4" fmla="*/ 1407814 w 5358214"/>
                <a:gd name="connsiteY4" fmla="*/ 245386 h 3090792"/>
                <a:gd name="connsiteX5" fmla="*/ 1955549 w 5358214"/>
                <a:gd name="connsiteY5" fmla="*/ 838388 h 3090792"/>
                <a:gd name="connsiteX6" fmla="*/ 2236206 w 5358214"/>
                <a:gd name="connsiteY6" fmla="*/ 1037564 h 3090792"/>
                <a:gd name="connsiteX7" fmla="*/ 2544024 w 5358214"/>
                <a:gd name="connsiteY7" fmla="*/ 1010404 h 3090792"/>
                <a:gd name="connsiteX8" fmla="*/ 2802048 w 5358214"/>
                <a:gd name="connsiteY8" fmla="*/ 1168840 h 3090792"/>
                <a:gd name="connsiteX9" fmla="*/ 3186820 w 5358214"/>
                <a:gd name="connsiteY9" fmla="*/ 1521925 h 3090792"/>
                <a:gd name="connsiteX10" fmla="*/ 3644020 w 5358214"/>
                <a:gd name="connsiteY10" fmla="*/ 1888590 h 3090792"/>
                <a:gd name="connsiteX11" fmla="*/ 3992578 w 5358214"/>
                <a:gd name="connsiteY11" fmla="*/ 2065133 h 3090792"/>
                <a:gd name="connsiteX12" fmla="*/ 4259656 w 5358214"/>
                <a:gd name="connsiteY12" fmla="*/ 2196408 h 3090792"/>
                <a:gd name="connsiteX13" fmla="*/ 4467885 w 5358214"/>
                <a:gd name="connsiteY13" fmla="*/ 2268836 h 3090792"/>
                <a:gd name="connsiteX14" fmla="*/ 4779994 w 5358214"/>
                <a:gd name="connsiteY14" fmla="*/ 2381533 h 3090792"/>
                <a:gd name="connsiteX15" fmla="*/ 5173584 w 5358214"/>
                <a:gd name="connsiteY15" fmla="*/ 2511628 h 3090792"/>
                <a:gd name="connsiteX16" fmla="*/ 5358214 w 5358214"/>
                <a:gd name="connsiteY16" fmla="*/ 2572363 h 3090792"/>
                <a:gd name="connsiteX17" fmla="*/ 5352979 w 5358214"/>
                <a:gd name="connsiteY17" fmla="*/ 3090792 h 3090792"/>
                <a:gd name="connsiteX18" fmla="*/ 5029200 w 5358214"/>
                <a:gd name="connsiteY18" fmla="*/ 3042907 h 3090792"/>
                <a:gd name="connsiteX19" fmla="*/ 4598524 w 5358214"/>
                <a:gd name="connsiteY19" fmla="*/ 2969300 h 3090792"/>
                <a:gd name="connsiteX20" fmla="*/ 4173364 w 5358214"/>
                <a:gd name="connsiteY20" fmla="*/ 2880652 h 3090792"/>
                <a:gd name="connsiteX21" fmla="*/ 3688321 w 5358214"/>
                <a:gd name="connsiteY21" fmla="*/ 2762250 h 3090792"/>
                <a:gd name="connsiteX22" fmla="*/ 3304255 w 5358214"/>
                <a:gd name="connsiteY22" fmla="*/ 2665043 h 3090792"/>
                <a:gd name="connsiteX23" fmla="*/ 2997404 w 5358214"/>
                <a:gd name="connsiteY23" fmla="*/ 2567600 h 3090792"/>
                <a:gd name="connsiteX24" fmla="*/ 2729620 w 5358214"/>
                <a:gd name="connsiteY24" fmla="*/ 2461811 h 3090792"/>
                <a:gd name="connsiteX25" fmla="*/ 2483243 w 5358214"/>
                <a:gd name="connsiteY25" fmla="*/ 2369367 h 3090792"/>
                <a:gd name="connsiteX26" fmla="*/ 2296492 w 5358214"/>
                <a:gd name="connsiteY26" fmla="*/ 2289559 h 3090792"/>
                <a:gd name="connsiteX27" fmla="*/ 2159252 w 5358214"/>
                <a:gd name="connsiteY27" fmla="*/ 2228072 h 3090792"/>
                <a:gd name="connsiteX28" fmla="*/ 1969129 w 5358214"/>
                <a:gd name="connsiteY28" fmla="*/ 2137561 h 3090792"/>
                <a:gd name="connsiteX29" fmla="*/ 1841674 w 5358214"/>
                <a:gd name="connsiteY29" fmla="*/ 2070367 h 3090792"/>
                <a:gd name="connsiteX30" fmla="*/ 1736592 w 5358214"/>
                <a:gd name="connsiteY30" fmla="*/ 2011520 h 3090792"/>
                <a:gd name="connsiteX31" fmla="*/ 1606754 w 5358214"/>
                <a:gd name="connsiteY31" fmla="*/ 1944326 h 3090792"/>
                <a:gd name="connsiteX32" fmla="*/ 1481892 w 5358214"/>
                <a:gd name="connsiteY32" fmla="*/ 1873784 h 3090792"/>
                <a:gd name="connsiteX33" fmla="*/ 1349933 w 5358214"/>
                <a:gd name="connsiteY33" fmla="*/ 1780161 h 3090792"/>
                <a:gd name="connsiteX34" fmla="*/ 1202932 w 5358214"/>
                <a:gd name="connsiteY34" fmla="*/ 1664847 h 3090792"/>
                <a:gd name="connsiteX35" fmla="*/ 1053314 w 5358214"/>
                <a:gd name="connsiteY35" fmla="*/ 1507590 h 3090792"/>
                <a:gd name="connsiteX36" fmla="*/ 988997 w 5358214"/>
                <a:gd name="connsiteY36" fmla="*/ 1421346 h 3090792"/>
                <a:gd name="connsiteX37" fmla="*/ 921568 w 5358214"/>
                <a:gd name="connsiteY37" fmla="*/ 1332698 h 3090792"/>
                <a:gd name="connsiteX38" fmla="*/ 816981 w 5358214"/>
                <a:gd name="connsiteY38" fmla="*/ 1175488 h 3090792"/>
                <a:gd name="connsiteX39" fmla="*/ 562045 w 5358214"/>
                <a:gd name="connsiteY39" fmla="*/ 680659 h 3090792"/>
                <a:gd name="connsiteX40" fmla="*/ 275659 w 5358214"/>
                <a:gd name="connsiteY40" fmla="*/ 494593 h 3090792"/>
                <a:gd name="connsiteX41" fmla="*/ 0 w 5358214"/>
                <a:gd name="connsiteY41" fmla="*/ 453616 h 3090792"/>
                <a:gd name="connsiteX0" fmla="*/ 0 w 5358214"/>
                <a:gd name="connsiteY0" fmla="*/ 453616 h 3090792"/>
                <a:gd name="connsiteX1" fmla="*/ 275659 w 5358214"/>
                <a:gd name="connsiteY1" fmla="*/ 462198 h 3090792"/>
                <a:gd name="connsiteX2" fmla="*/ 598944 w 5358214"/>
                <a:gd name="connsiteY2" fmla="*/ 270661 h 3090792"/>
                <a:gd name="connsiteX3" fmla="*/ 839827 w 5358214"/>
                <a:gd name="connsiteY3" fmla="*/ 0 h 3090792"/>
                <a:gd name="connsiteX4" fmla="*/ 1407814 w 5358214"/>
                <a:gd name="connsiteY4" fmla="*/ 245386 h 3090792"/>
                <a:gd name="connsiteX5" fmla="*/ 1955549 w 5358214"/>
                <a:gd name="connsiteY5" fmla="*/ 838388 h 3090792"/>
                <a:gd name="connsiteX6" fmla="*/ 2236206 w 5358214"/>
                <a:gd name="connsiteY6" fmla="*/ 1037564 h 3090792"/>
                <a:gd name="connsiteX7" fmla="*/ 2544024 w 5358214"/>
                <a:gd name="connsiteY7" fmla="*/ 1010404 h 3090792"/>
                <a:gd name="connsiteX8" fmla="*/ 2802048 w 5358214"/>
                <a:gd name="connsiteY8" fmla="*/ 1168840 h 3090792"/>
                <a:gd name="connsiteX9" fmla="*/ 3186820 w 5358214"/>
                <a:gd name="connsiteY9" fmla="*/ 1521925 h 3090792"/>
                <a:gd name="connsiteX10" fmla="*/ 3644020 w 5358214"/>
                <a:gd name="connsiteY10" fmla="*/ 1888590 h 3090792"/>
                <a:gd name="connsiteX11" fmla="*/ 3992578 w 5358214"/>
                <a:gd name="connsiteY11" fmla="*/ 2065133 h 3090792"/>
                <a:gd name="connsiteX12" fmla="*/ 4259656 w 5358214"/>
                <a:gd name="connsiteY12" fmla="*/ 2196408 h 3090792"/>
                <a:gd name="connsiteX13" fmla="*/ 4467885 w 5358214"/>
                <a:gd name="connsiteY13" fmla="*/ 2268836 h 3090792"/>
                <a:gd name="connsiteX14" fmla="*/ 4779994 w 5358214"/>
                <a:gd name="connsiteY14" fmla="*/ 2381533 h 3090792"/>
                <a:gd name="connsiteX15" fmla="*/ 5173584 w 5358214"/>
                <a:gd name="connsiteY15" fmla="*/ 2511628 h 3090792"/>
                <a:gd name="connsiteX16" fmla="*/ 5358214 w 5358214"/>
                <a:gd name="connsiteY16" fmla="*/ 2572363 h 3090792"/>
                <a:gd name="connsiteX17" fmla="*/ 5352979 w 5358214"/>
                <a:gd name="connsiteY17" fmla="*/ 3090792 h 3090792"/>
                <a:gd name="connsiteX18" fmla="*/ 5029200 w 5358214"/>
                <a:gd name="connsiteY18" fmla="*/ 3042907 h 3090792"/>
                <a:gd name="connsiteX19" fmla="*/ 4598524 w 5358214"/>
                <a:gd name="connsiteY19" fmla="*/ 2969300 h 3090792"/>
                <a:gd name="connsiteX20" fmla="*/ 4173364 w 5358214"/>
                <a:gd name="connsiteY20" fmla="*/ 2880652 h 3090792"/>
                <a:gd name="connsiteX21" fmla="*/ 3688321 w 5358214"/>
                <a:gd name="connsiteY21" fmla="*/ 2762250 h 3090792"/>
                <a:gd name="connsiteX22" fmla="*/ 3304255 w 5358214"/>
                <a:gd name="connsiteY22" fmla="*/ 2665043 h 3090792"/>
                <a:gd name="connsiteX23" fmla="*/ 2997404 w 5358214"/>
                <a:gd name="connsiteY23" fmla="*/ 2567600 h 3090792"/>
                <a:gd name="connsiteX24" fmla="*/ 2729620 w 5358214"/>
                <a:gd name="connsiteY24" fmla="*/ 2461811 h 3090792"/>
                <a:gd name="connsiteX25" fmla="*/ 2483243 w 5358214"/>
                <a:gd name="connsiteY25" fmla="*/ 2369367 h 3090792"/>
                <a:gd name="connsiteX26" fmla="*/ 2296492 w 5358214"/>
                <a:gd name="connsiteY26" fmla="*/ 2289559 h 3090792"/>
                <a:gd name="connsiteX27" fmla="*/ 2159252 w 5358214"/>
                <a:gd name="connsiteY27" fmla="*/ 2228072 h 3090792"/>
                <a:gd name="connsiteX28" fmla="*/ 2009610 w 5358214"/>
                <a:gd name="connsiteY28" fmla="*/ 2158992 h 3090792"/>
                <a:gd name="connsiteX29" fmla="*/ 1841674 w 5358214"/>
                <a:gd name="connsiteY29" fmla="*/ 2070367 h 3090792"/>
                <a:gd name="connsiteX30" fmla="*/ 1736592 w 5358214"/>
                <a:gd name="connsiteY30" fmla="*/ 2011520 h 3090792"/>
                <a:gd name="connsiteX31" fmla="*/ 1606754 w 5358214"/>
                <a:gd name="connsiteY31" fmla="*/ 1944326 h 3090792"/>
                <a:gd name="connsiteX32" fmla="*/ 1481892 w 5358214"/>
                <a:gd name="connsiteY32" fmla="*/ 1873784 h 3090792"/>
                <a:gd name="connsiteX33" fmla="*/ 1349933 w 5358214"/>
                <a:gd name="connsiteY33" fmla="*/ 1780161 h 3090792"/>
                <a:gd name="connsiteX34" fmla="*/ 1202932 w 5358214"/>
                <a:gd name="connsiteY34" fmla="*/ 1664847 h 3090792"/>
                <a:gd name="connsiteX35" fmla="*/ 1053314 w 5358214"/>
                <a:gd name="connsiteY35" fmla="*/ 1507590 h 3090792"/>
                <a:gd name="connsiteX36" fmla="*/ 988997 w 5358214"/>
                <a:gd name="connsiteY36" fmla="*/ 1421346 h 3090792"/>
                <a:gd name="connsiteX37" fmla="*/ 921568 w 5358214"/>
                <a:gd name="connsiteY37" fmla="*/ 1332698 h 3090792"/>
                <a:gd name="connsiteX38" fmla="*/ 816981 w 5358214"/>
                <a:gd name="connsiteY38" fmla="*/ 1175488 h 3090792"/>
                <a:gd name="connsiteX39" fmla="*/ 562045 w 5358214"/>
                <a:gd name="connsiteY39" fmla="*/ 680659 h 3090792"/>
                <a:gd name="connsiteX40" fmla="*/ 275659 w 5358214"/>
                <a:gd name="connsiteY40" fmla="*/ 494593 h 3090792"/>
                <a:gd name="connsiteX41" fmla="*/ 0 w 5358214"/>
                <a:gd name="connsiteY41" fmla="*/ 453616 h 3090792"/>
                <a:gd name="connsiteX0" fmla="*/ 0 w 5358214"/>
                <a:gd name="connsiteY0" fmla="*/ 453616 h 3090792"/>
                <a:gd name="connsiteX1" fmla="*/ 275659 w 5358214"/>
                <a:gd name="connsiteY1" fmla="*/ 462198 h 3090792"/>
                <a:gd name="connsiteX2" fmla="*/ 598944 w 5358214"/>
                <a:gd name="connsiteY2" fmla="*/ 270661 h 3090792"/>
                <a:gd name="connsiteX3" fmla="*/ 839827 w 5358214"/>
                <a:gd name="connsiteY3" fmla="*/ 0 h 3090792"/>
                <a:gd name="connsiteX4" fmla="*/ 1407814 w 5358214"/>
                <a:gd name="connsiteY4" fmla="*/ 245386 h 3090792"/>
                <a:gd name="connsiteX5" fmla="*/ 1955549 w 5358214"/>
                <a:gd name="connsiteY5" fmla="*/ 838388 h 3090792"/>
                <a:gd name="connsiteX6" fmla="*/ 2236206 w 5358214"/>
                <a:gd name="connsiteY6" fmla="*/ 1037564 h 3090792"/>
                <a:gd name="connsiteX7" fmla="*/ 2544024 w 5358214"/>
                <a:gd name="connsiteY7" fmla="*/ 1010404 h 3090792"/>
                <a:gd name="connsiteX8" fmla="*/ 2802048 w 5358214"/>
                <a:gd name="connsiteY8" fmla="*/ 1168840 h 3090792"/>
                <a:gd name="connsiteX9" fmla="*/ 3186820 w 5358214"/>
                <a:gd name="connsiteY9" fmla="*/ 1521925 h 3090792"/>
                <a:gd name="connsiteX10" fmla="*/ 3644020 w 5358214"/>
                <a:gd name="connsiteY10" fmla="*/ 1888590 h 3090792"/>
                <a:gd name="connsiteX11" fmla="*/ 3992578 w 5358214"/>
                <a:gd name="connsiteY11" fmla="*/ 2065133 h 3090792"/>
                <a:gd name="connsiteX12" fmla="*/ 4259656 w 5358214"/>
                <a:gd name="connsiteY12" fmla="*/ 2196408 h 3090792"/>
                <a:gd name="connsiteX13" fmla="*/ 4467885 w 5358214"/>
                <a:gd name="connsiteY13" fmla="*/ 2268836 h 3090792"/>
                <a:gd name="connsiteX14" fmla="*/ 4779994 w 5358214"/>
                <a:gd name="connsiteY14" fmla="*/ 2381533 h 3090792"/>
                <a:gd name="connsiteX15" fmla="*/ 5173584 w 5358214"/>
                <a:gd name="connsiteY15" fmla="*/ 2511628 h 3090792"/>
                <a:gd name="connsiteX16" fmla="*/ 5358214 w 5358214"/>
                <a:gd name="connsiteY16" fmla="*/ 2572363 h 3090792"/>
                <a:gd name="connsiteX17" fmla="*/ 5352979 w 5358214"/>
                <a:gd name="connsiteY17" fmla="*/ 3090792 h 3090792"/>
                <a:gd name="connsiteX18" fmla="*/ 5029200 w 5358214"/>
                <a:gd name="connsiteY18" fmla="*/ 3042907 h 3090792"/>
                <a:gd name="connsiteX19" fmla="*/ 4598524 w 5358214"/>
                <a:gd name="connsiteY19" fmla="*/ 2969300 h 3090792"/>
                <a:gd name="connsiteX20" fmla="*/ 4173364 w 5358214"/>
                <a:gd name="connsiteY20" fmla="*/ 2880652 h 3090792"/>
                <a:gd name="connsiteX21" fmla="*/ 3688321 w 5358214"/>
                <a:gd name="connsiteY21" fmla="*/ 2762250 h 3090792"/>
                <a:gd name="connsiteX22" fmla="*/ 3304255 w 5358214"/>
                <a:gd name="connsiteY22" fmla="*/ 2665043 h 3090792"/>
                <a:gd name="connsiteX23" fmla="*/ 2997404 w 5358214"/>
                <a:gd name="connsiteY23" fmla="*/ 2567600 h 3090792"/>
                <a:gd name="connsiteX24" fmla="*/ 2729620 w 5358214"/>
                <a:gd name="connsiteY24" fmla="*/ 2461811 h 3090792"/>
                <a:gd name="connsiteX25" fmla="*/ 2483243 w 5358214"/>
                <a:gd name="connsiteY25" fmla="*/ 2369367 h 3090792"/>
                <a:gd name="connsiteX26" fmla="*/ 2296492 w 5358214"/>
                <a:gd name="connsiteY26" fmla="*/ 2289559 h 3090792"/>
                <a:gd name="connsiteX27" fmla="*/ 2159252 w 5358214"/>
                <a:gd name="connsiteY27" fmla="*/ 2228072 h 3090792"/>
                <a:gd name="connsiteX28" fmla="*/ 1983416 w 5358214"/>
                <a:gd name="connsiteY28" fmla="*/ 2142323 h 3090792"/>
                <a:gd name="connsiteX29" fmla="*/ 1841674 w 5358214"/>
                <a:gd name="connsiteY29" fmla="*/ 2070367 h 3090792"/>
                <a:gd name="connsiteX30" fmla="*/ 1736592 w 5358214"/>
                <a:gd name="connsiteY30" fmla="*/ 2011520 h 3090792"/>
                <a:gd name="connsiteX31" fmla="*/ 1606754 w 5358214"/>
                <a:gd name="connsiteY31" fmla="*/ 1944326 h 3090792"/>
                <a:gd name="connsiteX32" fmla="*/ 1481892 w 5358214"/>
                <a:gd name="connsiteY32" fmla="*/ 1873784 h 3090792"/>
                <a:gd name="connsiteX33" fmla="*/ 1349933 w 5358214"/>
                <a:gd name="connsiteY33" fmla="*/ 1780161 h 3090792"/>
                <a:gd name="connsiteX34" fmla="*/ 1202932 w 5358214"/>
                <a:gd name="connsiteY34" fmla="*/ 1664847 h 3090792"/>
                <a:gd name="connsiteX35" fmla="*/ 1053314 w 5358214"/>
                <a:gd name="connsiteY35" fmla="*/ 1507590 h 3090792"/>
                <a:gd name="connsiteX36" fmla="*/ 988997 w 5358214"/>
                <a:gd name="connsiteY36" fmla="*/ 1421346 h 3090792"/>
                <a:gd name="connsiteX37" fmla="*/ 921568 w 5358214"/>
                <a:gd name="connsiteY37" fmla="*/ 1332698 h 3090792"/>
                <a:gd name="connsiteX38" fmla="*/ 816981 w 5358214"/>
                <a:gd name="connsiteY38" fmla="*/ 1175488 h 3090792"/>
                <a:gd name="connsiteX39" fmla="*/ 562045 w 5358214"/>
                <a:gd name="connsiteY39" fmla="*/ 680659 h 3090792"/>
                <a:gd name="connsiteX40" fmla="*/ 275659 w 5358214"/>
                <a:gd name="connsiteY40" fmla="*/ 494593 h 3090792"/>
                <a:gd name="connsiteX41" fmla="*/ 0 w 5358214"/>
                <a:gd name="connsiteY41" fmla="*/ 453616 h 3090792"/>
                <a:gd name="connsiteX0" fmla="*/ 0 w 5358214"/>
                <a:gd name="connsiteY0" fmla="*/ 453616 h 3090792"/>
                <a:gd name="connsiteX1" fmla="*/ 275659 w 5358214"/>
                <a:gd name="connsiteY1" fmla="*/ 462198 h 3090792"/>
                <a:gd name="connsiteX2" fmla="*/ 598944 w 5358214"/>
                <a:gd name="connsiteY2" fmla="*/ 270661 h 3090792"/>
                <a:gd name="connsiteX3" fmla="*/ 839827 w 5358214"/>
                <a:gd name="connsiteY3" fmla="*/ 0 h 3090792"/>
                <a:gd name="connsiteX4" fmla="*/ 1407814 w 5358214"/>
                <a:gd name="connsiteY4" fmla="*/ 245386 h 3090792"/>
                <a:gd name="connsiteX5" fmla="*/ 1955549 w 5358214"/>
                <a:gd name="connsiteY5" fmla="*/ 838388 h 3090792"/>
                <a:gd name="connsiteX6" fmla="*/ 2236206 w 5358214"/>
                <a:gd name="connsiteY6" fmla="*/ 1037564 h 3090792"/>
                <a:gd name="connsiteX7" fmla="*/ 2544024 w 5358214"/>
                <a:gd name="connsiteY7" fmla="*/ 1010404 h 3090792"/>
                <a:gd name="connsiteX8" fmla="*/ 2802048 w 5358214"/>
                <a:gd name="connsiteY8" fmla="*/ 1168840 h 3090792"/>
                <a:gd name="connsiteX9" fmla="*/ 3186820 w 5358214"/>
                <a:gd name="connsiteY9" fmla="*/ 1521925 h 3090792"/>
                <a:gd name="connsiteX10" fmla="*/ 3644020 w 5358214"/>
                <a:gd name="connsiteY10" fmla="*/ 1888590 h 3090792"/>
                <a:gd name="connsiteX11" fmla="*/ 3992578 w 5358214"/>
                <a:gd name="connsiteY11" fmla="*/ 2065133 h 3090792"/>
                <a:gd name="connsiteX12" fmla="*/ 4259656 w 5358214"/>
                <a:gd name="connsiteY12" fmla="*/ 2196408 h 3090792"/>
                <a:gd name="connsiteX13" fmla="*/ 4467885 w 5358214"/>
                <a:gd name="connsiteY13" fmla="*/ 2268836 h 3090792"/>
                <a:gd name="connsiteX14" fmla="*/ 4779994 w 5358214"/>
                <a:gd name="connsiteY14" fmla="*/ 2381533 h 3090792"/>
                <a:gd name="connsiteX15" fmla="*/ 5173584 w 5358214"/>
                <a:gd name="connsiteY15" fmla="*/ 2511628 h 3090792"/>
                <a:gd name="connsiteX16" fmla="*/ 5358214 w 5358214"/>
                <a:gd name="connsiteY16" fmla="*/ 2572363 h 3090792"/>
                <a:gd name="connsiteX17" fmla="*/ 5352979 w 5358214"/>
                <a:gd name="connsiteY17" fmla="*/ 3090792 h 3090792"/>
                <a:gd name="connsiteX18" fmla="*/ 5029200 w 5358214"/>
                <a:gd name="connsiteY18" fmla="*/ 3042907 h 3090792"/>
                <a:gd name="connsiteX19" fmla="*/ 4598524 w 5358214"/>
                <a:gd name="connsiteY19" fmla="*/ 2969300 h 3090792"/>
                <a:gd name="connsiteX20" fmla="*/ 4173364 w 5358214"/>
                <a:gd name="connsiteY20" fmla="*/ 2880652 h 3090792"/>
                <a:gd name="connsiteX21" fmla="*/ 3688321 w 5358214"/>
                <a:gd name="connsiteY21" fmla="*/ 2762250 h 3090792"/>
                <a:gd name="connsiteX22" fmla="*/ 3304255 w 5358214"/>
                <a:gd name="connsiteY22" fmla="*/ 2665043 h 3090792"/>
                <a:gd name="connsiteX23" fmla="*/ 2997404 w 5358214"/>
                <a:gd name="connsiteY23" fmla="*/ 2567600 h 3090792"/>
                <a:gd name="connsiteX24" fmla="*/ 2729620 w 5358214"/>
                <a:gd name="connsiteY24" fmla="*/ 2461811 h 3090792"/>
                <a:gd name="connsiteX25" fmla="*/ 2483243 w 5358214"/>
                <a:gd name="connsiteY25" fmla="*/ 2369367 h 3090792"/>
                <a:gd name="connsiteX26" fmla="*/ 2296492 w 5358214"/>
                <a:gd name="connsiteY26" fmla="*/ 2289559 h 3090792"/>
                <a:gd name="connsiteX27" fmla="*/ 2159252 w 5358214"/>
                <a:gd name="connsiteY27" fmla="*/ 2228072 h 3090792"/>
                <a:gd name="connsiteX28" fmla="*/ 1983416 w 5358214"/>
                <a:gd name="connsiteY28" fmla="*/ 2142323 h 3090792"/>
                <a:gd name="connsiteX29" fmla="*/ 1841674 w 5358214"/>
                <a:gd name="connsiteY29" fmla="*/ 2070367 h 3090792"/>
                <a:gd name="connsiteX30" fmla="*/ 1727067 w 5358214"/>
                <a:gd name="connsiteY30" fmla="*/ 2021045 h 3090792"/>
                <a:gd name="connsiteX31" fmla="*/ 1606754 w 5358214"/>
                <a:gd name="connsiteY31" fmla="*/ 1944326 h 3090792"/>
                <a:gd name="connsiteX32" fmla="*/ 1481892 w 5358214"/>
                <a:gd name="connsiteY32" fmla="*/ 1873784 h 3090792"/>
                <a:gd name="connsiteX33" fmla="*/ 1349933 w 5358214"/>
                <a:gd name="connsiteY33" fmla="*/ 1780161 h 3090792"/>
                <a:gd name="connsiteX34" fmla="*/ 1202932 w 5358214"/>
                <a:gd name="connsiteY34" fmla="*/ 1664847 h 3090792"/>
                <a:gd name="connsiteX35" fmla="*/ 1053314 w 5358214"/>
                <a:gd name="connsiteY35" fmla="*/ 1507590 h 3090792"/>
                <a:gd name="connsiteX36" fmla="*/ 988997 w 5358214"/>
                <a:gd name="connsiteY36" fmla="*/ 1421346 h 3090792"/>
                <a:gd name="connsiteX37" fmla="*/ 921568 w 5358214"/>
                <a:gd name="connsiteY37" fmla="*/ 1332698 h 3090792"/>
                <a:gd name="connsiteX38" fmla="*/ 816981 w 5358214"/>
                <a:gd name="connsiteY38" fmla="*/ 1175488 h 3090792"/>
                <a:gd name="connsiteX39" fmla="*/ 562045 w 5358214"/>
                <a:gd name="connsiteY39" fmla="*/ 680659 h 3090792"/>
                <a:gd name="connsiteX40" fmla="*/ 275659 w 5358214"/>
                <a:gd name="connsiteY40" fmla="*/ 494593 h 3090792"/>
                <a:gd name="connsiteX41" fmla="*/ 0 w 5358214"/>
                <a:gd name="connsiteY41" fmla="*/ 453616 h 3090792"/>
                <a:gd name="connsiteX0" fmla="*/ 0 w 5358214"/>
                <a:gd name="connsiteY0" fmla="*/ 453616 h 3090792"/>
                <a:gd name="connsiteX1" fmla="*/ 275659 w 5358214"/>
                <a:gd name="connsiteY1" fmla="*/ 462198 h 3090792"/>
                <a:gd name="connsiteX2" fmla="*/ 598944 w 5358214"/>
                <a:gd name="connsiteY2" fmla="*/ 270661 h 3090792"/>
                <a:gd name="connsiteX3" fmla="*/ 839827 w 5358214"/>
                <a:gd name="connsiteY3" fmla="*/ 0 h 3090792"/>
                <a:gd name="connsiteX4" fmla="*/ 1407814 w 5358214"/>
                <a:gd name="connsiteY4" fmla="*/ 245386 h 3090792"/>
                <a:gd name="connsiteX5" fmla="*/ 1955549 w 5358214"/>
                <a:gd name="connsiteY5" fmla="*/ 838388 h 3090792"/>
                <a:gd name="connsiteX6" fmla="*/ 2236206 w 5358214"/>
                <a:gd name="connsiteY6" fmla="*/ 1037564 h 3090792"/>
                <a:gd name="connsiteX7" fmla="*/ 2544024 w 5358214"/>
                <a:gd name="connsiteY7" fmla="*/ 1010404 h 3090792"/>
                <a:gd name="connsiteX8" fmla="*/ 2802048 w 5358214"/>
                <a:gd name="connsiteY8" fmla="*/ 1168840 h 3090792"/>
                <a:gd name="connsiteX9" fmla="*/ 3186820 w 5358214"/>
                <a:gd name="connsiteY9" fmla="*/ 1521925 h 3090792"/>
                <a:gd name="connsiteX10" fmla="*/ 3644020 w 5358214"/>
                <a:gd name="connsiteY10" fmla="*/ 1888590 h 3090792"/>
                <a:gd name="connsiteX11" fmla="*/ 3992578 w 5358214"/>
                <a:gd name="connsiteY11" fmla="*/ 2065133 h 3090792"/>
                <a:gd name="connsiteX12" fmla="*/ 4259656 w 5358214"/>
                <a:gd name="connsiteY12" fmla="*/ 2196408 h 3090792"/>
                <a:gd name="connsiteX13" fmla="*/ 4467885 w 5358214"/>
                <a:gd name="connsiteY13" fmla="*/ 2268836 h 3090792"/>
                <a:gd name="connsiteX14" fmla="*/ 4779994 w 5358214"/>
                <a:gd name="connsiteY14" fmla="*/ 2381533 h 3090792"/>
                <a:gd name="connsiteX15" fmla="*/ 5173584 w 5358214"/>
                <a:gd name="connsiteY15" fmla="*/ 2511628 h 3090792"/>
                <a:gd name="connsiteX16" fmla="*/ 5358214 w 5358214"/>
                <a:gd name="connsiteY16" fmla="*/ 2572363 h 3090792"/>
                <a:gd name="connsiteX17" fmla="*/ 5352979 w 5358214"/>
                <a:gd name="connsiteY17" fmla="*/ 3090792 h 3090792"/>
                <a:gd name="connsiteX18" fmla="*/ 5029200 w 5358214"/>
                <a:gd name="connsiteY18" fmla="*/ 3042907 h 3090792"/>
                <a:gd name="connsiteX19" fmla="*/ 4598524 w 5358214"/>
                <a:gd name="connsiteY19" fmla="*/ 2969300 h 3090792"/>
                <a:gd name="connsiteX20" fmla="*/ 4173364 w 5358214"/>
                <a:gd name="connsiteY20" fmla="*/ 2880652 h 3090792"/>
                <a:gd name="connsiteX21" fmla="*/ 3688321 w 5358214"/>
                <a:gd name="connsiteY21" fmla="*/ 2762250 h 3090792"/>
                <a:gd name="connsiteX22" fmla="*/ 3304255 w 5358214"/>
                <a:gd name="connsiteY22" fmla="*/ 2665043 h 3090792"/>
                <a:gd name="connsiteX23" fmla="*/ 2997404 w 5358214"/>
                <a:gd name="connsiteY23" fmla="*/ 2567600 h 3090792"/>
                <a:gd name="connsiteX24" fmla="*/ 2729620 w 5358214"/>
                <a:gd name="connsiteY24" fmla="*/ 2461811 h 3090792"/>
                <a:gd name="connsiteX25" fmla="*/ 2483243 w 5358214"/>
                <a:gd name="connsiteY25" fmla="*/ 2369367 h 3090792"/>
                <a:gd name="connsiteX26" fmla="*/ 2296492 w 5358214"/>
                <a:gd name="connsiteY26" fmla="*/ 2289559 h 3090792"/>
                <a:gd name="connsiteX27" fmla="*/ 2159252 w 5358214"/>
                <a:gd name="connsiteY27" fmla="*/ 2228072 h 3090792"/>
                <a:gd name="connsiteX28" fmla="*/ 1983416 w 5358214"/>
                <a:gd name="connsiteY28" fmla="*/ 2142323 h 3090792"/>
                <a:gd name="connsiteX29" fmla="*/ 1841674 w 5358214"/>
                <a:gd name="connsiteY29" fmla="*/ 2070367 h 3090792"/>
                <a:gd name="connsiteX30" fmla="*/ 1738973 w 5358214"/>
                <a:gd name="connsiteY30" fmla="*/ 2011520 h 3090792"/>
                <a:gd name="connsiteX31" fmla="*/ 1606754 w 5358214"/>
                <a:gd name="connsiteY31" fmla="*/ 1944326 h 3090792"/>
                <a:gd name="connsiteX32" fmla="*/ 1481892 w 5358214"/>
                <a:gd name="connsiteY32" fmla="*/ 1873784 h 3090792"/>
                <a:gd name="connsiteX33" fmla="*/ 1349933 w 5358214"/>
                <a:gd name="connsiteY33" fmla="*/ 1780161 h 3090792"/>
                <a:gd name="connsiteX34" fmla="*/ 1202932 w 5358214"/>
                <a:gd name="connsiteY34" fmla="*/ 1664847 h 3090792"/>
                <a:gd name="connsiteX35" fmla="*/ 1053314 w 5358214"/>
                <a:gd name="connsiteY35" fmla="*/ 1507590 h 3090792"/>
                <a:gd name="connsiteX36" fmla="*/ 988997 w 5358214"/>
                <a:gd name="connsiteY36" fmla="*/ 1421346 h 3090792"/>
                <a:gd name="connsiteX37" fmla="*/ 921568 w 5358214"/>
                <a:gd name="connsiteY37" fmla="*/ 1332698 h 3090792"/>
                <a:gd name="connsiteX38" fmla="*/ 816981 w 5358214"/>
                <a:gd name="connsiteY38" fmla="*/ 1175488 h 3090792"/>
                <a:gd name="connsiteX39" fmla="*/ 562045 w 5358214"/>
                <a:gd name="connsiteY39" fmla="*/ 680659 h 3090792"/>
                <a:gd name="connsiteX40" fmla="*/ 275659 w 5358214"/>
                <a:gd name="connsiteY40" fmla="*/ 494593 h 3090792"/>
                <a:gd name="connsiteX41" fmla="*/ 0 w 5358214"/>
                <a:gd name="connsiteY41" fmla="*/ 453616 h 3090792"/>
                <a:gd name="connsiteX0" fmla="*/ 0 w 5358214"/>
                <a:gd name="connsiteY0" fmla="*/ 453616 h 3090792"/>
                <a:gd name="connsiteX1" fmla="*/ 275659 w 5358214"/>
                <a:gd name="connsiteY1" fmla="*/ 462198 h 3090792"/>
                <a:gd name="connsiteX2" fmla="*/ 598944 w 5358214"/>
                <a:gd name="connsiteY2" fmla="*/ 270661 h 3090792"/>
                <a:gd name="connsiteX3" fmla="*/ 839827 w 5358214"/>
                <a:gd name="connsiteY3" fmla="*/ 0 h 3090792"/>
                <a:gd name="connsiteX4" fmla="*/ 1407814 w 5358214"/>
                <a:gd name="connsiteY4" fmla="*/ 245386 h 3090792"/>
                <a:gd name="connsiteX5" fmla="*/ 1955549 w 5358214"/>
                <a:gd name="connsiteY5" fmla="*/ 838388 h 3090792"/>
                <a:gd name="connsiteX6" fmla="*/ 2236206 w 5358214"/>
                <a:gd name="connsiteY6" fmla="*/ 1037564 h 3090792"/>
                <a:gd name="connsiteX7" fmla="*/ 2544024 w 5358214"/>
                <a:gd name="connsiteY7" fmla="*/ 1010404 h 3090792"/>
                <a:gd name="connsiteX8" fmla="*/ 2802048 w 5358214"/>
                <a:gd name="connsiteY8" fmla="*/ 1168840 h 3090792"/>
                <a:gd name="connsiteX9" fmla="*/ 3186820 w 5358214"/>
                <a:gd name="connsiteY9" fmla="*/ 1521925 h 3090792"/>
                <a:gd name="connsiteX10" fmla="*/ 3644020 w 5358214"/>
                <a:gd name="connsiteY10" fmla="*/ 1888590 h 3090792"/>
                <a:gd name="connsiteX11" fmla="*/ 3992578 w 5358214"/>
                <a:gd name="connsiteY11" fmla="*/ 2065133 h 3090792"/>
                <a:gd name="connsiteX12" fmla="*/ 4259656 w 5358214"/>
                <a:gd name="connsiteY12" fmla="*/ 2196408 h 3090792"/>
                <a:gd name="connsiteX13" fmla="*/ 4467885 w 5358214"/>
                <a:gd name="connsiteY13" fmla="*/ 2268836 h 3090792"/>
                <a:gd name="connsiteX14" fmla="*/ 4779994 w 5358214"/>
                <a:gd name="connsiteY14" fmla="*/ 2381533 h 3090792"/>
                <a:gd name="connsiteX15" fmla="*/ 5173584 w 5358214"/>
                <a:gd name="connsiteY15" fmla="*/ 2511628 h 3090792"/>
                <a:gd name="connsiteX16" fmla="*/ 5358214 w 5358214"/>
                <a:gd name="connsiteY16" fmla="*/ 2572363 h 3090792"/>
                <a:gd name="connsiteX17" fmla="*/ 5352979 w 5358214"/>
                <a:gd name="connsiteY17" fmla="*/ 3090792 h 3090792"/>
                <a:gd name="connsiteX18" fmla="*/ 5029200 w 5358214"/>
                <a:gd name="connsiteY18" fmla="*/ 3042907 h 3090792"/>
                <a:gd name="connsiteX19" fmla="*/ 4598524 w 5358214"/>
                <a:gd name="connsiteY19" fmla="*/ 2969300 h 3090792"/>
                <a:gd name="connsiteX20" fmla="*/ 4173364 w 5358214"/>
                <a:gd name="connsiteY20" fmla="*/ 2880652 h 3090792"/>
                <a:gd name="connsiteX21" fmla="*/ 3688321 w 5358214"/>
                <a:gd name="connsiteY21" fmla="*/ 2762250 h 3090792"/>
                <a:gd name="connsiteX22" fmla="*/ 3304255 w 5358214"/>
                <a:gd name="connsiteY22" fmla="*/ 2665043 h 3090792"/>
                <a:gd name="connsiteX23" fmla="*/ 2997404 w 5358214"/>
                <a:gd name="connsiteY23" fmla="*/ 2567600 h 3090792"/>
                <a:gd name="connsiteX24" fmla="*/ 2729620 w 5358214"/>
                <a:gd name="connsiteY24" fmla="*/ 2461811 h 3090792"/>
                <a:gd name="connsiteX25" fmla="*/ 2483243 w 5358214"/>
                <a:gd name="connsiteY25" fmla="*/ 2369367 h 3090792"/>
                <a:gd name="connsiteX26" fmla="*/ 2296492 w 5358214"/>
                <a:gd name="connsiteY26" fmla="*/ 2289559 h 3090792"/>
                <a:gd name="connsiteX27" fmla="*/ 2159252 w 5358214"/>
                <a:gd name="connsiteY27" fmla="*/ 2228072 h 3090792"/>
                <a:gd name="connsiteX28" fmla="*/ 1983416 w 5358214"/>
                <a:gd name="connsiteY28" fmla="*/ 2142323 h 3090792"/>
                <a:gd name="connsiteX29" fmla="*/ 1841674 w 5358214"/>
                <a:gd name="connsiteY29" fmla="*/ 2070367 h 3090792"/>
                <a:gd name="connsiteX30" fmla="*/ 1731830 w 5358214"/>
                <a:gd name="connsiteY30" fmla="*/ 2016283 h 3090792"/>
                <a:gd name="connsiteX31" fmla="*/ 1606754 w 5358214"/>
                <a:gd name="connsiteY31" fmla="*/ 1944326 h 3090792"/>
                <a:gd name="connsiteX32" fmla="*/ 1481892 w 5358214"/>
                <a:gd name="connsiteY32" fmla="*/ 1873784 h 3090792"/>
                <a:gd name="connsiteX33" fmla="*/ 1349933 w 5358214"/>
                <a:gd name="connsiteY33" fmla="*/ 1780161 h 3090792"/>
                <a:gd name="connsiteX34" fmla="*/ 1202932 w 5358214"/>
                <a:gd name="connsiteY34" fmla="*/ 1664847 h 3090792"/>
                <a:gd name="connsiteX35" fmla="*/ 1053314 w 5358214"/>
                <a:gd name="connsiteY35" fmla="*/ 1507590 h 3090792"/>
                <a:gd name="connsiteX36" fmla="*/ 988997 w 5358214"/>
                <a:gd name="connsiteY36" fmla="*/ 1421346 h 3090792"/>
                <a:gd name="connsiteX37" fmla="*/ 921568 w 5358214"/>
                <a:gd name="connsiteY37" fmla="*/ 1332698 h 3090792"/>
                <a:gd name="connsiteX38" fmla="*/ 816981 w 5358214"/>
                <a:gd name="connsiteY38" fmla="*/ 1175488 h 3090792"/>
                <a:gd name="connsiteX39" fmla="*/ 562045 w 5358214"/>
                <a:gd name="connsiteY39" fmla="*/ 680659 h 3090792"/>
                <a:gd name="connsiteX40" fmla="*/ 275659 w 5358214"/>
                <a:gd name="connsiteY40" fmla="*/ 494593 h 3090792"/>
                <a:gd name="connsiteX41" fmla="*/ 0 w 5358214"/>
                <a:gd name="connsiteY41" fmla="*/ 453616 h 3090792"/>
                <a:gd name="connsiteX0" fmla="*/ 0 w 5358214"/>
                <a:gd name="connsiteY0" fmla="*/ 453616 h 3090792"/>
                <a:gd name="connsiteX1" fmla="*/ 275659 w 5358214"/>
                <a:gd name="connsiteY1" fmla="*/ 462198 h 3090792"/>
                <a:gd name="connsiteX2" fmla="*/ 598944 w 5358214"/>
                <a:gd name="connsiteY2" fmla="*/ 270661 h 3090792"/>
                <a:gd name="connsiteX3" fmla="*/ 839827 w 5358214"/>
                <a:gd name="connsiteY3" fmla="*/ 0 h 3090792"/>
                <a:gd name="connsiteX4" fmla="*/ 1407814 w 5358214"/>
                <a:gd name="connsiteY4" fmla="*/ 245386 h 3090792"/>
                <a:gd name="connsiteX5" fmla="*/ 1955549 w 5358214"/>
                <a:gd name="connsiteY5" fmla="*/ 838388 h 3090792"/>
                <a:gd name="connsiteX6" fmla="*/ 2255256 w 5358214"/>
                <a:gd name="connsiteY6" fmla="*/ 1024864 h 3090792"/>
                <a:gd name="connsiteX7" fmla="*/ 2544024 w 5358214"/>
                <a:gd name="connsiteY7" fmla="*/ 1010404 h 3090792"/>
                <a:gd name="connsiteX8" fmla="*/ 2802048 w 5358214"/>
                <a:gd name="connsiteY8" fmla="*/ 1168840 h 3090792"/>
                <a:gd name="connsiteX9" fmla="*/ 3186820 w 5358214"/>
                <a:gd name="connsiteY9" fmla="*/ 1521925 h 3090792"/>
                <a:gd name="connsiteX10" fmla="*/ 3644020 w 5358214"/>
                <a:gd name="connsiteY10" fmla="*/ 1888590 h 3090792"/>
                <a:gd name="connsiteX11" fmla="*/ 3992578 w 5358214"/>
                <a:gd name="connsiteY11" fmla="*/ 2065133 h 3090792"/>
                <a:gd name="connsiteX12" fmla="*/ 4259656 w 5358214"/>
                <a:gd name="connsiteY12" fmla="*/ 2196408 h 3090792"/>
                <a:gd name="connsiteX13" fmla="*/ 4467885 w 5358214"/>
                <a:gd name="connsiteY13" fmla="*/ 2268836 h 3090792"/>
                <a:gd name="connsiteX14" fmla="*/ 4779994 w 5358214"/>
                <a:gd name="connsiteY14" fmla="*/ 2381533 h 3090792"/>
                <a:gd name="connsiteX15" fmla="*/ 5173584 w 5358214"/>
                <a:gd name="connsiteY15" fmla="*/ 2511628 h 3090792"/>
                <a:gd name="connsiteX16" fmla="*/ 5358214 w 5358214"/>
                <a:gd name="connsiteY16" fmla="*/ 2572363 h 3090792"/>
                <a:gd name="connsiteX17" fmla="*/ 5352979 w 5358214"/>
                <a:gd name="connsiteY17" fmla="*/ 3090792 h 3090792"/>
                <a:gd name="connsiteX18" fmla="*/ 5029200 w 5358214"/>
                <a:gd name="connsiteY18" fmla="*/ 3042907 h 3090792"/>
                <a:gd name="connsiteX19" fmla="*/ 4598524 w 5358214"/>
                <a:gd name="connsiteY19" fmla="*/ 2969300 h 3090792"/>
                <a:gd name="connsiteX20" fmla="*/ 4173364 w 5358214"/>
                <a:gd name="connsiteY20" fmla="*/ 2880652 h 3090792"/>
                <a:gd name="connsiteX21" fmla="*/ 3688321 w 5358214"/>
                <a:gd name="connsiteY21" fmla="*/ 2762250 h 3090792"/>
                <a:gd name="connsiteX22" fmla="*/ 3304255 w 5358214"/>
                <a:gd name="connsiteY22" fmla="*/ 2665043 h 3090792"/>
                <a:gd name="connsiteX23" fmla="*/ 2997404 w 5358214"/>
                <a:gd name="connsiteY23" fmla="*/ 2567600 h 3090792"/>
                <a:gd name="connsiteX24" fmla="*/ 2729620 w 5358214"/>
                <a:gd name="connsiteY24" fmla="*/ 2461811 h 3090792"/>
                <a:gd name="connsiteX25" fmla="*/ 2483243 w 5358214"/>
                <a:gd name="connsiteY25" fmla="*/ 2369367 h 3090792"/>
                <a:gd name="connsiteX26" fmla="*/ 2296492 w 5358214"/>
                <a:gd name="connsiteY26" fmla="*/ 2289559 h 3090792"/>
                <a:gd name="connsiteX27" fmla="*/ 2159252 w 5358214"/>
                <a:gd name="connsiteY27" fmla="*/ 2228072 h 3090792"/>
                <a:gd name="connsiteX28" fmla="*/ 1983416 w 5358214"/>
                <a:gd name="connsiteY28" fmla="*/ 2142323 h 3090792"/>
                <a:gd name="connsiteX29" fmla="*/ 1841674 w 5358214"/>
                <a:gd name="connsiteY29" fmla="*/ 2070367 h 3090792"/>
                <a:gd name="connsiteX30" fmla="*/ 1731830 w 5358214"/>
                <a:gd name="connsiteY30" fmla="*/ 2016283 h 3090792"/>
                <a:gd name="connsiteX31" fmla="*/ 1606754 w 5358214"/>
                <a:gd name="connsiteY31" fmla="*/ 1944326 h 3090792"/>
                <a:gd name="connsiteX32" fmla="*/ 1481892 w 5358214"/>
                <a:gd name="connsiteY32" fmla="*/ 1873784 h 3090792"/>
                <a:gd name="connsiteX33" fmla="*/ 1349933 w 5358214"/>
                <a:gd name="connsiteY33" fmla="*/ 1780161 h 3090792"/>
                <a:gd name="connsiteX34" fmla="*/ 1202932 w 5358214"/>
                <a:gd name="connsiteY34" fmla="*/ 1664847 h 3090792"/>
                <a:gd name="connsiteX35" fmla="*/ 1053314 w 5358214"/>
                <a:gd name="connsiteY35" fmla="*/ 1507590 h 3090792"/>
                <a:gd name="connsiteX36" fmla="*/ 988997 w 5358214"/>
                <a:gd name="connsiteY36" fmla="*/ 1421346 h 3090792"/>
                <a:gd name="connsiteX37" fmla="*/ 921568 w 5358214"/>
                <a:gd name="connsiteY37" fmla="*/ 1332698 h 3090792"/>
                <a:gd name="connsiteX38" fmla="*/ 816981 w 5358214"/>
                <a:gd name="connsiteY38" fmla="*/ 1175488 h 3090792"/>
                <a:gd name="connsiteX39" fmla="*/ 562045 w 5358214"/>
                <a:gd name="connsiteY39" fmla="*/ 680659 h 3090792"/>
                <a:gd name="connsiteX40" fmla="*/ 275659 w 5358214"/>
                <a:gd name="connsiteY40" fmla="*/ 494593 h 3090792"/>
                <a:gd name="connsiteX41" fmla="*/ 0 w 5358214"/>
                <a:gd name="connsiteY41" fmla="*/ 453616 h 3090792"/>
                <a:gd name="connsiteX0" fmla="*/ 0 w 5358214"/>
                <a:gd name="connsiteY0" fmla="*/ 453616 h 3090792"/>
                <a:gd name="connsiteX1" fmla="*/ 275659 w 5358214"/>
                <a:gd name="connsiteY1" fmla="*/ 462198 h 3090792"/>
                <a:gd name="connsiteX2" fmla="*/ 598944 w 5358214"/>
                <a:gd name="connsiteY2" fmla="*/ 270661 h 3090792"/>
                <a:gd name="connsiteX3" fmla="*/ 839827 w 5358214"/>
                <a:gd name="connsiteY3" fmla="*/ 0 h 3090792"/>
                <a:gd name="connsiteX4" fmla="*/ 1407814 w 5358214"/>
                <a:gd name="connsiteY4" fmla="*/ 245386 h 3090792"/>
                <a:gd name="connsiteX5" fmla="*/ 1939674 w 5358214"/>
                <a:gd name="connsiteY5" fmla="*/ 825688 h 3090792"/>
                <a:gd name="connsiteX6" fmla="*/ 2255256 w 5358214"/>
                <a:gd name="connsiteY6" fmla="*/ 1024864 h 3090792"/>
                <a:gd name="connsiteX7" fmla="*/ 2544024 w 5358214"/>
                <a:gd name="connsiteY7" fmla="*/ 1010404 h 3090792"/>
                <a:gd name="connsiteX8" fmla="*/ 2802048 w 5358214"/>
                <a:gd name="connsiteY8" fmla="*/ 1168840 h 3090792"/>
                <a:gd name="connsiteX9" fmla="*/ 3186820 w 5358214"/>
                <a:gd name="connsiteY9" fmla="*/ 1521925 h 3090792"/>
                <a:gd name="connsiteX10" fmla="*/ 3644020 w 5358214"/>
                <a:gd name="connsiteY10" fmla="*/ 1888590 h 3090792"/>
                <a:gd name="connsiteX11" fmla="*/ 3992578 w 5358214"/>
                <a:gd name="connsiteY11" fmla="*/ 2065133 h 3090792"/>
                <a:gd name="connsiteX12" fmla="*/ 4259656 w 5358214"/>
                <a:gd name="connsiteY12" fmla="*/ 2196408 h 3090792"/>
                <a:gd name="connsiteX13" fmla="*/ 4467885 w 5358214"/>
                <a:gd name="connsiteY13" fmla="*/ 2268836 h 3090792"/>
                <a:gd name="connsiteX14" fmla="*/ 4779994 w 5358214"/>
                <a:gd name="connsiteY14" fmla="*/ 2381533 h 3090792"/>
                <a:gd name="connsiteX15" fmla="*/ 5173584 w 5358214"/>
                <a:gd name="connsiteY15" fmla="*/ 2511628 h 3090792"/>
                <a:gd name="connsiteX16" fmla="*/ 5358214 w 5358214"/>
                <a:gd name="connsiteY16" fmla="*/ 2572363 h 3090792"/>
                <a:gd name="connsiteX17" fmla="*/ 5352979 w 5358214"/>
                <a:gd name="connsiteY17" fmla="*/ 3090792 h 3090792"/>
                <a:gd name="connsiteX18" fmla="*/ 5029200 w 5358214"/>
                <a:gd name="connsiteY18" fmla="*/ 3042907 h 3090792"/>
                <a:gd name="connsiteX19" fmla="*/ 4598524 w 5358214"/>
                <a:gd name="connsiteY19" fmla="*/ 2969300 h 3090792"/>
                <a:gd name="connsiteX20" fmla="*/ 4173364 w 5358214"/>
                <a:gd name="connsiteY20" fmla="*/ 2880652 h 3090792"/>
                <a:gd name="connsiteX21" fmla="*/ 3688321 w 5358214"/>
                <a:gd name="connsiteY21" fmla="*/ 2762250 h 3090792"/>
                <a:gd name="connsiteX22" fmla="*/ 3304255 w 5358214"/>
                <a:gd name="connsiteY22" fmla="*/ 2665043 h 3090792"/>
                <a:gd name="connsiteX23" fmla="*/ 2997404 w 5358214"/>
                <a:gd name="connsiteY23" fmla="*/ 2567600 h 3090792"/>
                <a:gd name="connsiteX24" fmla="*/ 2729620 w 5358214"/>
                <a:gd name="connsiteY24" fmla="*/ 2461811 h 3090792"/>
                <a:gd name="connsiteX25" fmla="*/ 2483243 w 5358214"/>
                <a:gd name="connsiteY25" fmla="*/ 2369367 h 3090792"/>
                <a:gd name="connsiteX26" fmla="*/ 2296492 w 5358214"/>
                <a:gd name="connsiteY26" fmla="*/ 2289559 h 3090792"/>
                <a:gd name="connsiteX27" fmla="*/ 2159252 w 5358214"/>
                <a:gd name="connsiteY27" fmla="*/ 2228072 h 3090792"/>
                <a:gd name="connsiteX28" fmla="*/ 1983416 w 5358214"/>
                <a:gd name="connsiteY28" fmla="*/ 2142323 h 3090792"/>
                <a:gd name="connsiteX29" fmla="*/ 1841674 w 5358214"/>
                <a:gd name="connsiteY29" fmla="*/ 2070367 h 3090792"/>
                <a:gd name="connsiteX30" fmla="*/ 1731830 w 5358214"/>
                <a:gd name="connsiteY30" fmla="*/ 2016283 h 3090792"/>
                <a:gd name="connsiteX31" fmla="*/ 1606754 w 5358214"/>
                <a:gd name="connsiteY31" fmla="*/ 1944326 h 3090792"/>
                <a:gd name="connsiteX32" fmla="*/ 1481892 w 5358214"/>
                <a:gd name="connsiteY32" fmla="*/ 1873784 h 3090792"/>
                <a:gd name="connsiteX33" fmla="*/ 1349933 w 5358214"/>
                <a:gd name="connsiteY33" fmla="*/ 1780161 h 3090792"/>
                <a:gd name="connsiteX34" fmla="*/ 1202932 w 5358214"/>
                <a:gd name="connsiteY34" fmla="*/ 1664847 h 3090792"/>
                <a:gd name="connsiteX35" fmla="*/ 1053314 w 5358214"/>
                <a:gd name="connsiteY35" fmla="*/ 1507590 h 3090792"/>
                <a:gd name="connsiteX36" fmla="*/ 988997 w 5358214"/>
                <a:gd name="connsiteY36" fmla="*/ 1421346 h 3090792"/>
                <a:gd name="connsiteX37" fmla="*/ 921568 w 5358214"/>
                <a:gd name="connsiteY37" fmla="*/ 1332698 h 3090792"/>
                <a:gd name="connsiteX38" fmla="*/ 816981 w 5358214"/>
                <a:gd name="connsiteY38" fmla="*/ 1175488 h 3090792"/>
                <a:gd name="connsiteX39" fmla="*/ 562045 w 5358214"/>
                <a:gd name="connsiteY39" fmla="*/ 680659 h 3090792"/>
                <a:gd name="connsiteX40" fmla="*/ 275659 w 5358214"/>
                <a:gd name="connsiteY40" fmla="*/ 494593 h 3090792"/>
                <a:gd name="connsiteX41" fmla="*/ 0 w 5358214"/>
                <a:gd name="connsiteY41" fmla="*/ 453616 h 3090792"/>
                <a:gd name="connsiteX0" fmla="*/ 0 w 5358214"/>
                <a:gd name="connsiteY0" fmla="*/ 453616 h 3090792"/>
                <a:gd name="connsiteX1" fmla="*/ 275659 w 5358214"/>
                <a:gd name="connsiteY1" fmla="*/ 462198 h 3090792"/>
                <a:gd name="connsiteX2" fmla="*/ 598944 w 5358214"/>
                <a:gd name="connsiteY2" fmla="*/ 270661 h 3090792"/>
                <a:gd name="connsiteX3" fmla="*/ 839827 w 5358214"/>
                <a:gd name="connsiteY3" fmla="*/ 0 h 3090792"/>
                <a:gd name="connsiteX4" fmla="*/ 1407814 w 5358214"/>
                <a:gd name="connsiteY4" fmla="*/ 245386 h 3090792"/>
                <a:gd name="connsiteX5" fmla="*/ 1999999 w 5358214"/>
                <a:gd name="connsiteY5" fmla="*/ 870138 h 3090792"/>
                <a:gd name="connsiteX6" fmla="*/ 2255256 w 5358214"/>
                <a:gd name="connsiteY6" fmla="*/ 1024864 h 3090792"/>
                <a:gd name="connsiteX7" fmla="*/ 2544024 w 5358214"/>
                <a:gd name="connsiteY7" fmla="*/ 1010404 h 3090792"/>
                <a:gd name="connsiteX8" fmla="*/ 2802048 w 5358214"/>
                <a:gd name="connsiteY8" fmla="*/ 1168840 h 3090792"/>
                <a:gd name="connsiteX9" fmla="*/ 3186820 w 5358214"/>
                <a:gd name="connsiteY9" fmla="*/ 1521925 h 3090792"/>
                <a:gd name="connsiteX10" fmla="*/ 3644020 w 5358214"/>
                <a:gd name="connsiteY10" fmla="*/ 1888590 h 3090792"/>
                <a:gd name="connsiteX11" fmla="*/ 3992578 w 5358214"/>
                <a:gd name="connsiteY11" fmla="*/ 2065133 h 3090792"/>
                <a:gd name="connsiteX12" fmla="*/ 4259656 w 5358214"/>
                <a:gd name="connsiteY12" fmla="*/ 2196408 h 3090792"/>
                <a:gd name="connsiteX13" fmla="*/ 4467885 w 5358214"/>
                <a:gd name="connsiteY13" fmla="*/ 2268836 h 3090792"/>
                <a:gd name="connsiteX14" fmla="*/ 4779994 w 5358214"/>
                <a:gd name="connsiteY14" fmla="*/ 2381533 h 3090792"/>
                <a:gd name="connsiteX15" fmla="*/ 5173584 w 5358214"/>
                <a:gd name="connsiteY15" fmla="*/ 2511628 h 3090792"/>
                <a:gd name="connsiteX16" fmla="*/ 5358214 w 5358214"/>
                <a:gd name="connsiteY16" fmla="*/ 2572363 h 3090792"/>
                <a:gd name="connsiteX17" fmla="*/ 5352979 w 5358214"/>
                <a:gd name="connsiteY17" fmla="*/ 3090792 h 3090792"/>
                <a:gd name="connsiteX18" fmla="*/ 5029200 w 5358214"/>
                <a:gd name="connsiteY18" fmla="*/ 3042907 h 3090792"/>
                <a:gd name="connsiteX19" fmla="*/ 4598524 w 5358214"/>
                <a:gd name="connsiteY19" fmla="*/ 2969300 h 3090792"/>
                <a:gd name="connsiteX20" fmla="*/ 4173364 w 5358214"/>
                <a:gd name="connsiteY20" fmla="*/ 2880652 h 3090792"/>
                <a:gd name="connsiteX21" fmla="*/ 3688321 w 5358214"/>
                <a:gd name="connsiteY21" fmla="*/ 2762250 h 3090792"/>
                <a:gd name="connsiteX22" fmla="*/ 3304255 w 5358214"/>
                <a:gd name="connsiteY22" fmla="*/ 2665043 h 3090792"/>
                <a:gd name="connsiteX23" fmla="*/ 2997404 w 5358214"/>
                <a:gd name="connsiteY23" fmla="*/ 2567600 h 3090792"/>
                <a:gd name="connsiteX24" fmla="*/ 2729620 w 5358214"/>
                <a:gd name="connsiteY24" fmla="*/ 2461811 h 3090792"/>
                <a:gd name="connsiteX25" fmla="*/ 2483243 w 5358214"/>
                <a:gd name="connsiteY25" fmla="*/ 2369367 h 3090792"/>
                <a:gd name="connsiteX26" fmla="*/ 2296492 w 5358214"/>
                <a:gd name="connsiteY26" fmla="*/ 2289559 h 3090792"/>
                <a:gd name="connsiteX27" fmla="*/ 2159252 w 5358214"/>
                <a:gd name="connsiteY27" fmla="*/ 2228072 h 3090792"/>
                <a:gd name="connsiteX28" fmla="*/ 1983416 w 5358214"/>
                <a:gd name="connsiteY28" fmla="*/ 2142323 h 3090792"/>
                <a:gd name="connsiteX29" fmla="*/ 1841674 w 5358214"/>
                <a:gd name="connsiteY29" fmla="*/ 2070367 h 3090792"/>
                <a:gd name="connsiteX30" fmla="*/ 1731830 w 5358214"/>
                <a:gd name="connsiteY30" fmla="*/ 2016283 h 3090792"/>
                <a:gd name="connsiteX31" fmla="*/ 1606754 w 5358214"/>
                <a:gd name="connsiteY31" fmla="*/ 1944326 h 3090792"/>
                <a:gd name="connsiteX32" fmla="*/ 1481892 w 5358214"/>
                <a:gd name="connsiteY32" fmla="*/ 1873784 h 3090792"/>
                <a:gd name="connsiteX33" fmla="*/ 1349933 w 5358214"/>
                <a:gd name="connsiteY33" fmla="*/ 1780161 h 3090792"/>
                <a:gd name="connsiteX34" fmla="*/ 1202932 w 5358214"/>
                <a:gd name="connsiteY34" fmla="*/ 1664847 h 3090792"/>
                <a:gd name="connsiteX35" fmla="*/ 1053314 w 5358214"/>
                <a:gd name="connsiteY35" fmla="*/ 1507590 h 3090792"/>
                <a:gd name="connsiteX36" fmla="*/ 988997 w 5358214"/>
                <a:gd name="connsiteY36" fmla="*/ 1421346 h 3090792"/>
                <a:gd name="connsiteX37" fmla="*/ 921568 w 5358214"/>
                <a:gd name="connsiteY37" fmla="*/ 1332698 h 3090792"/>
                <a:gd name="connsiteX38" fmla="*/ 816981 w 5358214"/>
                <a:gd name="connsiteY38" fmla="*/ 1175488 h 3090792"/>
                <a:gd name="connsiteX39" fmla="*/ 562045 w 5358214"/>
                <a:gd name="connsiteY39" fmla="*/ 680659 h 3090792"/>
                <a:gd name="connsiteX40" fmla="*/ 275659 w 5358214"/>
                <a:gd name="connsiteY40" fmla="*/ 494593 h 3090792"/>
                <a:gd name="connsiteX41" fmla="*/ 0 w 5358214"/>
                <a:gd name="connsiteY41" fmla="*/ 453616 h 3090792"/>
                <a:gd name="connsiteX0" fmla="*/ 0 w 5358214"/>
                <a:gd name="connsiteY0" fmla="*/ 453616 h 3090792"/>
                <a:gd name="connsiteX1" fmla="*/ 275659 w 5358214"/>
                <a:gd name="connsiteY1" fmla="*/ 462198 h 3090792"/>
                <a:gd name="connsiteX2" fmla="*/ 598944 w 5358214"/>
                <a:gd name="connsiteY2" fmla="*/ 270661 h 3090792"/>
                <a:gd name="connsiteX3" fmla="*/ 839827 w 5358214"/>
                <a:gd name="connsiteY3" fmla="*/ 0 h 3090792"/>
                <a:gd name="connsiteX4" fmla="*/ 1407814 w 5358214"/>
                <a:gd name="connsiteY4" fmla="*/ 245386 h 3090792"/>
                <a:gd name="connsiteX5" fmla="*/ 1980949 w 5358214"/>
                <a:gd name="connsiteY5" fmla="*/ 841563 h 3090792"/>
                <a:gd name="connsiteX6" fmla="*/ 2255256 w 5358214"/>
                <a:gd name="connsiteY6" fmla="*/ 1024864 h 3090792"/>
                <a:gd name="connsiteX7" fmla="*/ 2544024 w 5358214"/>
                <a:gd name="connsiteY7" fmla="*/ 1010404 h 3090792"/>
                <a:gd name="connsiteX8" fmla="*/ 2802048 w 5358214"/>
                <a:gd name="connsiteY8" fmla="*/ 1168840 h 3090792"/>
                <a:gd name="connsiteX9" fmla="*/ 3186820 w 5358214"/>
                <a:gd name="connsiteY9" fmla="*/ 1521925 h 3090792"/>
                <a:gd name="connsiteX10" fmla="*/ 3644020 w 5358214"/>
                <a:gd name="connsiteY10" fmla="*/ 1888590 h 3090792"/>
                <a:gd name="connsiteX11" fmla="*/ 3992578 w 5358214"/>
                <a:gd name="connsiteY11" fmla="*/ 2065133 h 3090792"/>
                <a:gd name="connsiteX12" fmla="*/ 4259656 w 5358214"/>
                <a:gd name="connsiteY12" fmla="*/ 2196408 h 3090792"/>
                <a:gd name="connsiteX13" fmla="*/ 4467885 w 5358214"/>
                <a:gd name="connsiteY13" fmla="*/ 2268836 h 3090792"/>
                <a:gd name="connsiteX14" fmla="*/ 4779994 w 5358214"/>
                <a:gd name="connsiteY14" fmla="*/ 2381533 h 3090792"/>
                <a:gd name="connsiteX15" fmla="*/ 5173584 w 5358214"/>
                <a:gd name="connsiteY15" fmla="*/ 2511628 h 3090792"/>
                <a:gd name="connsiteX16" fmla="*/ 5358214 w 5358214"/>
                <a:gd name="connsiteY16" fmla="*/ 2572363 h 3090792"/>
                <a:gd name="connsiteX17" fmla="*/ 5352979 w 5358214"/>
                <a:gd name="connsiteY17" fmla="*/ 3090792 h 3090792"/>
                <a:gd name="connsiteX18" fmla="*/ 5029200 w 5358214"/>
                <a:gd name="connsiteY18" fmla="*/ 3042907 h 3090792"/>
                <a:gd name="connsiteX19" fmla="*/ 4598524 w 5358214"/>
                <a:gd name="connsiteY19" fmla="*/ 2969300 h 3090792"/>
                <a:gd name="connsiteX20" fmla="*/ 4173364 w 5358214"/>
                <a:gd name="connsiteY20" fmla="*/ 2880652 h 3090792"/>
                <a:gd name="connsiteX21" fmla="*/ 3688321 w 5358214"/>
                <a:gd name="connsiteY21" fmla="*/ 2762250 h 3090792"/>
                <a:gd name="connsiteX22" fmla="*/ 3304255 w 5358214"/>
                <a:gd name="connsiteY22" fmla="*/ 2665043 h 3090792"/>
                <a:gd name="connsiteX23" fmla="*/ 2997404 w 5358214"/>
                <a:gd name="connsiteY23" fmla="*/ 2567600 h 3090792"/>
                <a:gd name="connsiteX24" fmla="*/ 2729620 w 5358214"/>
                <a:gd name="connsiteY24" fmla="*/ 2461811 h 3090792"/>
                <a:gd name="connsiteX25" fmla="*/ 2483243 w 5358214"/>
                <a:gd name="connsiteY25" fmla="*/ 2369367 h 3090792"/>
                <a:gd name="connsiteX26" fmla="*/ 2296492 w 5358214"/>
                <a:gd name="connsiteY26" fmla="*/ 2289559 h 3090792"/>
                <a:gd name="connsiteX27" fmla="*/ 2159252 w 5358214"/>
                <a:gd name="connsiteY27" fmla="*/ 2228072 h 3090792"/>
                <a:gd name="connsiteX28" fmla="*/ 1983416 w 5358214"/>
                <a:gd name="connsiteY28" fmla="*/ 2142323 h 3090792"/>
                <a:gd name="connsiteX29" fmla="*/ 1841674 w 5358214"/>
                <a:gd name="connsiteY29" fmla="*/ 2070367 h 3090792"/>
                <a:gd name="connsiteX30" fmla="*/ 1731830 w 5358214"/>
                <a:gd name="connsiteY30" fmla="*/ 2016283 h 3090792"/>
                <a:gd name="connsiteX31" fmla="*/ 1606754 w 5358214"/>
                <a:gd name="connsiteY31" fmla="*/ 1944326 h 3090792"/>
                <a:gd name="connsiteX32" fmla="*/ 1481892 w 5358214"/>
                <a:gd name="connsiteY32" fmla="*/ 1873784 h 3090792"/>
                <a:gd name="connsiteX33" fmla="*/ 1349933 w 5358214"/>
                <a:gd name="connsiteY33" fmla="*/ 1780161 h 3090792"/>
                <a:gd name="connsiteX34" fmla="*/ 1202932 w 5358214"/>
                <a:gd name="connsiteY34" fmla="*/ 1664847 h 3090792"/>
                <a:gd name="connsiteX35" fmla="*/ 1053314 w 5358214"/>
                <a:gd name="connsiteY35" fmla="*/ 1507590 h 3090792"/>
                <a:gd name="connsiteX36" fmla="*/ 988997 w 5358214"/>
                <a:gd name="connsiteY36" fmla="*/ 1421346 h 3090792"/>
                <a:gd name="connsiteX37" fmla="*/ 921568 w 5358214"/>
                <a:gd name="connsiteY37" fmla="*/ 1332698 h 3090792"/>
                <a:gd name="connsiteX38" fmla="*/ 816981 w 5358214"/>
                <a:gd name="connsiteY38" fmla="*/ 1175488 h 3090792"/>
                <a:gd name="connsiteX39" fmla="*/ 562045 w 5358214"/>
                <a:gd name="connsiteY39" fmla="*/ 680659 h 3090792"/>
                <a:gd name="connsiteX40" fmla="*/ 275659 w 5358214"/>
                <a:gd name="connsiteY40" fmla="*/ 494593 h 3090792"/>
                <a:gd name="connsiteX41" fmla="*/ 0 w 5358214"/>
                <a:gd name="connsiteY41" fmla="*/ 453616 h 3090792"/>
                <a:gd name="connsiteX0" fmla="*/ 0 w 5358214"/>
                <a:gd name="connsiteY0" fmla="*/ 453616 h 3090792"/>
                <a:gd name="connsiteX1" fmla="*/ 275659 w 5358214"/>
                <a:gd name="connsiteY1" fmla="*/ 462198 h 3090792"/>
                <a:gd name="connsiteX2" fmla="*/ 598944 w 5358214"/>
                <a:gd name="connsiteY2" fmla="*/ 270661 h 3090792"/>
                <a:gd name="connsiteX3" fmla="*/ 839827 w 5358214"/>
                <a:gd name="connsiteY3" fmla="*/ 0 h 3090792"/>
                <a:gd name="connsiteX4" fmla="*/ 1407814 w 5358214"/>
                <a:gd name="connsiteY4" fmla="*/ 245386 h 3090792"/>
                <a:gd name="connsiteX5" fmla="*/ 1968249 w 5358214"/>
                <a:gd name="connsiteY5" fmla="*/ 847913 h 3090792"/>
                <a:gd name="connsiteX6" fmla="*/ 2255256 w 5358214"/>
                <a:gd name="connsiteY6" fmla="*/ 1024864 h 3090792"/>
                <a:gd name="connsiteX7" fmla="*/ 2544024 w 5358214"/>
                <a:gd name="connsiteY7" fmla="*/ 1010404 h 3090792"/>
                <a:gd name="connsiteX8" fmla="*/ 2802048 w 5358214"/>
                <a:gd name="connsiteY8" fmla="*/ 1168840 h 3090792"/>
                <a:gd name="connsiteX9" fmla="*/ 3186820 w 5358214"/>
                <a:gd name="connsiteY9" fmla="*/ 1521925 h 3090792"/>
                <a:gd name="connsiteX10" fmla="*/ 3644020 w 5358214"/>
                <a:gd name="connsiteY10" fmla="*/ 1888590 h 3090792"/>
                <a:gd name="connsiteX11" fmla="*/ 3992578 w 5358214"/>
                <a:gd name="connsiteY11" fmla="*/ 2065133 h 3090792"/>
                <a:gd name="connsiteX12" fmla="*/ 4259656 w 5358214"/>
                <a:gd name="connsiteY12" fmla="*/ 2196408 h 3090792"/>
                <a:gd name="connsiteX13" fmla="*/ 4467885 w 5358214"/>
                <a:gd name="connsiteY13" fmla="*/ 2268836 h 3090792"/>
                <a:gd name="connsiteX14" fmla="*/ 4779994 w 5358214"/>
                <a:gd name="connsiteY14" fmla="*/ 2381533 h 3090792"/>
                <a:gd name="connsiteX15" fmla="*/ 5173584 w 5358214"/>
                <a:gd name="connsiteY15" fmla="*/ 2511628 h 3090792"/>
                <a:gd name="connsiteX16" fmla="*/ 5358214 w 5358214"/>
                <a:gd name="connsiteY16" fmla="*/ 2572363 h 3090792"/>
                <a:gd name="connsiteX17" fmla="*/ 5352979 w 5358214"/>
                <a:gd name="connsiteY17" fmla="*/ 3090792 h 3090792"/>
                <a:gd name="connsiteX18" fmla="*/ 5029200 w 5358214"/>
                <a:gd name="connsiteY18" fmla="*/ 3042907 h 3090792"/>
                <a:gd name="connsiteX19" fmla="*/ 4598524 w 5358214"/>
                <a:gd name="connsiteY19" fmla="*/ 2969300 h 3090792"/>
                <a:gd name="connsiteX20" fmla="*/ 4173364 w 5358214"/>
                <a:gd name="connsiteY20" fmla="*/ 2880652 h 3090792"/>
                <a:gd name="connsiteX21" fmla="*/ 3688321 w 5358214"/>
                <a:gd name="connsiteY21" fmla="*/ 2762250 h 3090792"/>
                <a:gd name="connsiteX22" fmla="*/ 3304255 w 5358214"/>
                <a:gd name="connsiteY22" fmla="*/ 2665043 h 3090792"/>
                <a:gd name="connsiteX23" fmla="*/ 2997404 w 5358214"/>
                <a:gd name="connsiteY23" fmla="*/ 2567600 h 3090792"/>
                <a:gd name="connsiteX24" fmla="*/ 2729620 w 5358214"/>
                <a:gd name="connsiteY24" fmla="*/ 2461811 h 3090792"/>
                <a:gd name="connsiteX25" fmla="*/ 2483243 w 5358214"/>
                <a:gd name="connsiteY25" fmla="*/ 2369367 h 3090792"/>
                <a:gd name="connsiteX26" fmla="*/ 2296492 w 5358214"/>
                <a:gd name="connsiteY26" fmla="*/ 2289559 h 3090792"/>
                <a:gd name="connsiteX27" fmla="*/ 2159252 w 5358214"/>
                <a:gd name="connsiteY27" fmla="*/ 2228072 h 3090792"/>
                <a:gd name="connsiteX28" fmla="*/ 1983416 w 5358214"/>
                <a:gd name="connsiteY28" fmla="*/ 2142323 h 3090792"/>
                <a:gd name="connsiteX29" fmla="*/ 1841674 w 5358214"/>
                <a:gd name="connsiteY29" fmla="*/ 2070367 h 3090792"/>
                <a:gd name="connsiteX30" fmla="*/ 1731830 w 5358214"/>
                <a:gd name="connsiteY30" fmla="*/ 2016283 h 3090792"/>
                <a:gd name="connsiteX31" fmla="*/ 1606754 w 5358214"/>
                <a:gd name="connsiteY31" fmla="*/ 1944326 h 3090792"/>
                <a:gd name="connsiteX32" fmla="*/ 1481892 w 5358214"/>
                <a:gd name="connsiteY32" fmla="*/ 1873784 h 3090792"/>
                <a:gd name="connsiteX33" fmla="*/ 1349933 w 5358214"/>
                <a:gd name="connsiteY33" fmla="*/ 1780161 h 3090792"/>
                <a:gd name="connsiteX34" fmla="*/ 1202932 w 5358214"/>
                <a:gd name="connsiteY34" fmla="*/ 1664847 h 3090792"/>
                <a:gd name="connsiteX35" fmla="*/ 1053314 w 5358214"/>
                <a:gd name="connsiteY35" fmla="*/ 1507590 h 3090792"/>
                <a:gd name="connsiteX36" fmla="*/ 988997 w 5358214"/>
                <a:gd name="connsiteY36" fmla="*/ 1421346 h 3090792"/>
                <a:gd name="connsiteX37" fmla="*/ 921568 w 5358214"/>
                <a:gd name="connsiteY37" fmla="*/ 1332698 h 3090792"/>
                <a:gd name="connsiteX38" fmla="*/ 816981 w 5358214"/>
                <a:gd name="connsiteY38" fmla="*/ 1175488 h 3090792"/>
                <a:gd name="connsiteX39" fmla="*/ 562045 w 5358214"/>
                <a:gd name="connsiteY39" fmla="*/ 680659 h 3090792"/>
                <a:gd name="connsiteX40" fmla="*/ 275659 w 5358214"/>
                <a:gd name="connsiteY40" fmla="*/ 494593 h 3090792"/>
                <a:gd name="connsiteX41" fmla="*/ 0 w 5358214"/>
                <a:gd name="connsiteY41" fmla="*/ 453616 h 3090792"/>
                <a:gd name="connsiteX0" fmla="*/ 0 w 5358214"/>
                <a:gd name="connsiteY0" fmla="*/ 453616 h 3090792"/>
                <a:gd name="connsiteX1" fmla="*/ 275659 w 5358214"/>
                <a:gd name="connsiteY1" fmla="*/ 462198 h 3090792"/>
                <a:gd name="connsiteX2" fmla="*/ 598944 w 5358214"/>
                <a:gd name="connsiteY2" fmla="*/ 270661 h 3090792"/>
                <a:gd name="connsiteX3" fmla="*/ 839827 w 5358214"/>
                <a:gd name="connsiteY3" fmla="*/ 0 h 3090792"/>
                <a:gd name="connsiteX4" fmla="*/ 1407814 w 5358214"/>
                <a:gd name="connsiteY4" fmla="*/ 245386 h 3090792"/>
                <a:gd name="connsiteX5" fmla="*/ 1968249 w 5358214"/>
                <a:gd name="connsiteY5" fmla="*/ 847913 h 3090792"/>
                <a:gd name="connsiteX6" fmla="*/ 2255256 w 5358214"/>
                <a:gd name="connsiteY6" fmla="*/ 1024864 h 3090792"/>
                <a:gd name="connsiteX7" fmla="*/ 2537674 w 5358214"/>
                <a:gd name="connsiteY7" fmla="*/ 985004 h 3090792"/>
                <a:gd name="connsiteX8" fmla="*/ 2802048 w 5358214"/>
                <a:gd name="connsiteY8" fmla="*/ 1168840 h 3090792"/>
                <a:gd name="connsiteX9" fmla="*/ 3186820 w 5358214"/>
                <a:gd name="connsiteY9" fmla="*/ 1521925 h 3090792"/>
                <a:gd name="connsiteX10" fmla="*/ 3644020 w 5358214"/>
                <a:gd name="connsiteY10" fmla="*/ 1888590 h 3090792"/>
                <a:gd name="connsiteX11" fmla="*/ 3992578 w 5358214"/>
                <a:gd name="connsiteY11" fmla="*/ 2065133 h 3090792"/>
                <a:gd name="connsiteX12" fmla="*/ 4259656 w 5358214"/>
                <a:gd name="connsiteY12" fmla="*/ 2196408 h 3090792"/>
                <a:gd name="connsiteX13" fmla="*/ 4467885 w 5358214"/>
                <a:gd name="connsiteY13" fmla="*/ 2268836 h 3090792"/>
                <a:gd name="connsiteX14" fmla="*/ 4779994 w 5358214"/>
                <a:gd name="connsiteY14" fmla="*/ 2381533 h 3090792"/>
                <a:gd name="connsiteX15" fmla="*/ 5173584 w 5358214"/>
                <a:gd name="connsiteY15" fmla="*/ 2511628 h 3090792"/>
                <a:gd name="connsiteX16" fmla="*/ 5358214 w 5358214"/>
                <a:gd name="connsiteY16" fmla="*/ 2572363 h 3090792"/>
                <a:gd name="connsiteX17" fmla="*/ 5352979 w 5358214"/>
                <a:gd name="connsiteY17" fmla="*/ 3090792 h 3090792"/>
                <a:gd name="connsiteX18" fmla="*/ 5029200 w 5358214"/>
                <a:gd name="connsiteY18" fmla="*/ 3042907 h 3090792"/>
                <a:gd name="connsiteX19" fmla="*/ 4598524 w 5358214"/>
                <a:gd name="connsiteY19" fmla="*/ 2969300 h 3090792"/>
                <a:gd name="connsiteX20" fmla="*/ 4173364 w 5358214"/>
                <a:gd name="connsiteY20" fmla="*/ 2880652 h 3090792"/>
                <a:gd name="connsiteX21" fmla="*/ 3688321 w 5358214"/>
                <a:gd name="connsiteY21" fmla="*/ 2762250 h 3090792"/>
                <a:gd name="connsiteX22" fmla="*/ 3304255 w 5358214"/>
                <a:gd name="connsiteY22" fmla="*/ 2665043 h 3090792"/>
                <a:gd name="connsiteX23" fmla="*/ 2997404 w 5358214"/>
                <a:gd name="connsiteY23" fmla="*/ 2567600 h 3090792"/>
                <a:gd name="connsiteX24" fmla="*/ 2729620 w 5358214"/>
                <a:gd name="connsiteY24" fmla="*/ 2461811 h 3090792"/>
                <a:gd name="connsiteX25" fmla="*/ 2483243 w 5358214"/>
                <a:gd name="connsiteY25" fmla="*/ 2369367 h 3090792"/>
                <a:gd name="connsiteX26" fmla="*/ 2296492 w 5358214"/>
                <a:gd name="connsiteY26" fmla="*/ 2289559 h 3090792"/>
                <a:gd name="connsiteX27" fmla="*/ 2159252 w 5358214"/>
                <a:gd name="connsiteY27" fmla="*/ 2228072 h 3090792"/>
                <a:gd name="connsiteX28" fmla="*/ 1983416 w 5358214"/>
                <a:gd name="connsiteY28" fmla="*/ 2142323 h 3090792"/>
                <a:gd name="connsiteX29" fmla="*/ 1841674 w 5358214"/>
                <a:gd name="connsiteY29" fmla="*/ 2070367 h 3090792"/>
                <a:gd name="connsiteX30" fmla="*/ 1731830 w 5358214"/>
                <a:gd name="connsiteY30" fmla="*/ 2016283 h 3090792"/>
                <a:gd name="connsiteX31" fmla="*/ 1606754 w 5358214"/>
                <a:gd name="connsiteY31" fmla="*/ 1944326 h 3090792"/>
                <a:gd name="connsiteX32" fmla="*/ 1481892 w 5358214"/>
                <a:gd name="connsiteY32" fmla="*/ 1873784 h 3090792"/>
                <a:gd name="connsiteX33" fmla="*/ 1349933 w 5358214"/>
                <a:gd name="connsiteY33" fmla="*/ 1780161 h 3090792"/>
                <a:gd name="connsiteX34" fmla="*/ 1202932 w 5358214"/>
                <a:gd name="connsiteY34" fmla="*/ 1664847 h 3090792"/>
                <a:gd name="connsiteX35" fmla="*/ 1053314 w 5358214"/>
                <a:gd name="connsiteY35" fmla="*/ 1507590 h 3090792"/>
                <a:gd name="connsiteX36" fmla="*/ 988997 w 5358214"/>
                <a:gd name="connsiteY36" fmla="*/ 1421346 h 3090792"/>
                <a:gd name="connsiteX37" fmla="*/ 921568 w 5358214"/>
                <a:gd name="connsiteY37" fmla="*/ 1332698 h 3090792"/>
                <a:gd name="connsiteX38" fmla="*/ 816981 w 5358214"/>
                <a:gd name="connsiteY38" fmla="*/ 1175488 h 3090792"/>
                <a:gd name="connsiteX39" fmla="*/ 562045 w 5358214"/>
                <a:gd name="connsiteY39" fmla="*/ 680659 h 3090792"/>
                <a:gd name="connsiteX40" fmla="*/ 275659 w 5358214"/>
                <a:gd name="connsiteY40" fmla="*/ 494593 h 3090792"/>
                <a:gd name="connsiteX41" fmla="*/ 0 w 5358214"/>
                <a:gd name="connsiteY41" fmla="*/ 453616 h 3090792"/>
                <a:gd name="connsiteX0" fmla="*/ 0 w 5358214"/>
                <a:gd name="connsiteY0" fmla="*/ 453616 h 3090792"/>
                <a:gd name="connsiteX1" fmla="*/ 275659 w 5358214"/>
                <a:gd name="connsiteY1" fmla="*/ 462198 h 3090792"/>
                <a:gd name="connsiteX2" fmla="*/ 598944 w 5358214"/>
                <a:gd name="connsiteY2" fmla="*/ 270661 h 3090792"/>
                <a:gd name="connsiteX3" fmla="*/ 839827 w 5358214"/>
                <a:gd name="connsiteY3" fmla="*/ 0 h 3090792"/>
                <a:gd name="connsiteX4" fmla="*/ 1407814 w 5358214"/>
                <a:gd name="connsiteY4" fmla="*/ 245386 h 3090792"/>
                <a:gd name="connsiteX5" fmla="*/ 1968249 w 5358214"/>
                <a:gd name="connsiteY5" fmla="*/ 847913 h 3090792"/>
                <a:gd name="connsiteX6" fmla="*/ 2255256 w 5358214"/>
                <a:gd name="connsiteY6" fmla="*/ 1024864 h 3090792"/>
                <a:gd name="connsiteX7" fmla="*/ 2537674 w 5358214"/>
                <a:gd name="connsiteY7" fmla="*/ 985004 h 3090792"/>
                <a:gd name="connsiteX8" fmla="*/ 2827448 w 5358214"/>
                <a:gd name="connsiteY8" fmla="*/ 1159315 h 3090792"/>
                <a:gd name="connsiteX9" fmla="*/ 3186820 w 5358214"/>
                <a:gd name="connsiteY9" fmla="*/ 1521925 h 3090792"/>
                <a:gd name="connsiteX10" fmla="*/ 3644020 w 5358214"/>
                <a:gd name="connsiteY10" fmla="*/ 1888590 h 3090792"/>
                <a:gd name="connsiteX11" fmla="*/ 3992578 w 5358214"/>
                <a:gd name="connsiteY11" fmla="*/ 2065133 h 3090792"/>
                <a:gd name="connsiteX12" fmla="*/ 4259656 w 5358214"/>
                <a:gd name="connsiteY12" fmla="*/ 2196408 h 3090792"/>
                <a:gd name="connsiteX13" fmla="*/ 4467885 w 5358214"/>
                <a:gd name="connsiteY13" fmla="*/ 2268836 h 3090792"/>
                <a:gd name="connsiteX14" fmla="*/ 4779994 w 5358214"/>
                <a:gd name="connsiteY14" fmla="*/ 2381533 h 3090792"/>
                <a:gd name="connsiteX15" fmla="*/ 5173584 w 5358214"/>
                <a:gd name="connsiteY15" fmla="*/ 2511628 h 3090792"/>
                <a:gd name="connsiteX16" fmla="*/ 5358214 w 5358214"/>
                <a:gd name="connsiteY16" fmla="*/ 2572363 h 3090792"/>
                <a:gd name="connsiteX17" fmla="*/ 5352979 w 5358214"/>
                <a:gd name="connsiteY17" fmla="*/ 3090792 h 3090792"/>
                <a:gd name="connsiteX18" fmla="*/ 5029200 w 5358214"/>
                <a:gd name="connsiteY18" fmla="*/ 3042907 h 3090792"/>
                <a:gd name="connsiteX19" fmla="*/ 4598524 w 5358214"/>
                <a:gd name="connsiteY19" fmla="*/ 2969300 h 3090792"/>
                <a:gd name="connsiteX20" fmla="*/ 4173364 w 5358214"/>
                <a:gd name="connsiteY20" fmla="*/ 2880652 h 3090792"/>
                <a:gd name="connsiteX21" fmla="*/ 3688321 w 5358214"/>
                <a:gd name="connsiteY21" fmla="*/ 2762250 h 3090792"/>
                <a:gd name="connsiteX22" fmla="*/ 3304255 w 5358214"/>
                <a:gd name="connsiteY22" fmla="*/ 2665043 h 3090792"/>
                <a:gd name="connsiteX23" fmla="*/ 2997404 w 5358214"/>
                <a:gd name="connsiteY23" fmla="*/ 2567600 h 3090792"/>
                <a:gd name="connsiteX24" fmla="*/ 2729620 w 5358214"/>
                <a:gd name="connsiteY24" fmla="*/ 2461811 h 3090792"/>
                <a:gd name="connsiteX25" fmla="*/ 2483243 w 5358214"/>
                <a:gd name="connsiteY25" fmla="*/ 2369367 h 3090792"/>
                <a:gd name="connsiteX26" fmla="*/ 2296492 w 5358214"/>
                <a:gd name="connsiteY26" fmla="*/ 2289559 h 3090792"/>
                <a:gd name="connsiteX27" fmla="*/ 2159252 w 5358214"/>
                <a:gd name="connsiteY27" fmla="*/ 2228072 h 3090792"/>
                <a:gd name="connsiteX28" fmla="*/ 1983416 w 5358214"/>
                <a:gd name="connsiteY28" fmla="*/ 2142323 h 3090792"/>
                <a:gd name="connsiteX29" fmla="*/ 1841674 w 5358214"/>
                <a:gd name="connsiteY29" fmla="*/ 2070367 h 3090792"/>
                <a:gd name="connsiteX30" fmla="*/ 1731830 w 5358214"/>
                <a:gd name="connsiteY30" fmla="*/ 2016283 h 3090792"/>
                <a:gd name="connsiteX31" fmla="*/ 1606754 w 5358214"/>
                <a:gd name="connsiteY31" fmla="*/ 1944326 h 3090792"/>
                <a:gd name="connsiteX32" fmla="*/ 1481892 w 5358214"/>
                <a:gd name="connsiteY32" fmla="*/ 1873784 h 3090792"/>
                <a:gd name="connsiteX33" fmla="*/ 1349933 w 5358214"/>
                <a:gd name="connsiteY33" fmla="*/ 1780161 h 3090792"/>
                <a:gd name="connsiteX34" fmla="*/ 1202932 w 5358214"/>
                <a:gd name="connsiteY34" fmla="*/ 1664847 h 3090792"/>
                <a:gd name="connsiteX35" fmla="*/ 1053314 w 5358214"/>
                <a:gd name="connsiteY35" fmla="*/ 1507590 h 3090792"/>
                <a:gd name="connsiteX36" fmla="*/ 988997 w 5358214"/>
                <a:gd name="connsiteY36" fmla="*/ 1421346 h 3090792"/>
                <a:gd name="connsiteX37" fmla="*/ 921568 w 5358214"/>
                <a:gd name="connsiteY37" fmla="*/ 1332698 h 3090792"/>
                <a:gd name="connsiteX38" fmla="*/ 816981 w 5358214"/>
                <a:gd name="connsiteY38" fmla="*/ 1175488 h 3090792"/>
                <a:gd name="connsiteX39" fmla="*/ 562045 w 5358214"/>
                <a:gd name="connsiteY39" fmla="*/ 680659 h 3090792"/>
                <a:gd name="connsiteX40" fmla="*/ 275659 w 5358214"/>
                <a:gd name="connsiteY40" fmla="*/ 494593 h 3090792"/>
                <a:gd name="connsiteX41" fmla="*/ 0 w 5358214"/>
                <a:gd name="connsiteY41" fmla="*/ 453616 h 3090792"/>
                <a:gd name="connsiteX0" fmla="*/ 0 w 5358214"/>
                <a:gd name="connsiteY0" fmla="*/ 453616 h 3090792"/>
                <a:gd name="connsiteX1" fmla="*/ 275659 w 5358214"/>
                <a:gd name="connsiteY1" fmla="*/ 462198 h 3090792"/>
                <a:gd name="connsiteX2" fmla="*/ 598944 w 5358214"/>
                <a:gd name="connsiteY2" fmla="*/ 270661 h 3090792"/>
                <a:gd name="connsiteX3" fmla="*/ 839827 w 5358214"/>
                <a:gd name="connsiteY3" fmla="*/ 0 h 3090792"/>
                <a:gd name="connsiteX4" fmla="*/ 1407814 w 5358214"/>
                <a:gd name="connsiteY4" fmla="*/ 245386 h 3090792"/>
                <a:gd name="connsiteX5" fmla="*/ 1968249 w 5358214"/>
                <a:gd name="connsiteY5" fmla="*/ 847913 h 3090792"/>
                <a:gd name="connsiteX6" fmla="*/ 2255256 w 5358214"/>
                <a:gd name="connsiteY6" fmla="*/ 1024864 h 3090792"/>
                <a:gd name="connsiteX7" fmla="*/ 2537674 w 5358214"/>
                <a:gd name="connsiteY7" fmla="*/ 985004 h 3090792"/>
                <a:gd name="connsiteX8" fmla="*/ 2827448 w 5358214"/>
                <a:gd name="connsiteY8" fmla="*/ 1159315 h 3090792"/>
                <a:gd name="connsiteX9" fmla="*/ 3212220 w 5358214"/>
                <a:gd name="connsiteY9" fmla="*/ 1540975 h 3090792"/>
                <a:gd name="connsiteX10" fmla="*/ 3644020 w 5358214"/>
                <a:gd name="connsiteY10" fmla="*/ 1888590 h 3090792"/>
                <a:gd name="connsiteX11" fmla="*/ 3992578 w 5358214"/>
                <a:gd name="connsiteY11" fmla="*/ 2065133 h 3090792"/>
                <a:gd name="connsiteX12" fmla="*/ 4259656 w 5358214"/>
                <a:gd name="connsiteY12" fmla="*/ 2196408 h 3090792"/>
                <a:gd name="connsiteX13" fmla="*/ 4467885 w 5358214"/>
                <a:gd name="connsiteY13" fmla="*/ 2268836 h 3090792"/>
                <a:gd name="connsiteX14" fmla="*/ 4779994 w 5358214"/>
                <a:gd name="connsiteY14" fmla="*/ 2381533 h 3090792"/>
                <a:gd name="connsiteX15" fmla="*/ 5173584 w 5358214"/>
                <a:gd name="connsiteY15" fmla="*/ 2511628 h 3090792"/>
                <a:gd name="connsiteX16" fmla="*/ 5358214 w 5358214"/>
                <a:gd name="connsiteY16" fmla="*/ 2572363 h 3090792"/>
                <a:gd name="connsiteX17" fmla="*/ 5352979 w 5358214"/>
                <a:gd name="connsiteY17" fmla="*/ 3090792 h 3090792"/>
                <a:gd name="connsiteX18" fmla="*/ 5029200 w 5358214"/>
                <a:gd name="connsiteY18" fmla="*/ 3042907 h 3090792"/>
                <a:gd name="connsiteX19" fmla="*/ 4598524 w 5358214"/>
                <a:gd name="connsiteY19" fmla="*/ 2969300 h 3090792"/>
                <a:gd name="connsiteX20" fmla="*/ 4173364 w 5358214"/>
                <a:gd name="connsiteY20" fmla="*/ 2880652 h 3090792"/>
                <a:gd name="connsiteX21" fmla="*/ 3688321 w 5358214"/>
                <a:gd name="connsiteY21" fmla="*/ 2762250 h 3090792"/>
                <a:gd name="connsiteX22" fmla="*/ 3304255 w 5358214"/>
                <a:gd name="connsiteY22" fmla="*/ 2665043 h 3090792"/>
                <a:gd name="connsiteX23" fmla="*/ 2997404 w 5358214"/>
                <a:gd name="connsiteY23" fmla="*/ 2567600 h 3090792"/>
                <a:gd name="connsiteX24" fmla="*/ 2729620 w 5358214"/>
                <a:gd name="connsiteY24" fmla="*/ 2461811 h 3090792"/>
                <a:gd name="connsiteX25" fmla="*/ 2483243 w 5358214"/>
                <a:gd name="connsiteY25" fmla="*/ 2369367 h 3090792"/>
                <a:gd name="connsiteX26" fmla="*/ 2296492 w 5358214"/>
                <a:gd name="connsiteY26" fmla="*/ 2289559 h 3090792"/>
                <a:gd name="connsiteX27" fmla="*/ 2159252 w 5358214"/>
                <a:gd name="connsiteY27" fmla="*/ 2228072 h 3090792"/>
                <a:gd name="connsiteX28" fmla="*/ 1983416 w 5358214"/>
                <a:gd name="connsiteY28" fmla="*/ 2142323 h 3090792"/>
                <a:gd name="connsiteX29" fmla="*/ 1841674 w 5358214"/>
                <a:gd name="connsiteY29" fmla="*/ 2070367 h 3090792"/>
                <a:gd name="connsiteX30" fmla="*/ 1731830 w 5358214"/>
                <a:gd name="connsiteY30" fmla="*/ 2016283 h 3090792"/>
                <a:gd name="connsiteX31" fmla="*/ 1606754 w 5358214"/>
                <a:gd name="connsiteY31" fmla="*/ 1944326 h 3090792"/>
                <a:gd name="connsiteX32" fmla="*/ 1481892 w 5358214"/>
                <a:gd name="connsiteY32" fmla="*/ 1873784 h 3090792"/>
                <a:gd name="connsiteX33" fmla="*/ 1349933 w 5358214"/>
                <a:gd name="connsiteY33" fmla="*/ 1780161 h 3090792"/>
                <a:gd name="connsiteX34" fmla="*/ 1202932 w 5358214"/>
                <a:gd name="connsiteY34" fmla="*/ 1664847 h 3090792"/>
                <a:gd name="connsiteX35" fmla="*/ 1053314 w 5358214"/>
                <a:gd name="connsiteY35" fmla="*/ 1507590 h 3090792"/>
                <a:gd name="connsiteX36" fmla="*/ 988997 w 5358214"/>
                <a:gd name="connsiteY36" fmla="*/ 1421346 h 3090792"/>
                <a:gd name="connsiteX37" fmla="*/ 921568 w 5358214"/>
                <a:gd name="connsiteY37" fmla="*/ 1332698 h 3090792"/>
                <a:gd name="connsiteX38" fmla="*/ 816981 w 5358214"/>
                <a:gd name="connsiteY38" fmla="*/ 1175488 h 3090792"/>
                <a:gd name="connsiteX39" fmla="*/ 562045 w 5358214"/>
                <a:gd name="connsiteY39" fmla="*/ 680659 h 3090792"/>
                <a:gd name="connsiteX40" fmla="*/ 275659 w 5358214"/>
                <a:gd name="connsiteY40" fmla="*/ 494593 h 3090792"/>
                <a:gd name="connsiteX41" fmla="*/ 0 w 5358214"/>
                <a:gd name="connsiteY41" fmla="*/ 453616 h 3090792"/>
                <a:gd name="connsiteX0" fmla="*/ 0 w 5358214"/>
                <a:gd name="connsiteY0" fmla="*/ 453616 h 3090792"/>
                <a:gd name="connsiteX1" fmla="*/ 275659 w 5358214"/>
                <a:gd name="connsiteY1" fmla="*/ 462198 h 3090792"/>
                <a:gd name="connsiteX2" fmla="*/ 598944 w 5358214"/>
                <a:gd name="connsiteY2" fmla="*/ 270661 h 3090792"/>
                <a:gd name="connsiteX3" fmla="*/ 839827 w 5358214"/>
                <a:gd name="connsiteY3" fmla="*/ 0 h 3090792"/>
                <a:gd name="connsiteX4" fmla="*/ 1407814 w 5358214"/>
                <a:gd name="connsiteY4" fmla="*/ 245386 h 3090792"/>
                <a:gd name="connsiteX5" fmla="*/ 1968249 w 5358214"/>
                <a:gd name="connsiteY5" fmla="*/ 847913 h 3090792"/>
                <a:gd name="connsiteX6" fmla="*/ 2255256 w 5358214"/>
                <a:gd name="connsiteY6" fmla="*/ 1024864 h 3090792"/>
                <a:gd name="connsiteX7" fmla="*/ 2537674 w 5358214"/>
                <a:gd name="connsiteY7" fmla="*/ 985004 h 3090792"/>
                <a:gd name="connsiteX8" fmla="*/ 2827448 w 5358214"/>
                <a:gd name="connsiteY8" fmla="*/ 1159315 h 3090792"/>
                <a:gd name="connsiteX9" fmla="*/ 3212220 w 5358214"/>
                <a:gd name="connsiteY9" fmla="*/ 1540975 h 3090792"/>
                <a:gd name="connsiteX10" fmla="*/ 3659895 w 5358214"/>
                <a:gd name="connsiteY10" fmla="*/ 1888590 h 3090792"/>
                <a:gd name="connsiteX11" fmla="*/ 3992578 w 5358214"/>
                <a:gd name="connsiteY11" fmla="*/ 2065133 h 3090792"/>
                <a:gd name="connsiteX12" fmla="*/ 4259656 w 5358214"/>
                <a:gd name="connsiteY12" fmla="*/ 2196408 h 3090792"/>
                <a:gd name="connsiteX13" fmla="*/ 4467885 w 5358214"/>
                <a:gd name="connsiteY13" fmla="*/ 2268836 h 3090792"/>
                <a:gd name="connsiteX14" fmla="*/ 4779994 w 5358214"/>
                <a:gd name="connsiteY14" fmla="*/ 2381533 h 3090792"/>
                <a:gd name="connsiteX15" fmla="*/ 5173584 w 5358214"/>
                <a:gd name="connsiteY15" fmla="*/ 2511628 h 3090792"/>
                <a:gd name="connsiteX16" fmla="*/ 5358214 w 5358214"/>
                <a:gd name="connsiteY16" fmla="*/ 2572363 h 3090792"/>
                <a:gd name="connsiteX17" fmla="*/ 5352979 w 5358214"/>
                <a:gd name="connsiteY17" fmla="*/ 3090792 h 3090792"/>
                <a:gd name="connsiteX18" fmla="*/ 5029200 w 5358214"/>
                <a:gd name="connsiteY18" fmla="*/ 3042907 h 3090792"/>
                <a:gd name="connsiteX19" fmla="*/ 4598524 w 5358214"/>
                <a:gd name="connsiteY19" fmla="*/ 2969300 h 3090792"/>
                <a:gd name="connsiteX20" fmla="*/ 4173364 w 5358214"/>
                <a:gd name="connsiteY20" fmla="*/ 2880652 h 3090792"/>
                <a:gd name="connsiteX21" fmla="*/ 3688321 w 5358214"/>
                <a:gd name="connsiteY21" fmla="*/ 2762250 h 3090792"/>
                <a:gd name="connsiteX22" fmla="*/ 3304255 w 5358214"/>
                <a:gd name="connsiteY22" fmla="*/ 2665043 h 3090792"/>
                <a:gd name="connsiteX23" fmla="*/ 2997404 w 5358214"/>
                <a:gd name="connsiteY23" fmla="*/ 2567600 h 3090792"/>
                <a:gd name="connsiteX24" fmla="*/ 2729620 w 5358214"/>
                <a:gd name="connsiteY24" fmla="*/ 2461811 h 3090792"/>
                <a:gd name="connsiteX25" fmla="*/ 2483243 w 5358214"/>
                <a:gd name="connsiteY25" fmla="*/ 2369367 h 3090792"/>
                <a:gd name="connsiteX26" fmla="*/ 2296492 w 5358214"/>
                <a:gd name="connsiteY26" fmla="*/ 2289559 h 3090792"/>
                <a:gd name="connsiteX27" fmla="*/ 2159252 w 5358214"/>
                <a:gd name="connsiteY27" fmla="*/ 2228072 h 3090792"/>
                <a:gd name="connsiteX28" fmla="*/ 1983416 w 5358214"/>
                <a:gd name="connsiteY28" fmla="*/ 2142323 h 3090792"/>
                <a:gd name="connsiteX29" fmla="*/ 1841674 w 5358214"/>
                <a:gd name="connsiteY29" fmla="*/ 2070367 h 3090792"/>
                <a:gd name="connsiteX30" fmla="*/ 1731830 w 5358214"/>
                <a:gd name="connsiteY30" fmla="*/ 2016283 h 3090792"/>
                <a:gd name="connsiteX31" fmla="*/ 1606754 w 5358214"/>
                <a:gd name="connsiteY31" fmla="*/ 1944326 h 3090792"/>
                <a:gd name="connsiteX32" fmla="*/ 1481892 w 5358214"/>
                <a:gd name="connsiteY32" fmla="*/ 1873784 h 3090792"/>
                <a:gd name="connsiteX33" fmla="*/ 1349933 w 5358214"/>
                <a:gd name="connsiteY33" fmla="*/ 1780161 h 3090792"/>
                <a:gd name="connsiteX34" fmla="*/ 1202932 w 5358214"/>
                <a:gd name="connsiteY34" fmla="*/ 1664847 h 3090792"/>
                <a:gd name="connsiteX35" fmla="*/ 1053314 w 5358214"/>
                <a:gd name="connsiteY35" fmla="*/ 1507590 h 3090792"/>
                <a:gd name="connsiteX36" fmla="*/ 988997 w 5358214"/>
                <a:gd name="connsiteY36" fmla="*/ 1421346 h 3090792"/>
                <a:gd name="connsiteX37" fmla="*/ 921568 w 5358214"/>
                <a:gd name="connsiteY37" fmla="*/ 1332698 h 3090792"/>
                <a:gd name="connsiteX38" fmla="*/ 816981 w 5358214"/>
                <a:gd name="connsiteY38" fmla="*/ 1175488 h 3090792"/>
                <a:gd name="connsiteX39" fmla="*/ 562045 w 5358214"/>
                <a:gd name="connsiteY39" fmla="*/ 680659 h 3090792"/>
                <a:gd name="connsiteX40" fmla="*/ 275659 w 5358214"/>
                <a:gd name="connsiteY40" fmla="*/ 494593 h 3090792"/>
                <a:gd name="connsiteX41" fmla="*/ 0 w 5358214"/>
                <a:gd name="connsiteY41" fmla="*/ 453616 h 3090792"/>
                <a:gd name="connsiteX0" fmla="*/ 0 w 5358214"/>
                <a:gd name="connsiteY0" fmla="*/ 453616 h 3090792"/>
                <a:gd name="connsiteX1" fmla="*/ 275659 w 5358214"/>
                <a:gd name="connsiteY1" fmla="*/ 462198 h 3090792"/>
                <a:gd name="connsiteX2" fmla="*/ 598944 w 5358214"/>
                <a:gd name="connsiteY2" fmla="*/ 270661 h 3090792"/>
                <a:gd name="connsiteX3" fmla="*/ 839827 w 5358214"/>
                <a:gd name="connsiteY3" fmla="*/ 0 h 3090792"/>
                <a:gd name="connsiteX4" fmla="*/ 1407814 w 5358214"/>
                <a:gd name="connsiteY4" fmla="*/ 245386 h 3090792"/>
                <a:gd name="connsiteX5" fmla="*/ 1968249 w 5358214"/>
                <a:gd name="connsiteY5" fmla="*/ 847913 h 3090792"/>
                <a:gd name="connsiteX6" fmla="*/ 2255256 w 5358214"/>
                <a:gd name="connsiteY6" fmla="*/ 1024864 h 3090792"/>
                <a:gd name="connsiteX7" fmla="*/ 2537674 w 5358214"/>
                <a:gd name="connsiteY7" fmla="*/ 985004 h 3090792"/>
                <a:gd name="connsiteX8" fmla="*/ 2827448 w 5358214"/>
                <a:gd name="connsiteY8" fmla="*/ 1159315 h 3090792"/>
                <a:gd name="connsiteX9" fmla="*/ 3212220 w 5358214"/>
                <a:gd name="connsiteY9" fmla="*/ 1540975 h 3090792"/>
                <a:gd name="connsiteX10" fmla="*/ 3682120 w 5358214"/>
                <a:gd name="connsiteY10" fmla="*/ 1885415 h 3090792"/>
                <a:gd name="connsiteX11" fmla="*/ 3992578 w 5358214"/>
                <a:gd name="connsiteY11" fmla="*/ 2065133 h 3090792"/>
                <a:gd name="connsiteX12" fmla="*/ 4259656 w 5358214"/>
                <a:gd name="connsiteY12" fmla="*/ 2196408 h 3090792"/>
                <a:gd name="connsiteX13" fmla="*/ 4467885 w 5358214"/>
                <a:gd name="connsiteY13" fmla="*/ 2268836 h 3090792"/>
                <a:gd name="connsiteX14" fmla="*/ 4779994 w 5358214"/>
                <a:gd name="connsiteY14" fmla="*/ 2381533 h 3090792"/>
                <a:gd name="connsiteX15" fmla="*/ 5173584 w 5358214"/>
                <a:gd name="connsiteY15" fmla="*/ 2511628 h 3090792"/>
                <a:gd name="connsiteX16" fmla="*/ 5358214 w 5358214"/>
                <a:gd name="connsiteY16" fmla="*/ 2572363 h 3090792"/>
                <a:gd name="connsiteX17" fmla="*/ 5352979 w 5358214"/>
                <a:gd name="connsiteY17" fmla="*/ 3090792 h 3090792"/>
                <a:gd name="connsiteX18" fmla="*/ 5029200 w 5358214"/>
                <a:gd name="connsiteY18" fmla="*/ 3042907 h 3090792"/>
                <a:gd name="connsiteX19" fmla="*/ 4598524 w 5358214"/>
                <a:gd name="connsiteY19" fmla="*/ 2969300 h 3090792"/>
                <a:gd name="connsiteX20" fmla="*/ 4173364 w 5358214"/>
                <a:gd name="connsiteY20" fmla="*/ 2880652 h 3090792"/>
                <a:gd name="connsiteX21" fmla="*/ 3688321 w 5358214"/>
                <a:gd name="connsiteY21" fmla="*/ 2762250 h 3090792"/>
                <a:gd name="connsiteX22" fmla="*/ 3304255 w 5358214"/>
                <a:gd name="connsiteY22" fmla="*/ 2665043 h 3090792"/>
                <a:gd name="connsiteX23" fmla="*/ 2997404 w 5358214"/>
                <a:gd name="connsiteY23" fmla="*/ 2567600 h 3090792"/>
                <a:gd name="connsiteX24" fmla="*/ 2729620 w 5358214"/>
                <a:gd name="connsiteY24" fmla="*/ 2461811 h 3090792"/>
                <a:gd name="connsiteX25" fmla="*/ 2483243 w 5358214"/>
                <a:gd name="connsiteY25" fmla="*/ 2369367 h 3090792"/>
                <a:gd name="connsiteX26" fmla="*/ 2296492 w 5358214"/>
                <a:gd name="connsiteY26" fmla="*/ 2289559 h 3090792"/>
                <a:gd name="connsiteX27" fmla="*/ 2159252 w 5358214"/>
                <a:gd name="connsiteY27" fmla="*/ 2228072 h 3090792"/>
                <a:gd name="connsiteX28" fmla="*/ 1983416 w 5358214"/>
                <a:gd name="connsiteY28" fmla="*/ 2142323 h 3090792"/>
                <a:gd name="connsiteX29" fmla="*/ 1841674 w 5358214"/>
                <a:gd name="connsiteY29" fmla="*/ 2070367 h 3090792"/>
                <a:gd name="connsiteX30" fmla="*/ 1731830 w 5358214"/>
                <a:gd name="connsiteY30" fmla="*/ 2016283 h 3090792"/>
                <a:gd name="connsiteX31" fmla="*/ 1606754 w 5358214"/>
                <a:gd name="connsiteY31" fmla="*/ 1944326 h 3090792"/>
                <a:gd name="connsiteX32" fmla="*/ 1481892 w 5358214"/>
                <a:gd name="connsiteY32" fmla="*/ 1873784 h 3090792"/>
                <a:gd name="connsiteX33" fmla="*/ 1349933 w 5358214"/>
                <a:gd name="connsiteY33" fmla="*/ 1780161 h 3090792"/>
                <a:gd name="connsiteX34" fmla="*/ 1202932 w 5358214"/>
                <a:gd name="connsiteY34" fmla="*/ 1664847 h 3090792"/>
                <a:gd name="connsiteX35" fmla="*/ 1053314 w 5358214"/>
                <a:gd name="connsiteY35" fmla="*/ 1507590 h 3090792"/>
                <a:gd name="connsiteX36" fmla="*/ 988997 w 5358214"/>
                <a:gd name="connsiteY36" fmla="*/ 1421346 h 3090792"/>
                <a:gd name="connsiteX37" fmla="*/ 921568 w 5358214"/>
                <a:gd name="connsiteY37" fmla="*/ 1332698 h 3090792"/>
                <a:gd name="connsiteX38" fmla="*/ 816981 w 5358214"/>
                <a:gd name="connsiteY38" fmla="*/ 1175488 h 3090792"/>
                <a:gd name="connsiteX39" fmla="*/ 562045 w 5358214"/>
                <a:gd name="connsiteY39" fmla="*/ 680659 h 3090792"/>
                <a:gd name="connsiteX40" fmla="*/ 275659 w 5358214"/>
                <a:gd name="connsiteY40" fmla="*/ 494593 h 3090792"/>
                <a:gd name="connsiteX41" fmla="*/ 0 w 5358214"/>
                <a:gd name="connsiteY41" fmla="*/ 453616 h 3090792"/>
                <a:gd name="connsiteX0" fmla="*/ 0 w 5358214"/>
                <a:gd name="connsiteY0" fmla="*/ 453616 h 3090792"/>
                <a:gd name="connsiteX1" fmla="*/ 275659 w 5358214"/>
                <a:gd name="connsiteY1" fmla="*/ 462198 h 3090792"/>
                <a:gd name="connsiteX2" fmla="*/ 598944 w 5358214"/>
                <a:gd name="connsiteY2" fmla="*/ 270661 h 3090792"/>
                <a:gd name="connsiteX3" fmla="*/ 839827 w 5358214"/>
                <a:gd name="connsiteY3" fmla="*/ 0 h 3090792"/>
                <a:gd name="connsiteX4" fmla="*/ 1407814 w 5358214"/>
                <a:gd name="connsiteY4" fmla="*/ 245386 h 3090792"/>
                <a:gd name="connsiteX5" fmla="*/ 1968249 w 5358214"/>
                <a:gd name="connsiteY5" fmla="*/ 847913 h 3090792"/>
                <a:gd name="connsiteX6" fmla="*/ 2255256 w 5358214"/>
                <a:gd name="connsiteY6" fmla="*/ 1024864 h 3090792"/>
                <a:gd name="connsiteX7" fmla="*/ 2537674 w 5358214"/>
                <a:gd name="connsiteY7" fmla="*/ 985004 h 3090792"/>
                <a:gd name="connsiteX8" fmla="*/ 2827448 w 5358214"/>
                <a:gd name="connsiteY8" fmla="*/ 1159315 h 3090792"/>
                <a:gd name="connsiteX9" fmla="*/ 3212220 w 5358214"/>
                <a:gd name="connsiteY9" fmla="*/ 1540975 h 3090792"/>
                <a:gd name="connsiteX10" fmla="*/ 3682120 w 5358214"/>
                <a:gd name="connsiteY10" fmla="*/ 1885415 h 3090792"/>
                <a:gd name="connsiteX11" fmla="*/ 3992578 w 5358214"/>
                <a:gd name="connsiteY11" fmla="*/ 2065133 h 3090792"/>
                <a:gd name="connsiteX12" fmla="*/ 4237431 w 5358214"/>
                <a:gd name="connsiteY12" fmla="*/ 2174183 h 3090792"/>
                <a:gd name="connsiteX13" fmla="*/ 4467885 w 5358214"/>
                <a:gd name="connsiteY13" fmla="*/ 2268836 h 3090792"/>
                <a:gd name="connsiteX14" fmla="*/ 4779994 w 5358214"/>
                <a:gd name="connsiteY14" fmla="*/ 2381533 h 3090792"/>
                <a:gd name="connsiteX15" fmla="*/ 5173584 w 5358214"/>
                <a:gd name="connsiteY15" fmla="*/ 2511628 h 3090792"/>
                <a:gd name="connsiteX16" fmla="*/ 5358214 w 5358214"/>
                <a:gd name="connsiteY16" fmla="*/ 2572363 h 3090792"/>
                <a:gd name="connsiteX17" fmla="*/ 5352979 w 5358214"/>
                <a:gd name="connsiteY17" fmla="*/ 3090792 h 3090792"/>
                <a:gd name="connsiteX18" fmla="*/ 5029200 w 5358214"/>
                <a:gd name="connsiteY18" fmla="*/ 3042907 h 3090792"/>
                <a:gd name="connsiteX19" fmla="*/ 4598524 w 5358214"/>
                <a:gd name="connsiteY19" fmla="*/ 2969300 h 3090792"/>
                <a:gd name="connsiteX20" fmla="*/ 4173364 w 5358214"/>
                <a:gd name="connsiteY20" fmla="*/ 2880652 h 3090792"/>
                <a:gd name="connsiteX21" fmla="*/ 3688321 w 5358214"/>
                <a:gd name="connsiteY21" fmla="*/ 2762250 h 3090792"/>
                <a:gd name="connsiteX22" fmla="*/ 3304255 w 5358214"/>
                <a:gd name="connsiteY22" fmla="*/ 2665043 h 3090792"/>
                <a:gd name="connsiteX23" fmla="*/ 2997404 w 5358214"/>
                <a:gd name="connsiteY23" fmla="*/ 2567600 h 3090792"/>
                <a:gd name="connsiteX24" fmla="*/ 2729620 w 5358214"/>
                <a:gd name="connsiteY24" fmla="*/ 2461811 h 3090792"/>
                <a:gd name="connsiteX25" fmla="*/ 2483243 w 5358214"/>
                <a:gd name="connsiteY25" fmla="*/ 2369367 h 3090792"/>
                <a:gd name="connsiteX26" fmla="*/ 2296492 w 5358214"/>
                <a:gd name="connsiteY26" fmla="*/ 2289559 h 3090792"/>
                <a:gd name="connsiteX27" fmla="*/ 2159252 w 5358214"/>
                <a:gd name="connsiteY27" fmla="*/ 2228072 h 3090792"/>
                <a:gd name="connsiteX28" fmla="*/ 1983416 w 5358214"/>
                <a:gd name="connsiteY28" fmla="*/ 2142323 h 3090792"/>
                <a:gd name="connsiteX29" fmla="*/ 1841674 w 5358214"/>
                <a:gd name="connsiteY29" fmla="*/ 2070367 h 3090792"/>
                <a:gd name="connsiteX30" fmla="*/ 1731830 w 5358214"/>
                <a:gd name="connsiteY30" fmla="*/ 2016283 h 3090792"/>
                <a:gd name="connsiteX31" fmla="*/ 1606754 w 5358214"/>
                <a:gd name="connsiteY31" fmla="*/ 1944326 h 3090792"/>
                <a:gd name="connsiteX32" fmla="*/ 1481892 w 5358214"/>
                <a:gd name="connsiteY32" fmla="*/ 1873784 h 3090792"/>
                <a:gd name="connsiteX33" fmla="*/ 1349933 w 5358214"/>
                <a:gd name="connsiteY33" fmla="*/ 1780161 h 3090792"/>
                <a:gd name="connsiteX34" fmla="*/ 1202932 w 5358214"/>
                <a:gd name="connsiteY34" fmla="*/ 1664847 h 3090792"/>
                <a:gd name="connsiteX35" fmla="*/ 1053314 w 5358214"/>
                <a:gd name="connsiteY35" fmla="*/ 1507590 h 3090792"/>
                <a:gd name="connsiteX36" fmla="*/ 988997 w 5358214"/>
                <a:gd name="connsiteY36" fmla="*/ 1421346 h 3090792"/>
                <a:gd name="connsiteX37" fmla="*/ 921568 w 5358214"/>
                <a:gd name="connsiteY37" fmla="*/ 1332698 h 3090792"/>
                <a:gd name="connsiteX38" fmla="*/ 816981 w 5358214"/>
                <a:gd name="connsiteY38" fmla="*/ 1175488 h 3090792"/>
                <a:gd name="connsiteX39" fmla="*/ 562045 w 5358214"/>
                <a:gd name="connsiteY39" fmla="*/ 680659 h 3090792"/>
                <a:gd name="connsiteX40" fmla="*/ 275659 w 5358214"/>
                <a:gd name="connsiteY40" fmla="*/ 494593 h 3090792"/>
                <a:gd name="connsiteX41" fmla="*/ 0 w 5358214"/>
                <a:gd name="connsiteY41" fmla="*/ 453616 h 3090792"/>
                <a:gd name="connsiteX0" fmla="*/ 0 w 5358214"/>
                <a:gd name="connsiteY0" fmla="*/ 453616 h 3090792"/>
                <a:gd name="connsiteX1" fmla="*/ 275659 w 5358214"/>
                <a:gd name="connsiteY1" fmla="*/ 462198 h 3090792"/>
                <a:gd name="connsiteX2" fmla="*/ 598944 w 5358214"/>
                <a:gd name="connsiteY2" fmla="*/ 270661 h 3090792"/>
                <a:gd name="connsiteX3" fmla="*/ 839827 w 5358214"/>
                <a:gd name="connsiteY3" fmla="*/ 0 h 3090792"/>
                <a:gd name="connsiteX4" fmla="*/ 1407814 w 5358214"/>
                <a:gd name="connsiteY4" fmla="*/ 245386 h 3090792"/>
                <a:gd name="connsiteX5" fmla="*/ 1968249 w 5358214"/>
                <a:gd name="connsiteY5" fmla="*/ 847913 h 3090792"/>
                <a:gd name="connsiteX6" fmla="*/ 2255256 w 5358214"/>
                <a:gd name="connsiteY6" fmla="*/ 1024864 h 3090792"/>
                <a:gd name="connsiteX7" fmla="*/ 2537674 w 5358214"/>
                <a:gd name="connsiteY7" fmla="*/ 985004 h 3090792"/>
                <a:gd name="connsiteX8" fmla="*/ 2827448 w 5358214"/>
                <a:gd name="connsiteY8" fmla="*/ 1159315 h 3090792"/>
                <a:gd name="connsiteX9" fmla="*/ 3212220 w 5358214"/>
                <a:gd name="connsiteY9" fmla="*/ 1540975 h 3090792"/>
                <a:gd name="connsiteX10" fmla="*/ 3682120 w 5358214"/>
                <a:gd name="connsiteY10" fmla="*/ 1885415 h 3090792"/>
                <a:gd name="connsiteX11" fmla="*/ 4005278 w 5358214"/>
                <a:gd name="connsiteY11" fmla="*/ 2065133 h 3090792"/>
                <a:gd name="connsiteX12" fmla="*/ 4237431 w 5358214"/>
                <a:gd name="connsiteY12" fmla="*/ 2174183 h 3090792"/>
                <a:gd name="connsiteX13" fmla="*/ 4467885 w 5358214"/>
                <a:gd name="connsiteY13" fmla="*/ 2268836 h 3090792"/>
                <a:gd name="connsiteX14" fmla="*/ 4779994 w 5358214"/>
                <a:gd name="connsiteY14" fmla="*/ 2381533 h 3090792"/>
                <a:gd name="connsiteX15" fmla="*/ 5173584 w 5358214"/>
                <a:gd name="connsiteY15" fmla="*/ 2511628 h 3090792"/>
                <a:gd name="connsiteX16" fmla="*/ 5358214 w 5358214"/>
                <a:gd name="connsiteY16" fmla="*/ 2572363 h 3090792"/>
                <a:gd name="connsiteX17" fmla="*/ 5352979 w 5358214"/>
                <a:gd name="connsiteY17" fmla="*/ 3090792 h 3090792"/>
                <a:gd name="connsiteX18" fmla="*/ 5029200 w 5358214"/>
                <a:gd name="connsiteY18" fmla="*/ 3042907 h 3090792"/>
                <a:gd name="connsiteX19" fmla="*/ 4598524 w 5358214"/>
                <a:gd name="connsiteY19" fmla="*/ 2969300 h 3090792"/>
                <a:gd name="connsiteX20" fmla="*/ 4173364 w 5358214"/>
                <a:gd name="connsiteY20" fmla="*/ 2880652 h 3090792"/>
                <a:gd name="connsiteX21" fmla="*/ 3688321 w 5358214"/>
                <a:gd name="connsiteY21" fmla="*/ 2762250 h 3090792"/>
                <a:gd name="connsiteX22" fmla="*/ 3304255 w 5358214"/>
                <a:gd name="connsiteY22" fmla="*/ 2665043 h 3090792"/>
                <a:gd name="connsiteX23" fmla="*/ 2997404 w 5358214"/>
                <a:gd name="connsiteY23" fmla="*/ 2567600 h 3090792"/>
                <a:gd name="connsiteX24" fmla="*/ 2729620 w 5358214"/>
                <a:gd name="connsiteY24" fmla="*/ 2461811 h 3090792"/>
                <a:gd name="connsiteX25" fmla="*/ 2483243 w 5358214"/>
                <a:gd name="connsiteY25" fmla="*/ 2369367 h 3090792"/>
                <a:gd name="connsiteX26" fmla="*/ 2296492 w 5358214"/>
                <a:gd name="connsiteY26" fmla="*/ 2289559 h 3090792"/>
                <a:gd name="connsiteX27" fmla="*/ 2159252 w 5358214"/>
                <a:gd name="connsiteY27" fmla="*/ 2228072 h 3090792"/>
                <a:gd name="connsiteX28" fmla="*/ 1983416 w 5358214"/>
                <a:gd name="connsiteY28" fmla="*/ 2142323 h 3090792"/>
                <a:gd name="connsiteX29" fmla="*/ 1841674 w 5358214"/>
                <a:gd name="connsiteY29" fmla="*/ 2070367 h 3090792"/>
                <a:gd name="connsiteX30" fmla="*/ 1731830 w 5358214"/>
                <a:gd name="connsiteY30" fmla="*/ 2016283 h 3090792"/>
                <a:gd name="connsiteX31" fmla="*/ 1606754 w 5358214"/>
                <a:gd name="connsiteY31" fmla="*/ 1944326 h 3090792"/>
                <a:gd name="connsiteX32" fmla="*/ 1481892 w 5358214"/>
                <a:gd name="connsiteY32" fmla="*/ 1873784 h 3090792"/>
                <a:gd name="connsiteX33" fmla="*/ 1349933 w 5358214"/>
                <a:gd name="connsiteY33" fmla="*/ 1780161 h 3090792"/>
                <a:gd name="connsiteX34" fmla="*/ 1202932 w 5358214"/>
                <a:gd name="connsiteY34" fmla="*/ 1664847 h 3090792"/>
                <a:gd name="connsiteX35" fmla="*/ 1053314 w 5358214"/>
                <a:gd name="connsiteY35" fmla="*/ 1507590 h 3090792"/>
                <a:gd name="connsiteX36" fmla="*/ 988997 w 5358214"/>
                <a:gd name="connsiteY36" fmla="*/ 1421346 h 3090792"/>
                <a:gd name="connsiteX37" fmla="*/ 921568 w 5358214"/>
                <a:gd name="connsiteY37" fmla="*/ 1332698 h 3090792"/>
                <a:gd name="connsiteX38" fmla="*/ 816981 w 5358214"/>
                <a:gd name="connsiteY38" fmla="*/ 1175488 h 3090792"/>
                <a:gd name="connsiteX39" fmla="*/ 562045 w 5358214"/>
                <a:gd name="connsiteY39" fmla="*/ 680659 h 3090792"/>
                <a:gd name="connsiteX40" fmla="*/ 275659 w 5358214"/>
                <a:gd name="connsiteY40" fmla="*/ 494593 h 3090792"/>
                <a:gd name="connsiteX41" fmla="*/ 0 w 5358214"/>
                <a:gd name="connsiteY41" fmla="*/ 453616 h 3090792"/>
                <a:gd name="connsiteX0" fmla="*/ 0 w 5358214"/>
                <a:gd name="connsiteY0" fmla="*/ 453616 h 3090792"/>
                <a:gd name="connsiteX1" fmla="*/ 275659 w 5358214"/>
                <a:gd name="connsiteY1" fmla="*/ 462198 h 3090792"/>
                <a:gd name="connsiteX2" fmla="*/ 598944 w 5358214"/>
                <a:gd name="connsiteY2" fmla="*/ 270661 h 3090792"/>
                <a:gd name="connsiteX3" fmla="*/ 839827 w 5358214"/>
                <a:gd name="connsiteY3" fmla="*/ 0 h 3090792"/>
                <a:gd name="connsiteX4" fmla="*/ 1407814 w 5358214"/>
                <a:gd name="connsiteY4" fmla="*/ 245386 h 3090792"/>
                <a:gd name="connsiteX5" fmla="*/ 1968249 w 5358214"/>
                <a:gd name="connsiteY5" fmla="*/ 847913 h 3090792"/>
                <a:gd name="connsiteX6" fmla="*/ 2255256 w 5358214"/>
                <a:gd name="connsiteY6" fmla="*/ 1024864 h 3090792"/>
                <a:gd name="connsiteX7" fmla="*/ 2537674 w 5358214"/>
                <a:gd name="connsiteY7" fmla="*/ 985004 h 3090792"/>
                <a:gd name="connsiteX8" fmla="*/ 2827448 w 5358214"/>
                <a:gd name="connsiteY8" fmla="*/ 1159315 h 3090792"/>
                <a:gd name="connsiteX9" fmla="*/ 3212220 w 5358214"/>
                <a:gd name="connsiteY9" fmla="*/ 1540975 h 3090792"/>
                <a:gd name="connsiteX10" fmla="*/ 3682120 w 5358214"/>
                <a:gd name="connsiteY10" fmla="*/ 1885415 h 3090792"/>
                <a:gd name="connsiteX11" fmla="*/ 4005278 w 5358214"/>
                <a:gd name="connsiteY11" fmla="*/ 2065133 h 3090792"/>
                <a:gd name="connsiteX12" fmla="*/ 4237431 w 5358214"/>
                <a:gd name="connsiteY12" fmla="*/ 2174183 h 3090792"/>
                <a:gd name="connsiteX13" fmla="*/ 4467885 w 5358214"/>
                <a:gd name="connsiteY13" fmla="*/ 2268836 h 3090792"/>
                <a:gd name="connsiteX14" fmla="*/ 4779994 w 5358214"/>
                <a:gd name="connsiteY14" fmla="*/ 2381533 h 3090792"/>
                <a:gd name="connsiteX15" fmla="*/ 5173584 w 5358214"/>
                <a:gd name="connsiteY15" fmla="*/ 2517978 h 3090792"/>
                <a:gd name="connsiteX16" fmla="*/ 5358214 w 5358214"/>
                <a:gd name="connsiteY16" fmla="*/ 2572363 h 3090792"/>
                <a:gd name="connsiteX17" fmla="*/ 5352979 w 5358214"/>
                <a:gd name="connsiteY17" fmla="*/ 3090792 h 3090792"/>
                <a:gd name="connsiteX18" fmla="*/ 5029200 w 5358214"/>
                <a:gd name="connsiteY18" fmla="*/ 3042907 h 3090792"/>
                <a:gd name="connsiteX19" fmla="*/ 4598524 w 5358214"/>
                <a:gd name="connsiteY19" fmla="*/ 2969300 h 3090792"/>
                <a:gd name="connsiteX20" fmla="*/ 4173364 w 5358214"/>
                <a:gd name="connsiteY20" fmla="*/ 2880652 h 3090792"/>
                <a:gd name="connsiteX21" fmla="*/ 3688321 w 5358214"/>
                <a:gd name="connsiteY21" fmla="*/ 2762250 h 3090792"/>
                <a:gd name="connsiteX22" fmla="*/ 3304255 w 5358214"/>
                <a:gd name="connsiteY22" fmla="*/ 2665043 h 3090792"/>
                <a:gd name="connsiteX23" fmla="*/ 2997404 w 5358214"/>
                <a:gd name="connsiteY23" fmla="*/ 2567600 h 3090792"/>
                <a:gd name="connsiteX24" fmla="*/ 2729620 w 5358214"/>
                <a:gd name="connsiteY24" fmla="*/ 2461811 h 3090792"/>
                <a:gd name="connsiteX25" fmla="*/ 2483243 w 5358214"/>
                <a:gd name="connsiteY25" fmla="*/ 2369367 h 3090792"/>
                <a:gd name="connsiteX26" fmla="*/ 2296492 w 5358214"/>
                <a:gd name="connsiteY26" fmla="*/ 2289559 h 3090792"/>
                <a:gd name="connsiteX27" fmla="*/ 2159252 w 5358214"/>
                <a:gd name="connsiteY27" fmla="*/ 2228072 h 3090792"/>
                <a:gd name="connsiteX28" fmla="*/ 1983416 w 5358214"/>
                <a:gd name="connsiteY28" fmla="*/ 2142323 h 3090792"/>
                <a:gd name="connsiteX29" fmla="*/ 1841674 w 5358214"/>
                <a:gd name="connsiteY29" fmla="*/ 2070367 h 3090792"/>
                <a:gd name="connsiteX30" fmla="*/ 1731830 w 5358214"/>
                <a:gd name="connsiteY30" fmla="*/ 2016283 h 3090792"/>
                <a:gd name="connsiteX31" fmla="*/ 1606754 w 5358214"/>
                <a:gd name="connsiteY31" fmla="*/ 1944326 h 3090792"/>
                <a:gd name="connsiteX32" fmla="*/ 1481892 w 5358214"/>
                <a:gd name="connsiteY32" fmla="*/ 1873784 h 3090792"/>
                <a:gd name="connsiteX33" fmla="*/ 1349933 w 5358214"/>
                <a:gd name="connsiteY33" fmla="*/ 1780161 h 3090792"/>
                <a:gd name="connsiteX34" fmla="*/ 1202932 w 5358214"/>
                <a:gd name="connsiteY34" fmla="*/ 1664847 h 3090792"/>
                <a:gd name="connsiteX35" fmla="*/ 1053314 w 5358214"/>
                <a:gd name="connsiteY35" fmla="*/ 1507590 h 3090792"/>
                <a:gd name="connsiteX36" fmla="*/ 988997 w 5358214"/>
                <a:gd name="connsiteY36" fmla="*/ 1421346 h 3090792"/>
                <a:gd name="connsiteX37" fmla="*/ 921568 w 5358214"/>
                <a:gd name="connsiteY37" fmla="*/ 1332698 h 3090792"/>
                <a:gd name="connsiteX38" fmla="*/ 816981 w 5358214"/>
                <a:gd name="connsiteY38" fmla="*/ 1175488 h 3090792"/>
                <a:gd name="connsiteX39" fmla="*/ 562045 w 5358214"/>
                <a:gd name="connsiteY39" fmla="*/ 680659 h 3090792"/>
                <a:gd name="connsiteX40" fmla="*/ 275659 w 5358214"/>
                <a:gd name="connsiteY40" fmla="*/ 494593 h 3090792"/>
                <a:gd name="connsiteX41" fmla="*/ 0 w 5358214"/>
                <a:gd name="connsiteY41" fmla="*/ 453616 h 309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358214" h="3090792">
                  <a:moveTo>
                    <a:pt x="0" y="453616"/>
                  </a:moveTo>
                  <a:lnTo>
                    <a:pt x="275659" y="462198"/>
                  </a:lnTo>
                  <a:lnTo>
                    <a:pt x="598944" y="270661"/>
                  </a:lnTo>
                  <a:lnTo>
                    <a:pt x="839827" y="0"/>
                  </a:lnTo>
                  <a:lnTo>
                    <a:pt x="1407814" y="245386"/>
                  </a:lnTo>
                  <a:lnTo>
                    <a:pt x="1968249" y="847913"/>
                  </a:lnTo>
                  <a:lnTo>
                    <a:pt x="2255256" y="1024864"/>
                  </a:lnTo>
                  <a:lnTo>
                    <a:pt x="2537674" y="985004"/>
                  </a:lnTo>
                  <a:lnTo>
                    <a:pt x="2827448" y="1159315"/>
                  </a:lnTo>
                  <a:lnTo>
                    <a:pt x="3212220" y="1540975"/>
                  </a:lnTo>
                  <a:lnTo>
                    <a:pt x="3682120" y="1885415"/>
                  </a:lnTo>
                  <a:cubicBezTo>
                    <a:pt x="3785606" y="1945321"/>
                    <a:pt x="3912726" y="2017005"/>
                    <a:pt x="4005278" y="2065133"/>
                  </a:cubicBezTo>
                  <a:cubicBezTo>
                    <a:pt x="4097830" y="2113261"/>
                    <a:pt x="4148405" y="2130425"/>
                    <a:pt x="4237431" y="2174183"/>
                  </a:cubicBezTo>
                  <a:lnTo>
                    <a:pt x="4467885" y="2268836"/>
                  </a:lnTo>
                  <a:cubicBezTo>
                    <a:pt x="4573509" y="2309577"/>
                    <a:pt x="4662378" y="2340009"/>
                    <a:pt x="4779994" y="2381533"/>
                  </a:cubicBezTo>
                  <a:cubicBezTo>
                    <a:pt x="4897610" y="2423057"/>
                    <a:pt x="5043975" y="2477788"/>
                    <a:pt x="5173584" y="2517978"/>
                  </a:cubicBezTo>
                  <a:lnTo>
                    <a:pt x="5358214" y="2572363"/>
                  </a:lnTo>
                  <a:lnTo>
                    <a:pt x="5352979" y="3090792"/>
                  </a:lnTo>
                  <a:lnTo>
                    <a:pt x="5029200" y="3042907"/>
                  </a:lnTo>
                  <a:lnTo>
                    <a:pt x="4598524" y="2969300"/>
                  </a:lnTo>
                  <a:cubicBezTo>
                    <a:pt x="4455885" y="2942257"/>
                    <a:pt x="4320758" y="2909800"/>
                    <a:pt x="4173364" y="2880652"/>
                  </a:cubicBezTo>
                  <a:cubicBezTo>
                    <a:pt x="4025970" y="2851504"/>
                    <a:pt x="3816343" y="2794652"/>
                    <a:pt x="3688321" y="2762250"/>
                  </a:cubicBezTo>
                  <a:lnTo>
                    <a:pt x="3304255" y="2665043"/>
                  </a:lnTo>
                  <a:cubicBezTo>
                    <a:pt x="3189102" y="2632601"/>
                    <a:pt x="3086665" y="2602863"/>
                    <a:pt x="2997404" y="2567600"/>
                  </a:cubicBezTo>
                  <a:lnTo>
                    <a:pt x="2729620" y="2461811"/>
                  </a:lnTo>
                  <a:cubicBezTo>
                    <a:pt x="2643926" y="2428772"/>
                    <a:pt x="2528031" y="2389620"/>
                    <a:pt x="2483243" y="2369367"/>
                  </a:cubicBezTo>
                  <a:lnTo>
                    <a:pt x="2296492" y="2289559"/>
                  </a:lnTo>
                  <a:cubicBezTo>
                    <a:pt x="2242494" y="2266010"/>
                    <a:pt x="2211431" y="2252611"/>
                    <a:pt x="2159252" y="2228072"/>
                  </a:cubicBezTo>
                  <a:cubicBezTo>
                    <a:pt x="2107073" y="2203533"/>
                    <a:pt x="2042028" y="2170906"/>
                    <a:pt x="1983416" y="2142323"/>
                  </a:cubicBezTo>
                  <a:cubicBezTo>
                    <a:pt x="1920042" y="2112153"/>
                    <a:pt x="1883605" y="2091374"/>
                    <a:pt x="1841674" y="2070367"/>
                  </a:cubicBezTo>
                  <a:cubicBezTo>
                    <a:pt x="1799743" y="2049360"/>
                    <a:pt x="1770983" y="2037290"/>
                    <a:pt x="1731830" y="2016283"/>
                  </a:cubicBezTo>
                  <a:cubicBezTo>
                    <a:pt x="1692677" y="1995276"/>
                    <a:pt x="1649204" y="1967282"/>
                    <a:pt x="1606754" y="1944326"/>
                  </a:cubicBezTo>
                  <a:lnTo>
                    <a:pt x="1481892" y="1873784"/>
                  </a:lnTo>
                  <a:lnTo>
                    <a:pt x="1349933" y="1780161"/>
                  </a:lnTo>
                  <a:cubicBezTo>
                    <a:pt x="1300265" y="1740973"/>
                    <a:pt x="1252368" y="1710275"/>
                    <a:pt x="1202932" y="1664847"/>
                  </a:cubicBezTo>
                  <a:cubicBezTo>
                    <a:pt x="1153496" y="1619419"/>
                    <a:pt x="1088970" y="1548173"/>
                    <a:pt x="1053314" y="1507590"/>
                  </a:cubicBezTo>
                  <a:cubicBezTo>
                    <a:pt x="1017658" y="1467007"/>
                    <a:pt x="1010436" y="1450094"/>
                    <a:pt x="988997" y="1421346"/>
                  </a:cubicBezTo>
                  <a:cubicBezTo>
                    <a:pt x="967039" y="1392197"/>
                    <a:pt x="956430" y="1385101"/>
                    <a:pt x="921568" y="1332698"/>
                  </a:cubicBezTo>
                  <a:lnTo>
                    <a:pt x="816981" y="1175488"/>
                  </a:lnTo>
                  <a:cubicBezTo>
                    <a:pt x="725652" y="1027214"/>
                    <a:pt x="686712" y="919421"/>
                    <a:pt x="562045" y="680659"/>
                  </a:cubicBezTo>
                  <a:lnTo>
                    <a:pt x="275659" y="494593"/>
                  </a:lnTo>
                  <a:lnTo>
                    <a:pt x="0" y="453616"/>
                  </a:lnTo>
                  <a:close/>
                </a:path>
              </a:pathLst>
            </a:cu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914401" y="1347594"/>
              <a:ext cx="3661578" cy="18312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400" b="1" dirty="0" smtClean="0">
                  <a:solidFill>
                    <a:srgbClr val="DAA600"/>
                  </a:solidFill>
                </a:rPr>
                <a:t>Развитие </a:t>
              </a:r>
              <a:r>
                <a:rPr lang="ru-RU" sz="1400" dirty="0" smtClean="0">
                  <a:solidFill>
                    <a:srgbClr val="DAA600"/>
                  </a:solidFill>
                </a:rPr>
                <a:t>(+62 млн.т.):</a:t>
              </a:r>
              <a:endParaRPr lang="ru-RU" sz="1400" dirty="0">
                <a:solidFill>
                  <a:srgbClr val="DAA600"/>
                </a:solidFill>
              </a:endParaRPr>
            </a:p>
            <a:p>
              <a:pPr marL="182563" indent="-182563">
                <a:defRPr/>
              </a:pPr>
              <a:r>
                <a:rPr lang="ru-RU" sz="900" dirty="0" smtClean="0">
                  <a:solidFill>
                    <a:srgbClr val="DAA600"/>
                  </a:solidFill>
                </a:rPr>
                <a:t>Вовлечение изученных м/р с положительной экономикой:</a:t>
              </a:r>
            </a:p>
            <a:p>
              <a:pPr marL="182563" indent="-95250">
                <a:buFont typeface="Arial" pitchFamily="34" charset="0"/>
                <a:buChar char="•"/>
                <a:defRPr/>
              </a:pPr>
              <a:r>
                <a:rPr lang="ru-RU" sz="800" i="1" dirty="0" smtClean="0">
                  <a:solidFill>
                    <a:srgbClr val="DAA600"/>
                  </a:solidFill>
                </a:rPr>
                <a:t>Протозановское</a:t>
              </a:r>
              <a:endParaRPr lang="ru-RU" sz="800" i="1" dirty="0">
                <a:solidFill>
                  <a:srgbClr val="DAA600"/>
                </a:solidFill>
              </a:endParaRPr>
            </a:p>
            <a:p>
              <a:pPr marL="182563" indent="-95250">
                <a:buFont typeface="Arial" pitchFamily="34" charset="0"/>
                <a:buChar char="•"/>
                <a:defRPr/>
              </a:pPr>
              <a:r>
                <a:rPr lang="ru-RU" sz="800" i="1" dirty="0">
                  <a:solidFill>
                    <a:srgbClr val="DAA600"/>
                  </a:solidFill>
                </a:rPr>
                <a:t>Западно-Эпасское</a:t>
              </a:r>
            </a:p>
            <a:p>
              <a:pPr marL="182563" indent="-95250">
                <a:buFont typeface="Arial" pitchFamily="34" charset="0"/>
                <a:buChar char="•"/>
                <a:defRPr/>
              </a:pPr>
              <a:r>
                <a:rPr lang="ru-RU" sz="800" i="1" dirty="0" err="1">
                  <a:solidFill>
                    <a:srgbClr val="DAA600"/>
                  </a:solidFill>
                </a:rPr>
                <a:t>Им.Малыка</a:t>
              </a:r>
              <a:r>
                <a:rPr lang="ru-RU" sz="800" i="1" dirty="0">
                  <a:solidFill>
                    <a:srgbClr val="DAA600"/>
                  </a:solidFill>
                </a:rPr>
                <a:t> </a:t>
              </a:r>
            </a:p>
            <a:p>
              <a:pPr marL="182563" indent="-95250">
                <a:buFont typeface="Arial" pitchFamily="34" charset="0"/>
                <a:buChar char="•"/>
                <a:defRPr/>
              </a:pPr>
              <a:r>
                <a:rPr lang="ru-RU" sz="800" i="1" dirty="0" smtClean="0">
                  <a:solidFill>
                    <a:srgbClr val="DAA600"/>
                  </a:solidFill>
                </a:rPr>
                <a:t>Южно-Гавриковское</a:t>
              </a:r>
              <a:endParaRPr lang="ru-RU" sz="800" i="1" dirty="0">
                <a:solidFill>
                  <a:srgbClr val="DAA600"/>
                </a:solidFill>
              </a:endParaRPr>
            </a:p>
            <a:p>
              <a:pPr marL="182563" indent="-95250">
                <a:buFont typeface="Arial" pitchFamily="34" charset="0"/>
                <a:buChar char="•"/>
                <a:defRPr/>
              </a:pPr>
              <a:r>
                <a:rPr lang="ru-RU" sz="800" i="1" dirty="0" smtClean="0">
                  <a:solidFill>
                    <a:srgbClr val="DAA600"/>
                  </a:solidFill>
                </a:rPr>
                <a:t>Тальцийское</a:t>
              </a:r>
              <a:endParaRPr lang="ru-RU" sz="800" i="1" dirty="0">
                <a:solidFill>
                  <a:srgbClr val="DAA600"/>
                </a:solidFill>
              </a:endParaRPr>
            </a:p>
            <a:p>
              <a:pPr marL="182563" indent="-95250">
                <a:buFont typeface="Arial" pitchFamily="34" charset="0"/>
                <a:buChar char="•"/>
                <a:defRPr/>
              </a:pPr>
              <a:r>
                <a:rPr lang="ru-RU" sz="800" i="1" dirty="0" smtClean="0">
                  <a:solidFill>
                    <a:srgbClr val="DAA600"/>
                  </a:solidFill>
                </a:rPr>
                <a:t>Сев-Тамаргинское</a:t>
              </a:r>
              <a:endParaRPr lang="ru-RU" sz="800" i="1" dirty="0">
                <a:solidFill>
                  <a:srgbClr val="DAA600"/>
                </a:solidFill>
              </a:endParaRPr>
            </a:p>
            <a:p>
              <a:pPr marL="182563" indent="-95250">
                <a:buFont typeface="Arial" pitchFamily="34" charset="0"/>
                <a:buChar char="•"/>
                <a:defRPr/>
              </a:pPr>
              <a:r>
                <a:rPr lang="ru-RU" sz="800" i="1" dirty="0" smtClean="0">
                  <a:solidFill>
                    <a:srgbClr val="DAA600"/>
                  </a:solidFill>
                </a:rPr>
                <a:t>Восточно-</a:t>
              </a:r>
              <a:r>
                <a:rPr lang="ru-RU" sz="800" i="1" dirty="0" err="1" smtClean="0">
                  <a:solidFill>
                    <a:srgbClr val="DAA600"/>
                  </a:solidFill>
                </a:rPr>
                <a:t>Усановское</a:t>
              </a:r>
              <a:endParaRPr lang="ru-RU" sz="800" i="1" dirty="0">
                <a:solidFill>
                  <a:srgbClr val="DAA600"/>
                </a:solidFill>
              </a:endParaRPr>
            </a:p>
            <a:p>
              <a:pPr marL="182563" indent="-95250">
                <a:buFont typeface="Arial" pitchFamily="34" charset="0"/>
                <a:buChar char="•"/>
                <a:defRPr/>
              </a:pPr>
              <a:r>
                <a:rPr lang="ru-RU" sz="800" i="1" dirty="0" smtClean="0">
                  <a:solidFill>
                    <a:srgbClr val="DAA600"/>
                  </a:solidFill>
                </a:rPr>
                <a:t>Косухинское</a:t>
              </a:r>
              <a:endParaRPr lang="ru-RU" sz="800" i="1" dirty="0">
                <a:solidFill>
                  <a:srgbClr val="DAA600"/>
                </a:solidFill>
              </a:endParaRPr>
            </a:p>
            <a:p>
              <a:pPr marL="182563" indent="-95250">
                <a:buFont typeface="Arial" pitchFamily="34" charset="0"/>
                <a:buChar char="•"/>
                <a:defRPr/>
              </a:pPr>
              <a:r>
                <a:rPr lang="ru-RU" sz="800" i="1" dirty="0" smtClean="0">
                  <a:solidFill>
                    <a:srgbClr val="DAA600"/>
                  </a:solidFill>
                </a:rPr>
                <a:t>Северо-Кеумское</a:t>
              </a:r>
              <a:endParaRPr lang="ru-RU" sz="800" i="1" dirty="0">
                <a:solidFill>
                  <a:srgbClr val="DAA600"/>
                </a:solidFill>
              </a:endParaRPr>
            </a:p>
            <a:p>
              <a:pPr marL="182563" indent="-182563" algn="r">
                <a:defRPr/>
              </a:pPr>
              <a:endParaRPr lang="ru-RU" sz="900" dirty="0" smtClean="0">
                <a:solidFill>
                  <a:srgbClr val="DAA600"/>
                </a:solidFill>
              </a:endParaRPr>
            </a:p>
            <a:p>
              <a:pPr marL="182563" indent="-182563" algn="r">
                <a:defRPr/>
              </a:pPr>
              <a:endParaRPr lang="ru-RU" sz="900" dirty="0" smtClean="0">
                <a:solidFill>
                  <a:srgbClr val="DAA600"/>
                </a:solidFill>
              </a:endParaRPr>
            </a:p>
          </p:txBody>
        </p:sp>
        <p:cxnSp>
          <p:nvCxnSpPr>
            <p:cNvPr id="25" name="Соединительная линия уступом 24"/>
            <p:cNvCxnSpPr/>
            <p:nvPr/>
          </p:nvCxnSpPr>
          <p:spPr bwMode="auto">
            <a:xfrm>
              <a:off x="914401" y="1476375"/>
              <a:ext cx="3449438" cy="2037015"/>
            </a:xfrm>
            <a:prstGeom prst="bentConnector3">
              <a:avLst>
                <a:gd name="adj1" fmla="val 20"/>
              </a:avLst>
            </a:prstGeom>
            <a:noFill/>
            <a:ln w="9525" algn="ctr">
              <a:solidFill>
                <a:srgbClr val="DAA6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Группа 2"/>
          <p:cNvGrpSpPr/>
          <p:nvPr/>
        </p:nvGrpSpPr>
        <p:grpSpPr>
          <a:xfrm>
            <a:off x="4252470" y="1672621"/>
            <a:ext cx="5013917" cy="3589409"/>
            <a:chOff x="4252470" y="1882171"/>
            <a:chExt cx="5013917" cy="3589409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4703539" y="1882171"/>
              <a:ext cx="4301166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Потенциал</a:t>
              </a:r>
              <a:r>
                <a:rPr lang="ru-RU" sz="1600" dirty="0" smtClean="0">
                  <a:solidFill>
                    <a:schemeClr val="bg1">
                      <a:lumMod val="50000"/>
                    </a:schemeClr>
                  </a:solidFill>
                </a:rPr>
                <a:t> (+92 млн.т.):</a:t>
              </a:r>
              <a:endParaRPr lang="ru-RU" sz="16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>
                <a:defRPr/>
              </a:pPr>
              <a:r>
                <a:rPr lang="ru-RU" sz="1000" dirty="0" smtClean="0">
                  <a:solidFill>
                    <a:schemeClr val="bg1">
                      <a:lumMod val="50000"/>
                    </a:schemeClr>
                  </a:solidFill>
                </a:rPr>
                <a:t>Проработка </a:t>
              </a:r>
              <a:r>
                <a:rPr lang="ru-RU" sz="1000" dirty="0">
                  <a:solidFill>
                    <a:schemeClr val="bg1">
                      <a:lumMod val="50000"/>
                    </a:schemeClr>
                  </a:solidFill>
                </a:rPr>
                <a:t>технологий </a:t>
              </a:r>
              <a:r>
                <a:rPr lang="ru-RU" sz="1000" dirty="0" smtClean="0">
                  <a:solidFill>
                    <a:schemeClr val="bg1">
                      <a:lumMod val="50000"/>
                    </a:schemeClr>
                  </a:solidFill>
                </a:rPr>
                <a:t>по м/р с отрицательной экономикой, в том числе запасы и </a:t>
              </a:r>
              <a:r>
                <a:rPr lang="ru-RU" sz="1000" dirty="0">
                  <a:solidFill>
                    <a:schemeClr val="bg1">
                      <a:lumMod val="50000"/>
                    </a:schemeClr>
                  </a:solidFill>
                </a:rPr>
                <a:t>ресурсы ТРИЗ («</a:t>
              </a:r>
              <a:r>
                <a:rPr lang="ru-RU" sz="1000" dirty="0" err="1">
                  <a:solidFill>
                    <a:schemeClr val="bg1">
                      <a:lumMod val="50000"/>
                    </a:schemeClr>
                  </a:solidFill>
                </a:rPr>
                <a:t>Бажен</a:t>
              </a:r>
              <a:r>
                <a:rPr lang="ru-RU" sz="1000" dirty="0">
                  <a:solidFill>
                    <a:schemeClr val="bg1">
                      <a:lumMod val="50000"/>
                    </a:schemeClr>
                  </a:solidFill>
                </a:rPr>
                <a:t>»,«</a:t>
              </a:r>
              <a:r>
                <a:rPr lang="ru-RU" sz="1000" dirty="0" err="1">
                  <a:solidFill>
                    <a:schemeClr val="bg1">
                      <a:lumMod val="50000"/>
                    </a:schemeClr>
                  </a:solidFill>
                </a:rPr>
                <a:t>Абалак</a:t>
              </a:r>
              <a:r>
                <a:rPr lang="ru-RU" sz="1000" dirty="0">
                  <a:solidFill>
                    <a:schemeClr val="bg1">
                      <a:lumMod val="50000"/>
                    </a:schemeClr>
                  </a:solidFill>
                </a:rPr>
                <a:t>»):</a:t>
              </a:r>
            </a:p>
            <a:p>
              <a:pPr marL="87313"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</a:rPr>
                <a:t>≈</a:t>
              </a:r>
              <a:r>
                <a:rPr lang="ru-RU" sz="10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</a:rPr>
                <a:t>26 </a:t>
              </a:r>
              <a:r>
                <a:rPr lang="ru-RU" sz="1000" dirty="0" smtClean="0">
                  <a:solidFill>
                    <a:schemeClr val="bg1">
                      <a:lumMod val="50000"/>
                    </a:schemeClr>
                  </a:solidFill>
                </a:rPr>
                <a:t>м/р с </a:t>
              </a:r>
              <a:r>
                <a:rPr lang="ru-RU" sz="1000" dirty="0">
                  <a:solidFill>
                    <a:schemeClr val="bg1">
                      <a:lumMod val="50000"/>
                    </a:schemeClr>
                  </a:solidFill>
                </a:rPr>
                <a:t>запасами 3-10 </a:t>
              </a:r>
              <a:r>
                <a:rPr lang="ru-RU" sz="1000" dirty="0" err="1">
                  <a:solidFill>
                    <a:schemeClr val="bg1">
                      <a:lumMod val="50000"/>
                    </a:schemeClr>
                  </a:solidFill>
                </a:rPr>
                <a:t>млн.тонн</a:t>
              </a:r>
              <a:endParaRPr lang="ru-RU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4252470" y="3406546"/>
              <a:ext cx="4506050" cy="2065034"/>
              <a:chOff x="4252470" y="2420272"/>
              <a:chExt cx="4506050" cy="2570182"/>
            </a:xfrm>
          </p:grpSpPr>
          <p:sp>
            <p:nvSpPr>
              <p:cNvPr id="7" name="Полилиния 6"/>
              <p:cNvSpPr/>
              <p:nvPr/>
            </p:nvSpPr>
            <p:spPr bwMode="auto">
              <a:xfrm>
                <a:off x="4252470" y="2420272"/>
                <a:ext cx="4506050" cy="2570182"/>
              </a:xfrm>
              <a:custGeom>
                <a:avLst/>
                <a:gdLst>
                  <a:gd name="connsiteX0" fmla="*/ 0 w 4521011"/>
                  <a:gd name="connsiteY0" fmla="*/ 0 h 2566439"/>
                  <a:gd name="connsiteX1" fmla="*/ 275340 w 4521011"/>
                  <a:gd name="connsiteY1" fmla="*/ 3400 h 2566439"/>
                  <a:gd name="connsiteX2" fmla="*/ 564277 w 4521011"/>
                  <a:gd name="connsiteY2" fmla="*/ 23795 h 2566439"/>
                  <a:gd name="connsiteX3" fmla="*/ 856613 w 4521011"/>
                  <a:gd name="connsiteY3" fmla="*/ 186959 h 2566439"/>
                  <a:gd name="connsiteX4" fmla="*/ 1128553 w 4521011"/>
                  <a:gd name="connsiteY4" fmla="*/ 387516 h 2566439"/>
                  <a:gd name="connsiteX5" fmla="*/ 1417490 w 4521011"/>
                  <a:gd name="connsiteY5" fmla="*/ 350124 h 2566439"/>
                  <a:gd name="connsiteX6" fmla="*/ 1689431 w 4521011"/>
                  <a:gd name="connsiteY6" fmla="*/ 224351 h 2566439"/>
                  <a:gd name="connsiteX7" fmla="*/ 2253707 w 4521011"/>
                  <a:gd name="connsiteY7" fmla="*/ 377318 h 2566439"/>
                  <a:gd name="connsiteX8" fmla="*/ 2542644 w 4521011"/>
                  <a:gd name="connsiteY8" fmla="*/ 132571 h 2566439"/>
                  <a:gd name="connsiteX9" fmla="*/ 2824782 w 4521011"/>
                  <a:gd name="connsiteY9" fmla="*/ 431706 h 2566439"/>
                  <a:gd name="connsiteX10" fmla="*/ 3110320 w 4521011"/>
                  <a:gd name="connsiteY10" fmla="*/ 217553 h 2566439"/>
                  <a:gd name="connsiteX11" fmla="*/ 3385660 w 4521011"/>
                  <a:gd name="connsiteY11" fmla="*/ 224351 h 2566439"/>
                  <a:gd name="connsiteX12" fmla="*/ 3705190 w 4521011"/>
                  <a:gd name="connsiteY12" fmla="*/ 720643 h 2566439"/>
                  <a:gd name="connsiteX13" fmla="*/ 4014522 w 4521011"/>
                  <a:gd name="connsiteY13" fmla="*/ 1097960 h 2566439"/>
                  <a:gd name="connsiteX14" fmla="*/ 4238873 w 4521011"/>
                  <a:gd name="connsiteY14" fmla="*/ 1295117 h 2566439"/>
                  <a:gd name="connsiteX15" fmla="*/ 4391840 w 4521011"/>
                  <a:gd name="connsiteY15" fmla="*/ 1386897 h 2566439"/>
                  <a:gd name="connsiteX16" fmla="*/ 4463224 w 4521011"/>
                  <a:gd name="connsiteY16" fmla="*/ 1441285 h 2566439"/>
                  <a:gd name="connsiteX17" fmla="*/ 4514213 w 4521011"/>
                  <a:gd name="connsiteY17" fmla="*/ 1471878 h 2566439"/>
                  <a:gd name="connsiteX18" fmla="*/ 4521011 w 4521011"/>
                  <a:gd name="connsiteY18" fmla="*/ 2566439 h 2566439"/>
                  <a:gd name="connsiteX19" fmla="*/ 4167489 w 4521011"/>
                  <a:gd name="connsiteY19" fmla="*/ 2464461 h 2566439"/>
                  <a:gd name="connsiteX20" fmla="*/ 3711988 w 4521011"/>
                  <a:gd name="connsiteY20" fmla="*/ 2301297 h 2566439"/>
                  <a:gd name="connsiteX21" fmla="*/ 3402656 w 4521011"/>
                  <a:gd name="connsiteY21" fmla="*/ 2172125 h 2566439"/>
                  <a:gd name="connsiteX22" fmla="*/ 3127316 w 4521011"/>
                  <a:gd name="connsiteY22" fmla="*/ 2046353 h 2566439"/>
                  <a:gd name="connsiteX23" fmla="*/ 2739801 w 4521011"/>
                  <a:gd name="connsiteY23" fmla="*/ 1825401 h 2566439"/>
                  <a:gd name="connsiteX24" fmla="*/ 2549442 w 4521011"/>
                  <a:gd name="connsiteY24" fmla="*/ 1679233 h 2566439"/>
                  <a:gd name="connsiteX25" fmla="*/ 2267304 w 4521011"/>
                  <a:gd name="connsiteY25" fmla="*/ 1437886 h 2566439"/>
                  <a:gd name="connsiteX26" fmla="*/ 2107539 w 4521011"/>
                  <a:gd name="connsiteY26" fmla="*/ 1284919 h 2566439"/>
                  <a:gd name="connsiteX27" fmla="*/ 1991964 w 4521011"/>
                  <a:gd name="connsiteY27" fmla="*/ 1165945 h 2566439"/>
                  <a:gd name="connsiteX28" fmla="*/ 1699628 w 4521011"/>
                  <a:gd name="connsiteY28" fmla="*/ 995983 h 2566439"/>
                  <a:gd name="connsiteX29" fmla="*/ 1407292 w 4521011"/>
                  <a:gd name="connsiteY29" fmla="*/ 1019777 h 2566439"/>
                  <a:gd name="connsiteX30" fmla="*/ 1128553 w 4521011"/>
                  <a:gd name="connsiteY30" fmla="*/ 846415 h 2566439"/>
                  <a:gd name="connsiteX31" fmla="*/ 560877 w 4521011"/>
                  <a:gd name="connsiteY31" fmla="*/ 231150 h 2566439"/>
                  <a:gd name="connsiteX32" fmla="*/ 0 w 4521011"/>
                  <a:gd name="connsiteY32" fmla="*/ 0 h 2566439"/>
                  <a:gd name="connsiteX0" fmla="*/ 0 w 4521011"/>
                  <a:gd name="connsiteY0" fmla="*/ 0 h 2566439"/>
                  <a:gd name="connsiteX1" fmla="*/ 275340 w 4521011"/>
                  <a:gd name="connsiteY1" fmla="*/ 3400 h 2566439"/>
                  <a:gd name="connsiteX2" fmla="*/ 564277 w 4521011"/>
                  <a:gd name="connsiteY2" fmla="*/ 23795 h 2566439"/>
                  <a:gd name="connsiteX3" fmla="*/ 856613 w 4521011"/>
                  <a:gd name="connsiteY3" fmla="*/ 186959 h 2566439"/>
                  <a:gd name="connsiteX4" fmla="*/ 1128553 w 4521011"/>
                  <a:gd name="connsiteY4" fmla="*/ 387516 h 2566439"/>
                  <a:gd name="connsiteX5" fmla="*/ 1417490 w 4521011"/>
                  <a:gd name="connsiteY5" fmla="*/ 350124 h 2566439"/>
                  <a:gd name="connsiteX6" fmla="*/ 1689431 w 4521011"/>
                  <a:gd name="connsiteY6" fmla="*/ 224351 h 2566439"/>
                  <a:gd name="connsiteX7" fmla="*/ 2253707 w 4521011"/>
                  <a:gd name="connsiteY7" fmla="*/ 377318 h 2566439"/>
                  <a:gd name="connsiteX8" fmla="*/ 2542644 w 4521011"/>
                  <a:gd name="connsiteY8" fmla="*/ 132571 h 2566439"/>
                  <a:gd name="connsiteX9" fmla="*/ 2824782 w 4521011"/>
                  <a:gd name="connsiteY9" fmla="*/ 431706 h 2566439"/>
                  <a:gd name="connsiteX10" fmla="*/ 3110320 w 4521011"/>
                  <a:gd name="connsiteY10" fmla="*/ 217553 h 2566439"/>
                  <a:gd name="connsiteX11" fmla="*/ 3385660 w 4521011"/>
                  <a:gd name="connsiteY11" fmla="*/ 224351 h 2566439"/>
                  <a:gd name="connsiteX12" fmla="*/ 3705190 w 4521011"/>
                  <a:gd name="connsiteY12" fmla="*/ 720643 h 2566439"/>
                  <a:gd name="connsiteX13" fmla="*/ 4014522 w 4521011"/>
                  <a:gd name="connsiteY13" fmla="*/ 1097960 h 2566439"/>
                  <a:gd name="connsiteX14" fmla="*/ 4238873 w 4521011"/>
                  <a:gd name="connsiteY14" fmla="*/ 1295117 h 2566439"/>
                  <a:gd name="connsiteX15" fmla="*/ 4391840 w 4521011"/>
                  <a:gd name="connsiteY15" fmla="*/ 1386897 h 2566439"/>
                  <a:gd name="connsiteX16" fmla="*/ 4463224 w 4521011"/>
                  <a:gd name="connsiteY16" fmla="*/ 1441285 h 2566439"/>
                  <a:gd name="connsiteX17" fmla="*/ 4514213 w 4521011"/>
                  <a:gd name="connsiteY17" fmla="*/ 1471878 h 2566439"/>
                  <a:gd name="connsiteX18" fmla="*/ 4521011 w 4521011"/>
                  <a:gd name="connsiteY18" fmla="*/ 2566439 h 2566439"/>
                  <a:gd name="connsiteX19" fmla="*/ 4167489 w 4521011"/>
                  <a:gd name="connsiteY19" fmla="*/ 2464461 h 2566439"/>
                  <a:gd name="connsiteX20" fmla="*/ 3711988 w 4521011"/>
                  <a:gd name="connsiteY20" fmla="*/ 2301297 h 2566439"/>
                  <a:gd name="connsiteX21" fmla="*/ 3402656 w 4521011"/>
                  <a:gd name="connsiteY21" fmla="*/ 2172125 h 2566439"/>
                  <a:gd name="connsiteX22" fmla="*/ 3127316 w 4521011"/>
                  <a:gd name="connsiteY22" fmla="*/ 2046353 h 2566439"/>
                  <a:gd name="connsiteX23" fmla="*/ 2739801 w 4521011"/>
                  <a:gd name="connsiteY23" fmla="*/ 1825401 h 2566439"/>
                  <a:gd name="connsiteX24" fmla="*/ 2488256 w 4521011"/>
                  <a:gd name="connsiteY24" fmla="*/ 1628244 h 2566439"/>
                  <a:gd name="connsiteX25" fmla="*/ 2267304 w 4521011"/>
                  <a:gd name="connsiteY25" fmla="*/ 1437886 h 2566439"/>
                  <a:gd name="connsiteX26" fmla="*/ 2107539 w 4521011"/>
                  <a:gd name="connsiteY26" fmla="*/ 1284919 h 2566439"/>
                  <a:gd name="connsiteX27" fmla="*/ 1991964 w 4521011"/>
                  <a:gd name="connsiteY27" fmla="*/ 1165945 h 2566439"/>
                  <a:gd name="connsiteX28" fmla="*/ 1699628 w 4521011"/>
                  <a:gd name="connsiteY28" fmla="*/ 995983 h 2566439"/>
                  <a:gd name="connsiteX29" fmla="*/ 1407292 w 4521011"/>
                  <a:gd name="connsiteY29" fmla="*/ 1019777 h 2566439"/>
                  <a:gd name="connsiteX30" fmla="*/ 1128553 w 4521011"/>
                  <a:gd name="connsiteY30" fmla="*/ 846415 h 2566439"/>
                  <a:gd name="connsiteX31" fmla="*/ 560877 w 4521011"/>
                  <a:gd name="connsiteY31" fmla="*/ 231150 h 2566439"/>
                  <a:gd name="connsiteX32" fmla="*/ 0 w 4521011"/>
                  <a:gd name="connsiteY32" fmla="*/ 0 h 2566439"/>
                  <a:gd name="connsiteX0" fmla="*/ 0 w 4521011"/>
                  <a:gd name="connsiteY0" fmla="*/ 0 h 2566439"/>
                  <a:gd name="connsiteX1" fmla="*/ 275340 w 4521011"/>
                  <a:gd name="connsiteY1" fmla="*/ 3400 h 2566439"/>
                  <a:gd name="connsiteX2" fmla="*/ 564277 w 4521011"/>
                  <a:gd name="connsiteY2" fmla="*/ 23795 h 2566439"/>
                  <a:gd name="connsiteX3" fmla="*/ 856613 w 4521011"/>
                  <a:gd name="connsiteY3" fmla="*/ 186959 h 2566439"/>
                  <a:gd name="connsiteX4" fmla="*/ 1128553 w 4521011"/>
                  <a:gd name="connsiteY4" fmla="*/ 387516 h 2566439"/>
                  <a:gd name="connsiteX5" fmla="*/ 1417490 w 4521011"/>
                  <a:gd name="connsiteY5" fmla="*/ 350124 h 2566439"/>
                  <a:gd name="connsiteX6" fmla="*/ 1689431 w 4521011"/>
                  <a:gd name="connsiteY6" fmla="*/ 224351 h 2566439"/>
                  <a:gd name="connsiteX7" fmla="*/ 2253707 w 4521011"/>
                  <a:gd name="connsiteY7" fmla="*/ 377318 h 2566439"/>
                  <a:gd name="connsiteX8" fmla="*/ 2542644 w 4521011"/>
                  <a:gd name="connsiteY8" fmla="*/ 132571 h 2566439"/>
                  <a:gd name="connsiteX9" fmla="*/ 2824782 w 4521011"/>
                  <a:gd name="connsiteY9" fmla="*/ 431706 h 2566439"/>
                  <a:gd name="connsiteX10" fmla="*/ 3110320 w 4521011"/>
                  <a:gd name="connsiteY10" fmla="*/ 217553 h 2566439"/>
                  <a:gd name="connsiteX11" fmla="*/ 3385660 w 4521011"/>
                  <a:gd name="connsiteY11" fmla="*/ 224351 h 2566439"/>
                  <a:gd name="connsiteX12" fmla="*/ 3705190 w 4521011"/>
                  <a:gd name="connsiteY12" fmla="*/ 720643 h 2566439"/>
                  <a:gd name="connsiteX13" fmla="*/ 4014522 w 4521011"/>
                  <a:gd name="connsiteY13" fmla="*/ 1097960 h 2566439"/>
                  <a:gd name="connsiteX14" fmla="*/ 4238873 w 4521011"/>
                  <a:gd name="connsiteY14" fmla="*/ 1295117 h 2566439"/>
                  <a:gd name="connsiteX15" fmla="*/ 4391840 w 4521011"/>
                  <a:gd name="connsiteY15" fmla="*/ 1386897 h 2566439"/>
                  <a:gd name="connsiteX16" fmla="*/ 4463224 w 4521011"/>
                  <a:gd name="connsiteY16" fmla="*/ 1441285 h 2566439"/>
                  <a:gd name="connsiteX17" fmla="*/ 4514213 w 4521011"/>
                  <a:gd name="connsiteY17" fmla="*/ 1471878 h 2566439"/>
                  <a:gd name="connsiteX18" fmla="*/ 4521011 w 4521011"/>
                  <a:gd name="connsiteY18" fmla="*/ 2566439 h 2566439"/>
                  <a:gd name="connsiteX19" fmla="*/ 4167489 w 4521011"/>
                  <a:gd name="connsiteY19" fmla="*/ 2464461 h 2566439"/>
                  <a:gd name="connsiteX20" fmla="*/ 3711988 w 4521011"/>
                  <a:gd name="connsiteY20" fmla="*/ 2301297 h 2566439"/>
                  <a:gd name="connsiteX21" fmla="*/ 3402656 w 4521011"/>
                  <a:gd name="connsiteY21" fmla="*/ 2172125 h 2566439"/>
                  <a:gd name="connsiteX22" fmla="*/ 3127316 w 4521011"/>
                  <a:gd name="connsiteY22" fmla="*/ 2046353 h 2566439"/>
                  <a:gd name="connsiteX23" fmla="*/ 2811186 w 4521011"/>
                  <a:gd name="connsiteY23" fmla="*/ 1876390 h 2566439"/>
                  <a:gd name="connsiteX24" fmla="*/ 2488256 w 4521011"/>
                  <a:gd name="connsiteY24" fmla="*/ 1628244 h 2566439"/>
                  <a:gd name="connsiteX25" fmla="*/ 2267304 w 4521011"/>
                  <a:gd name="connsiteY25" fmla="*/ 1437886 h 2566439"/>
                  <a:gd name="connsiteX26" fmla="*/ 2107539 w 4521011"/>
                  <a:gd name="connsiteY26" fmla="*/ 1284919 h 2566439"/>
                  <a:gd name="connsiteX27" fmla="*/ 1991964 w 4521011"/>
                  <a:gd name="connsiteY27" fmla="*/ 1165945 h 2566439"/>
                  <a:gd name="connsiteX28" fmla="*/ 1699628 w 4521011"/>
                  <a:gd name="connsiteY28" fmla="*/ 995983 h 2566439"/>
                  <a:gd name="connsiteX29" fmla="*/ 1407292 w 4521011"/>
                  <a:gd name="connsiteY29" fmla="*/ 1019777 h 2566439"/>
                  <a:gd name="connsiteX30" fmla="*/ 1128553 w 4521011"/>
                  <a:gd name="connsiteY30" fmla="*/ 846415 h 2566439"/>
                  <a:gd name="connsiteX31" fmla="*/ 560877 w 4521011"/>
                  <a:gd name="connsiteY31" fmla="*/ 231150 h 2566439"/>
                  <a:gd name="connsiteX32" fmla="*/ 0 w 4521011"/>
                  <a:gd name="connsiteY32" fmla="*/ 0 h 2566439"/>
                  <a:gd name="connsiteX0" fmla="*/ 0 w 4521011"/>
                  <a:gd name="connsiteY0" fmla="*/ 0 h 2566439"/>
                  <a:gd name="connsiteX1" fmla="*/ 275340 w 4521011"/>
                  <a:gd name="connsiteY1" fmla="*/ 3400 h 2566439"/>
                  <a:gd name="connsiteX2" fmla="*/ 564277 w 4521011"/>
                  <a:gd name="connsiteY2" fmla="*/ 23795 h 2566439"/>
                  <a:gd name="connsiteX3" fmla="*/ 856613 w 4521011"/>
                  <a:gd name="connsiteY3" fmla="*/ 186959 h 2566439"/>
                  <a:gd name="connsiteX4" fmla="*/ 1128553 w 4521011"/>
                  <a:gd name="connsiteY4" fmla="*/ 387516 h 2566439"/>
                  <a:gd name="connsiteX5" fmla="*/ 1417490 w 4521011"/>
                  <a:gd name="connsiteY5" fmla="*/ 350124 h 2566439"/>
                  <a:gd name="connsiteX6" fmla="*/ 1689431 w 4521011"/>
                  <a:gd name="connsiteY6" fmla="*/ 224351 h 2566439"/>
                  <a:gd name="connsiteX7" fmla="*/ 2253707 w 4521011"/>
                  <a:gd name="connsiteY7" fmla="*/ 377318 h 2566439"/>
                  <a:gd name="connsiteX8" fmla="*/ 2542644 w 4521011"/>
                  <a:gd name="connsiteY8" fmla="*/ 132571 h 2566439"/>
                  <a:gd name="connsiteX9" fmla="*/ 2824782 w 4521011"/>
                  <a:gd name="connsiteY9" fmla="*/ 431706 h 2566439"/>
                  <a:gd name="connsiteX10" fmla="*/ 3110320 w 4521011"/>
                  <a:gd name="connsiteY10" fmla="*/ 217553 h 2566439"/>
                  <a:gd name="connsiteX11" fmla="*/ 3385660 w 4521011"/>
                  <a:gd name="connsiteY11" fmla="*/ 224351 h 2566439"/>
                  <a:gd name="connsiteX12" fmla="*/ 3705190 w 4521011"/>
                  <a:gd name="connsiteY12" fmla="*/ 720643 h 2566439"/>
                  <a:gd name="connsiteX13" fmla="*/ 4014522 w 4521011"/>
                  <a:gd name="connsiteY13" fmla="*/ 1097960 h 2566439"/>
                  <a:gd name="connsiteX14" fmla="*/ 4238873 w 4521011"/>
                  <a:gd name="connsiteY14" fmla="*/ 1295117 h 2566439"/>
                  <a:gd name="connsiteX15" fmla="*/ 4391840 w 4521011"/>
                  <a:gd name="connsiteY15" fmla="*/ 1386897 h 2566439"/>
                  <a:gd name="connsiteX16" fmla="*/ 4463224 w 4521011"/>
                  <a:gd name="connsiteY16" fmla="*/ 1441285 h 2566439"/>
                  <a:gd name="connsiteX17" fmla="*/ 4514213 w 4521011"/>
                  <a:gd name="connsiteY17" fmla="*/ 1471878 h 2566439"/>
                  <a:gd name="connsiteX18" fmla="*/ 4521011 w 4521011"/>
                  <a:gd name="connsiteY18" fmla="*/ 2566439 h 2566439"/>
                  <a:gd name="connsiteX19" fmla="*/ 4167489 w 4521011"/>
                  <a:gd name="connsiteY19" fmla="*/ 2464461 h 2566439"/>
                  <a:gd name="connsiteX20" fmla="*/ 3711988 w 4521011"/>
                  <a:gd name="connsiteY20" fmla="*/ 2301297 h 2566439"/>
                  <a:gd name="connsiteX21" fmla="*/ 3402656 w 4521011"/>
                  <a:gd name="connsiteY21" fmla="*/ 2172125 h 2566439"/>
                  <a:gd name="connsiteX22" fmla="*/ 3127316 w 4521011"/>
                  <a:gd name="connsiteY22" fmla="*/ 2046353 h 2566439"/>
                  <a:gd name="connsiteX23" fmla="*/ 2811186 w 4521011"/>
                  <a:gd name="connsiteY23" fmla="*/ 1876390 h 2566439"/>
                  <a:gd name="connsiteX24" fmla="*/ 2488256 w 4521011"/>
                  <a:gd name="connsiteY24" fmla="*/ 1628244 h 2566439"/>
                  <a:gd name="connsiteX25" fmla="*/ 2267304 w 4521011"/>
                  <a:gd name="connsiteY25" fmla="*/ 1437886 h 2566439"/>
                  <a:gd name="connsiteX26" fmla="*/ 2107539 w 4521011"/>
                  <a:gd name="connsiteY26" fmla="*/ 1284919 h 2566439"/>
                  <a:gd name="connsiteX27" fmla="*/ 1991964 w 4521011"/>
                  <a:gd name="connsiteY27" fmla="*/ 1165945 h 2566439"/>
                  <a:gd name="connsiteX28" fmla="*/ 1699628 w 4521011"/>
                  <a:gd name="connsiteY28" fmla="*/ 995983 h 2566439"/>
                  <a:gd name="connsiteX29" fmla="*/ 1407292 w 4521011"/>
                  <a:gd name="connsiteY29" fmla="*/ 1019777 h 2566439"/>
                  <a:gd name="connsiteX30" fmla="*/ 1128553 w 4521011"/>
                  <a:gd name="connsiteY30" fmla="*/ 846415 h 2566439"/>
                  <a:gd name="connsiteX31" fmla="*/ 560877 w 4521011"/>
                  <a:gd name="connsiteY31" fmla="*/ 231150 h 2566439"/>
                  <a:gd name="connsiteX32" fmla="*/ 0 w 4521011"/>
                  <a:gd name="connsiteY32" fmla="*/ 0 h 2566439"/>
                  <a:gd name="connsiteX0" fmla="*/ 0 w 4521011"/>
                  <a:gd name="connsiteY0" fmla="*/ 0 h 2566439"/>
                  <a:gd name="connsiteX1" fmla="*/ 275340 w 4521011"/>
                  <a:gd name="connsiteY1" fmla="*/ 3400 h 2566439"/>
                  <a:gd name="connsiteX2" fmla="*/ 564277 w 4521011"/>
                  <a:gd name="connsiteY2" fmla="*/ 23795 h 2566439"/>
                  <a:gd name="connsiteX3" fmla="*/ 856613 w 4521011"/>
                  <a:gd name="connsiteY3" fmla="*/ 186959 h 2566439"/>
                  <a:gd name="connsiteX4" fmla="*/ 1128553 w 4521011"/>
                  <a:gd name="connsiteY4" fmla="*/ 387516 h 2566439"/>
                  <a:gd name="connsiteX5" fmla="*/ 1417490 w 4521011"/>
                  <a:gd name="connsiteY5" fmla="*/ 350124 h 2566439"/>
                  <a:gd name="connsiteX6" fmla="*/ 1689431 w 4521011"/>
                  <a:gd name="connsiteY6" fmla="*/ 224351 h 2566439"/>
                  <a:gd name="connsiteX7" fmla="*/ 2253707 w 4521011"/>
                  <a:gd name="connsiteY7" fmla="*/ 377318 h 2566439"/>
                  <a:gd name="connsiteX8" fmla="*/ 2542644 w 4521011"/>
                  <a:gd name="connsiteY8" fmla="*/ 132571 h 2566439"/>
                  <a:gd name="connsiteX9" fmla="*/ 2824782 w 4521011"/>
                  <a:gd name="connsiteY9" fmla="*/ 431706 h 2566439"/>
                  <a:gd name="connsiteX10" fmla="*/ 3110320 w 4521011"/>
                  <a:gd name="connsiteY10" fmla="*/ 217553 h 2566439"/>
                  <a:gd name="connsiteX11" fmla="*/ 3385660 w 4521011"/>
                  <a:gd name="connsiteY11" fmla="*/ 224351 h 2566439"/>
                  <a:gd name="connsiteX12" fmla="*/ 3705190 w 4521011"/>
                  <a:gd name="connsiteY12" fmla="*/ 720643 h 2566439"/>
                  <a:gd name="connsiteX13" fmla="*/ 4014522 w 4521011"/>
                  <a:gd name="connsiteY13" fmla="*/ 1097960 h 2566439"/>
                  <a:gd name="connsiteX14" fmla="*/ 4238873 w 4521011"/>
                  <a:gd name="connsiteY14" fmla="*/ 1295117 h 2566439"/>
                  <a:gd name="connsiteX15" fmla="*/ 4391840 w 4521011"/>
                  <a:gd name="connsiteY15" fmla="*/ 1386897 h 2566439"/>
                  <a:gd name="connsiteX16" fmla="*/ 4463224 w 4521011"/>
                  <a:gd name="connsiteY16" fmla="*/ 1441285 h 2566439"/>
                  <a:gd name="connsiteX17" fmla="*/ 4514213 w 4521011"/>
                  <a:gd name="connsiteY17" fmla="*/ 1471878 h 2566439"/>
                  <a:gd name="connsiteX18" fmla="*/ 4521011 w 4521011"/>
                  <a:gd name="connsiteY18" fmla="*/ 2566439 h 2566439"/>
                  <a:gd name="connsiteX19" fmla="*/ 4167489 w 4521011"/>
                  <a:gd name="connsiteY19" fmla="*/ 2464461 h 2566439"/>
                  <a:gd name="connsiteX20" fmla="*/ 3711988 w 4521011"/>
                  <a:gd name="connsiteY20" fmla="*/ 2301297 h 2566439"/>
                  <a:gd name="connsiteX21" fmla="*/ 3402656 w 4521011"/>
                  <a:gd name="connsiteY21" fmla="*/ 2172125 h 2566439"/>
                  <a:gd name="connsiteX22" fmla="*/ 3127316 w 4521011"/>
                  <a:gd name="connsiteY22" fmla="*/ 2046353 h 2566439"/>
                  <a:gd name="connsiteX23" fmla="*/ 2811186 w 4521011"/>
                  <a:gd name="connsiteY23" fmla="*/ 1876390 h 2566439"/>
                  <a:gd name="connsiteX24" fmla="*/ 2488256 w 4521011"/>
                  <a:gd name="connsiteY24" fmla="*/ 1628244 h 2566439"/>
                  <a:gd name="connsiteX25" fmla="*/ 2267304 w 4521011"/>
                  <a:gd name="connsiteY25" fmla="*/ 1437886 h 2566439"/>
                  <a:gd name="connsiteX26" fmla="*/ 2107539 w 4521011"/>
                  <a:gd name="connsiteY26" fmla="*/ 1284919 h 2566439"/>
                  <a:gd name="connsiteX27" fmla="*/ 1991964 w 4521011"/>
                  <a:gd name="connsiteY27" fmla="*/ 1165945 h 2566439"/>
                  <a:gd name="connsiteX28" fmla="*/ 1699628 w 4521011"/>
                  <a:gd name="connsiteY28" fmla="*/ 995983 h 2566439"/>
                  <a:gd name="connsiteX29" fmla="*/ 1407292 w 4521011"/>
                  <a:gd name="connsiteY29" fmla="*/ 1019777 h 2566439"/>
                  <a:gd name="connsiteX30" fmla="*/ 1128553 w 4521011"/>
                  <a:gd name="connsiteY30" fmla="*/ 846415 h 2566439"/>
                  <a:gd name="connsiteX31" fmla="*/ 560877 w 4521011"/>
                  <a:gd name="connsiteY31" fmla="*/ 231150 h 2566439"/>
                  <a:gd name="connsiteX32" fmla="*/ 0 w 4521011"/>
                  <a:gd name="connsiteY32" fmla="*/ 0 h 2566439"/>
                  <a:gd name="connsiteX0" fmla="*/ 0 w 4521011"/>
                  <a:gd name="connsiteY0" fmla="*/ 0 h 2566439"/>
                  <a:gd name="connsiteX1" fmla="*/ 275340 w 4521011"/>
                  <a:gd name="connsiteY1" fmla="*/ 3400 h 2566439"/>
                  <a:gd name="connsiteX2" fmla="*/ 564277 w 4521011"/>
                  <a:gd name="connsiteY2" fmla="*/ 23795 h 2566439"/>
                  <a:gd name="connsiteX3" fmla="*/ 856613 w 4521011"/>
                  <a:gd name="connsiteY3" fmla="*/ 186959 h 2566439"/>
                  <a:gd name="connsiteX4" fmla="*/ 1128553 w 4521011"/>
                  <a:gd name="connsiteY4" fmla="*/ 387516 h 2566439"/>
                  <a:gd name="connsiteX5" fmla="*/ 1417490 w 4521011"/>
                  <a:gd name="connsiteY5" fmla="*/ 350124 h 2566439"/>
                  <a:gd name="connsiteX6" fmla="*/ 1689431 w 4521011"/>
                  <a:gd name="connsiteY6" fmla="*/ 224351 h 2566439"/>
                  <a:gd name="connsiteX7" fmla="*/ 2253707 w 4521011"/>
                  <a:gd name="connsiteY7" fmla="*/ 377318 h 2566439"/>
                  <a:gd name="connsiteX8" fmla="*/ 2542644 w 4521011"/>
                  <a:gd name="connsiteY8" fmla="*/ 132571 h 2566439"/>
                  <a:gd name="connsiteX9" fmla="*/ 2824782 w 4521011"/>
                  <a:gd name="connsiteY9" fmla="*/ 431706 h 2566439"/>
                  <a:gd name="connsiteX10" fmla="*/ 3110320 w 4521011"/>
                  <a:gd name="connsiteY10" fmla="*/ 217553 h 2566439"/>
                  <a:gd name="connsiteX11" fmla="*/ 3385660 w 4521011"/>
                  <a:gd name="connsiteY11" fmla="*/ 224351 h 2566439"/>
                  <a:gd name="connsiteX12" fmla="*/ 3705190 w 4521011"/>
                  <a:gd name="connsiteY12" fmla="*/ 720643 h 2566439"/>
                  <a:gd name="connsiteX13" fmla="*/ 4014522 w 4521011"/>
                  <a:gd name="connsiteY13" fmla="*/ 1097960 h 2566439"/>
                  <a:gd name="connsiteX14" fmla="*/ 4238873 w 4521011"/>
                  <a:gd name="connsiteY14" fmla="*/ 1295117 h 2566439"/>
                  <a:gd name="connsiteX15" fmla="*/ 4391840 w 4521011"/>
                  <a:gd name="connsiteY15" fmla="*/ 1386897 h 2566439"/>
                  <a:gd name="connsiteX16" fmla="*/ 4463224 w 4521011"/>
                  <a:gd name="connsiteY16" fmla="*/ 1441285 h 2566439"/>
                  <a:gd name="connsiteX17" fmla="*/ 4514213 w 4521011"/>
                  <a:gd name="connsiteY17" fmla="*/ 1471878 h 2566439"/>
                  <a:gd name="connsiteX18" fmla="*/ 4521011 w 4521011"/>
                  <a:gd name="connsiteY18" fmla="*/ 2566439 h 2566439"/>
                  <a:gd name="connsiteX19" fmla="*/ 4167489 w 4521011"/>
                  <a:gd name="connsiteY19" fmla="*/ 2464461 h 2566439"/>
                  <a:gd name="connsiteX20" fmla="*/ 3711988 w 4521011"/>
                  <a:gd name="connsiteY20" fmla="*/ 2301297 h 2566439"/>
                  <a:gd name="connsiteX21" fmla="*/ 3402656 w 4521011"/>
                  <a:gd name="connsiteY21" fmla="*/ 2172125 h 2566439"/>
                  <a:gd name="connsiteX22" fmla="*/ 3127316 w 4521011"/>
                  <a:gd name="connsiteY22" fmla="*/ 2046353 h 2566439"/>
                  <a:gd name="connsiteX23" fmla="*/ 2811186 w 4521011"/>
                  <a:gd name="connsiteY23" fmla="*/ 1876390 h 2566439"/>
                  <a:gd name="connsiteX24" fmla="*/ 2488256 w 4521011"/>
                  <a:gd name="connsiteY24" fmla="*/ 1628244 h 2566439"/>
                  <a:gd name="connsiteX25" fmla="*/ 2267304 w 4521011"/>
                  <a:gd name="connsiteY25" fmla="*/ 1437886 h 2566439"/>
                  <a:gd name="connsiteX26" fmla="*/ 2107539 w 4521011"/>
                  <a:gd name="connsiteY26" fmla="*/ 1284919 h 2566439"/>
                  <a:gd name="connsiteX27" fmla="*/ 1991964 w 4521011"/>
                  <a:gd name="connsiteY27" fmla="*/ 1165945 h 2566439"/>
                  <a:gd name="connsiteX28" fmla="*/ 1699628 w 4521011"/>
                  <a:gd name="connsiteY28" fmla="*/ 995983 h 2566439"/>
                  <a:gd name="connsiteX29" fmla="*/ 1407292 w 4521011"/>
                  <a:gd name="connsiteY29" fmla="*/ 1019777 h 2566439"/>
                  <a:gd name="connsiteX30" fmla="*/ 1128553 w 4521011"/>
                  <a:gd name="connsiteY30" fmla="*/ 846415 h 2566439"/>
                  <a:gd name="connsiteX31" fmla="*/ 560877 w 4521011"/>
                  <a:gd name="connsiteY31" fmla="*/ 231150 h 2566439"/>
                  <a:gd name="connsiteX32" fmla="*/ 0 w 4521011"/>
                  <a:gd name="connsiteY32" fmla="*/ 0 h 2566439"/>
                  <a:gd name="connsiteX0" fmla="*/ 0 w 4521011"/>
                  <a:gd name="connsiteY0" fmla="*/ 0 h 2566439"/>
                  <a:gd name="connsiteX1" fmla="*/ 275340 w 4521011"/>
                  <a:gd name="connsiteY1" fmla="*/ 3400 h 2566439"/>
                  <a:gd name="connsiteX2" fmla="*/ 564277 w 4521011"/>
                  <a:gd name="connsiteY2" fmla="*/ 23795 h 2566439"/>
                  <a:gd name="connsiteX3" fmla="*/ 856613 w 4521011"/>
                  <a:gd name="connsiteY3" fmla="*/ 186959 h 2566439"/>
                  <a:gd name="connsiteX4" fmla="*/ 1128553 w 4521011"/>
                  <a:gd name="connsiteY4" fmla="*/ 387516 h 2566439"/>
                  <a:gd name="connsiteX5" fmla="*/ 1417490 w 4521011"/>
                  <a:gd name="connsiteY5" fmla="*/ 350124 h 2566439"/>
                  <a:gd name="connsiteX6" fmla="*/ 1689431 w 4521011"/>
                  <a:gd name="connsiteY6" fmla="*/ 224351 h 2566439"/>
                  <a:gd name="connsiteX7" fmla="*/ 2253707 w 4521011"/>
                  <a:gd name="connsiteY7" fmla="*/ 377318 h 2566439"/>
                  <a:gd name="connsiteX8" fmla="*/ 2542644 w 4521011"/>
                  <a:gd name="connsiteY8" fmla="*/ 132571 h 2566439"/>
                  <a:gd name="connsiteX9" fmla="*/ 2824782 w 4521011"/>
                  <a:gd name="connsiteY9" fmla="*/ 431706 h 2566439"/>
                  <a:gd name="connsiteX10" fmla="*/ 3110320 w 4521011"/>
                  <a:gd name="connsiteY10" fmla="*/ 217553 h 2566439"/>
                  <a:gd name="connsiteX11" fmla="*/ 3385660 w 4521011"/>
                  <a:gd name="connsiteY11" fmla="*/ 224351 h 2566439"/>
                  <a:gd name="connsiteX12" fmla="*/ 3705190 w 4521011"/>
                  <a:gd name="connsiteY12" fmla="*/ 720643 h 2566439"/>
                  <a:gd name="connsiteX13" fmla="*/ 4014522 w 4521011"/>
                  <a:gd name="connsiteY13" fmla="*/ 1097960 h 2566439"/>
                  <a:gd name="connsiteX14" fmla="*/ 4238873 w 4521011"/>
                  <a:gd name="connsiteY14" fmla="*/ 1295117 h 2566439"/>
                  <a:gd name="connsiteX15" fmla="*/ 4391840 w 4521011"/>
                  <a:gd name="connsiteY15" fmla="*/ 1386897 h 2566439"/>
                  <a:gd name="connsiteX16" fmla="*/ 4463224 w 4521011"/>
                  <a:gd name="connsiteY16" fmla="*/ 1441285 h 2566439"/>
                  <a:gd name="connsiteX17" fmla="*/ 4514213 w 4521011"/>
                  <a:gd name="connsiteY17" fmla="*/ 1471878 h 2566439"/>
                  <a:gd name="connsiteX18" fmla="*/ 4521011 w 4521011"/>
                  <a:gd name="connsiteY18" fmla="*/ 2566439 h 2566439"/>
                  <a:gd name="connsiteX19" fmla="*/ 4167489 w 4521011"/>
                  <a:gd name="connsiteY19" fmla="*/ 2464461 h 2566439"/>
                  <a:gd name="connsiteX20" fmla="*/ 3711988 w 4521011"/>
                  <a:gd name="connsiteY20" fmla="*/ 2301297 h 2566439"/>
                  <a:gd name="connsiteX21" fmla="*/ 3402656 w 4521011"/>
                  <a:gd name="connsiteY21" fmla="*/ 2172125 h 2566439"/>
                  <a:gd name="connsiteX22" fmla="*/ 3127316 w 4521011"/>
                  <a:gd name="connsiteY22" fmla="*/ 2046353 h 2566439"/>
                  <a:gd name="connsiteX23" fmla="*/ 2811186 w 4521011"/>
                  <a:gd name="connsiteY23" fmla="*/ 1876390 h 2566439"/>
                  <a:gd name="connsiteX24" fmla="*/ 2488256 w 4521011"/>
                  <a:gd name="connsiteY24" fmla="*/ 1628244 h 2566439"/>
                  <a:gd name="connsiteX25" fmla="*/ 2267304 w 4521011"/>
                  <a:gd name="connsiteY25" fmla="*/ 1437886 h 2566439"/>
                  <a:gd name="connsiteX26" fmla="*/ 2107539 w 4521011"/>
                  <a:gd name="connsiteY26" fmla="*/ 1284919 h 2566439"/>
                  <a:gd name="connsiteX27" fmla="*/ 1991964 w 4521011"/>
                  <a:gd name="connsiteY27" fmla="*/ 1165945 h 2566439"/>
                  <a:gd name="connsiteX28" fmla="*/ 1699628 w 4521011"/>
                  <a:gd name="connsiteY28" fmla="*/ 995983 h 2566439"/>
                  <a:gd name="connsiteX29" fmla="*/ 1407292 w 4521011"/>
                  <a:gd name="connsiteY29" fmla="*/ 1019777 h 2566439"/>
                  <a:gd name="connsiteX30" fmla="*/ 1128553 w 4521011"/>
                  <a:gd name="connsiteY30" fmla="*/ 846415 h 2566439"/>
                  <a:gd name="connsiteX31" fmla="*/ 560877 w 4521011"/>
                  <a:gd name="connsiteY31" fmla="*/ 231150 h 2566439"/>
                  <a:gd name="connsiteX32" fmla="*/ 0 w 4521011"/>
                  <a:gd name="connsiteY32" fmla="*/ 0 h 2566439"/>
                  <a:gd name="connsiteX0" fmla="*/ 0 w 4510813"/>
                  <a:gd name="connsiteY0" fmla="*/ 0 h 2563039"/>
                  <a:gd name="connsiteX1" fmla="*/ 265142 w 4510813"/>
                  <a:gd name="connsiteY1" fmla="*/ 0 h 2563039"/>
                  <a:gd name="connsiteX2" fmla="*/ 554079 w 4510813"/>
                  <a:gd name="connsiteY2" fmla="*/ 20395 h 2563039"/>
                  <a:gd name="connsiteX3" fmla="*/ 846415 w 4510813"/>
                  <a:gd name="connsiteY3" fmla="*/ 183559 h 2563039"/>
                  <a:gd name="connsiteX4" fmla="*/ 1118355 w 4510813"/>
                  <a:gd name="connsiteY4" fmla="*/ 384116 h 2563039"/>
                  <a:gd name="connsiteX5" fmla="*/ 1407292 w 4510813"/>
                  <a:gd name="connsiteY5" fmla="*/ 346724 h 2563039"/>
                  <a:gd name="connsiteX6" fmla="*/ 1679233 w 4510813"/>
                  <a:gd name="connsiteY6" fmla="*/ 220951 h 2563039"/>
                  <a:gd name="connsiteX7" fmla="*/ 2243509 w 4510813"/>
                  <a:gd name="connsiteY7" fmla="*/ 373918 h 2563039"/>
                  <a:gd name="connsiteX8" fmla="*/ 2532446 w 4510813"/>
                  <a:gd name="connsiteY8" fmla="*/ 129171 h 2563039"/>
                  <a:gd name="connsiteX9" fmla="*/ 2814584 w 4510813"/>
                  <a:gd name="connsiteY9" fmla="*/ 428306 h 2563039"/>
                  <a:gd name="connsiteX10" fmla="*/ 3100122 w 4510813"/>
                  <a:gd name="connsiteY10" fmla="*/ 214153 h 2563039"/>
                  <a:gd name="connsiteX11" fmla="*/ 3375462 w 4510813"/>
                  <a:gd name="connsiteY11" fmla="*/ 220951 h 2563039"/>
                  <a:gd name="connsiteX12" fmla="*/ 3694992 w 4510813"/>
                  <a:gd name="connsiteY12" fmla="*/ 717243 h 2563039"/>
                  <a:gd name="connsiteX13" fmla="*/ 4004324 w 4510813"/>
                  <a:gd name="connsiteY13" fmla="*/ 1094560 h 2563039"/>
                  <a:gd name="connsiteX14" fmla="*/ 4228675 w 4510813"/>
                  <a:gd name="connsiteY14" fmla="*/ 1291717 h 2563039"/>
                  <a:gd name="connsiteX15" fmla="*/ 4381642 w 4510813"/>
                  <a:gd name="connsiteY15" fmla="*/ 1383497 h 2563039"/>
                  <a:gd name="connsiteX16" fmla="*/ 4453026 w 4510813"/>
                  <a:gd name="connsiteY16" fmla="*/ 1437885 h 2563039"/>
                  <a:gd name="connsiteX17" fmla="*/ 4504015 w 4510813"/>
                  <a:gd name="connsiteY17" fmla="*/ 1468478 h 2563039"/>
                  <a:gd name="connsiteX18" fmla="*/ 4510813 w 4510813"/>
                  <a:gd name="connsiteY18" fmla="*/ 2563039 h 2563039"/>
                  <a:gd name="connsiteX19" fmla="*/ 4157291 w 4510813"/>
                  <a:gd name="connsiteY19" fmla="*/ 2461061 h 2563039"/>
                  <a:gd name="connsiteX20" fmla="*/ 3701790 w 4510813"/>
                  <a:gd name="connsiteY20" fmla="*/ 2297897 h 2563039"/>
                  <a:gd name="connsiteX21" fmla="*/ 3392458 w 4510813"/>
                  <a:gd name="connsiteY21" fmla="*/ 2168725 h 2563039"/>
                  <a:gd name="connsiteX22" fmla="*/ 3117118 w 4510813"/>
                  <a:gd name="connsiteY22" fmla="*/ 2042953 h 2563039"/>
                  <a:gd name="connsiteX23" fmla="*/ 2800988 w 4510813"/>
                  <a:gd name="connsiteY23" fmla="*/ 1872990 h 2563039"/>
                  <a:gd name="connsiteX24" fmla="*/ 2478058 w 4510813"/>
                  <a:gd name="connsiteY24" fmla="*/ 1624844 h 2563039"/>
                  <a:gd name="connsiteX25" fmla="*/ 2257106 w 4510813"/>
                  <a:gd name="connsiteY25" fmla="*/ 1434486 h 2563039"/>
                  <a:gd name="connsiteX26" fmla="*/ 2097341 w 4510813"/>
                  <a:gd name="connsiteY26" fmla="*/ 1281519 h 2563039"/>
                  <a:gd name="connsiteX27" fmla="*/ 1981766 w 4510813"/>
                  <a:gd name="connsiteY27" fmla="*/ 1162545 h 2563039"/>
                  <a:gd name="connsiteX28" fmla="*/ 1689430 w 4510813"/>
                  <a:gd name="connsiteY28" fmla="*/ 992583 h 2563039"/>
                  <a:gd name="connsiteX29" fmla="*/ 1397094 w 4510813"/>
                  <a:gd name="connsiteY29" fmla="*/ 1016377 h 2563039"/>
                  <a:gd name="connsiteX30" fmla="*/ 1118355 w 4510813"/>
                  <a:gd name="connsiteY30" fmla="*/ 843015 h 2563039"/>
                  <a:gd name="connsiteX31" fmla="*/ 550679 w 4510813"/>
                  <a:gd name="connsiteY31" fmla="*/ 227750 h 2563039"/>
                  <a:gd name="connsiteX32" fmla="*/ 0 w 4510813"/>
                  <a:gd name="connsiteY32" fmla="*/ 0 h 2563039"/>
                  <a:gd name="connsiteX0" fmla="*/ 0 w 4510813"/>
                  <a:gd name="connsiteY0" fmla="*/ 0 h 2563039"/>
                  <a:gd name="connsiteX1" fmla="*/ 265142 w 4510813"/>
                  <a:gd name="connsiteY1" fmla="*/ 0 h 2563039"/>
                  <a:gd name="connsiteX2" fmla="*/ 554079 w 4510813"/>
                  <a:gd name="connsiteY2" fmla="*/ 20395 h 2563039"/>
                  <a:gd name="connsiteX3" fmla="*/ 846415 w 4510813"/>
                  <a:gd name="connsiteY3" fmla="*/ 183559 h 2563039"/>
                  <a:gd name="connsiteX4" fmla="*/ 1118355 w 4510813"/>
                  <a:gd name="connsiteY4" fmla="*/ 384116 h 2563039"/>
                  <a:gd name="connsiteX5" fmla="*/ 1407292 w 4510813"/>
                  <a:gd name="connsiteY5" fmla="*/ 346724 h 2563039"/>
                  <a:gd name="connsiteX6" fmla="*/ 1679233 w 4510813"/>
                  <a:gd name="connsiteY6" fmla="*/ 220951 h 2563039"/>
                  <a:gd name="connsiteX7" fmla="*/ 2243509 w 4510813"/>
                  <a:gd name="connsiteY7" fmla="*/ 373918 h 2563039"/>
                  <a:gd name="connsiteX8" fmla="*/ 2532446 w 4510813"/>
                  <a:gd name="connsiteY8" fmla="*/ 129171 h 2563039"/>
                  <a:gd name="connsiteX9" fmla="*/ 2814584 w 4510813"/>
                  <a:gd name="connsiteY9" fmla="*/ 428306 h 2563039"/>
                  <a:gd name="connsiteX10" fmla="*/ 3100122 w 4510813"/>
                  <a:gd name="connsiteY10" fmla="*/ 214153 h 2563039"/>
                  <a:gd name="connsiteX11" fmla="*/ 3375462 w 4510813"/>
                  <a:gd name="connsiteY11" fmla="*/ 220951 h 2563039"/>
                  <a:gd name="connsiteX12" fmla="*/ 3694992 w 4510813"/>
                  <a:gd name="connsiteY12" fmla="*/ 717243 h 2563039"/>
                  <a:gd name="connsiteX13" fmla="*/ 4004324 w 4510813"/>
                  <a:gd name="connsiteY13" fmla="*/ 1094560 h 2563039"/>
                  <a:gd name="connsiteX14" fmla="*/ 4228675 w 4510813"/>
                  <a:gd name="connsiteY14" fmla="*/ 1291717 h 2563039"/>
                  <a:gd name="connsiteX15" fmla="*/ 4381642 w 4510813"/>
                  <a:gd name="connsiteY15" fmla="*/ 1383497 h 2563039"/>
                  <a:gd name="connsiteX16" fmla="*/ 4453026 w 4510813"/>
                  <a:gd name="connsiteY16" fmla="*/ 1437885 h 2563039"/>
                  <a:gd name="connsiteX17" fmla="*/ 4504015 w 4510813"/>
                  <a:gd name="connsiteY17" fmla="*/ 1468478 h 2563039"/>
                  <a:gd name="connsiteX18" fmla="*/ 4510813 w 4510813"/>
                  <a:gd name="connsiteY18" fmla="*/ 2563039 h 2563039"/>
                  <a:gd name="connsiteX19" fmla="*/ 4157291 w 4510813"/>
                  <a:gd name="connsiteY19" fmla="*/ 2461061 h 2563039"/>
                  <a:gd name="connsiteX20" fmla="*/ 3701790 w 4510813"/>
                  <a:gd name="connsiteY20" fmla="*/ 2297897 h 2563039"/>
                  <a:gd name="connsiteX21" fmla="*/ 3392458 w 4510813"/>
                  <a:gd name="connsiteY21" fmla="*/ 2168725 h 2563039"/>
                  <a:gd name="connsiteX22" fmla="*/ 3117118 w 4510813"/>
                  <a:gd name="connsiteY22" fmla="*/ 2042953 h 2563039"/>
                  <a:gd name="connsiteX23" fmla="*/ 2800988 w 4510813"/>
                  <a:gd name="connsiteY23" fmla="*/ 1872990 h 2563039"/>
                  <a:gd name="connsiteX24" fmla="*/ 2478058 w 4510813"/>
                  <a:gd name="connsiteY24" fmla="*/ 1624844 h 2563039"/>
                  <a:gd name="connsiteX25" fmla="*/ 2257106 w 4510813"/>
                  <a:gd name="connsiteY25" fmla="*/ 1434486 h 2563039"/>
                  <a:gd name="connsiteX26" fmla="*/ 2097341 w 4510813"/>
                  <a:gd name="connsiteY26" fmla="*/ 1281519 h 2563039"/>
                  <a:gd name="connsiteX27" fmla="*/ 1981766 w 4510813"/>
                  <a:gd name="connsiteY27" fmla="*/ 1162545 h 2563039"/>
                  <a:gd name="connsiteX28" fmla="*/ 1689430 w 4510813"/>
                  <a:gd name="connsiteY28" fmla="*/ 992583 h 2563039"/>
                  <a:gd name="connsiteX29" fmla="*/ 1397094 w 4510813"/>
                  <a:gd name="connsiteY29" fmla="*/ 1016377 h 2563039"/>
                  <a:gd name="connsiteX30" fmla="*/ 1118355 w 4510813"/>
                  <a:gd name="connsiteY30" fmla="*/ 843015 h 2563039"/>
                  <a:gd name="connsiteX31" fmla="*/ 543880 w 4510813"/>
                  <a:gd name="connsiteY31" fmla="*/ 210754 h 2563039"/>
                  <a:gd name="connsiteX32" fmla="*/ 0 w 4510813"/>
                  <a:gd name="connsiteY32" fmla="*/ 0 h 2563039"/>
                  <a:gd name="connsiteX0" fmla="*/ 0 w 4510813"/>
                  <a:gd name="connsiteY0" fmla="*/ 0 h 2563039"/>
                  <a:gd name="connsiteX1" fmla="*/ 265142 w 4510813"/>
                  <a:gd name="connsiteY1" fmla="*/ 0 h 2563039"/>
                  <a:gd name="connsiteX2" fmla="*/ 554079 w 4510813"/>
                  <a:gd name="connsiteY2" fmla="*/ 20395 h 2563039"/>
                  <a:gd name="connsiteX3" fmla="*/ 846415 w 4510813"/>
                  <a:gd name="connsiteY3" fmla="*/ 183559 h 2563039"/>
                  <a:gd name="connsiteX4" fmla="*/ 1118355 w 4510813"/>
                  <a:gd name="connsiteY4" fmla="*/ 384116 h 2563039"/>
                  <a:gd name="connsiteX5" fmla="*/ 1407292 w 4510813"/>
                  <a:gd name="connsiteY5" fmla="*/ 346724 h 2563039"/>
                  <a:gd name="connsiteX6" fmla="*/ 1679233 w 4510813"/>
                  <a:gd name="connsiteY6" fmla="*/ 220951 h 2563039"/>
                  <a:gd name="connsiteX7" fmla="*/ 2243509 w 4510813"/>
                  <a:gd name="connsiteY7" fmla="*/ 373918 h 2563039"/>
                  <a:gd name="connsiteX8" fmla="*/ 2532446 w 4510813"/>
                  <a:gd name="connsiteY8" fmla="*/ 129171 h 2563039"/>
                  <a:gd name="connsiteX9" fmla="*/ 2814584 w 4510813"/>
                  <a:gd name="connsiteY9" fmla="*/ 428306 h 2563039"/>
                  <a:gd name="connsiteX10" fmla="*/ 3100122 w 4510813"/>
                  <a:gd name="connsiteY10" fmla="*/ 214153 h 2563039"/>
                  <a:gd name="connsiteX11" fmla="*/ 3375462 w 4510813"/>
                  <a:gd name="connsiteY11" fmla="*/ 220951 h 2563039"/>
                  <a:gd name="connsiteX12" fmla="*/ 3694992 w 4510813"/>
                  <a:gd name="connsiteY12" fmla="*/ 717243 h 2563039"/>
                  <a:gd name="connsiteX13" fmla="*/ 4004324 w 4510813"/>
                  <a:gd name="connsiteY13" fmla="*/ 1094560 h 2563039"/>
                  <a:gd name="connsiteX14" fmla="*/ 4228675 w 4510813"/>
                  <a:gd name="connsiteY14" fmla="*/ 1291717 h 2563039"/>
                  <a:gd name="connsiteX15" fmla="*/ 4381642 w 4510813"/>
                  <a:gd name="connsiteY15" fmla="*/ 1383497 h 2563039"/>
                  <a:gd name="connsiteX16" fmla="*/ 4453026 w 4510813"/>
                  <a:gd name="connsiteY16" fmla="*/ 1437885 h 2563039"/>
                  <a:gd name="connsiteX17" fmla="*/ 4504015 w 4510813"/>
                  <a:gd name="connsiteY17" fmla="*/ 1468478 h 2563039"/>
                  <a:gd name="connsiteX18" fmla="*/ 4510813 w 4510813"/>
                  <a:gd name="connsiteY18" fmla="*/ 2563039 h 2563039"/>
                  <a:gd name="connsiteX19" fmla="*/ 4157291 w 4510813"/>
                  <a:gd name="connsiteY19" fmla="*/ 2461061 h 2563039"/>
                  <a:gd name="connsiteX20" fmla="*/ 3701790 w 4510813"/>
                  <a:gd name="connsiteY20" fmla="*/ 2297897 h 2563039"/>
                  <a:gd name="connsiteX21" fmla="*/ 3392458 w 4510813"/>
                  <a:gd name="connsiteY21" fmla="*/ 2168725 h 2563039"/>
                  <a:gd name="connsiteX22" fmla="*/ 3117118 w 4510813"/>
                  <a:gd name="connsiteY22" fmla="*/ 2042953 h 2563039"/>
                  <a:gd name="connsiteX23" fmla="*/ 2800988 w 4510813"/>
                  <a:gd name="connsiteY23" fmla="*/ 1872990 h 2563039"/>
                  <a:gd name="connsiteX24" fmla="*/ 2478058 w 4510813"/>
                  <a:gd name="connsiteY24" fmla="*/ 1624844 h 2563039"/>
                  <a:gd name="connsiteX25" fmla="*/ 2257106 w 4510813"/>
                  <a:gd name="connsiteY25" fmla="*/ 1434486 h 2563039"/>
                  <a:gd name="connsiteX26" fmla="*/ 2097341 w 4510813"/>
                  <a:gd name="connsiteY26" fmla="*/ 1281519 h 2563039"/>
                  <a:gd name="connsiteX27" fmla="*/ 1981766 w 4510813"/>
                  <a:gd name="connsiteY27" fmla="*/ 1162545 h 2563039"/>
                  <a:gd name="connsiteX28" fmla="*/ 1689430 w 4510813"/>
                  <a:gd name="connsiteY28" fmla="*/ 992583 h 2563039"/>
                  <a:gd name="connsiteX29" fmla="*/ 1397094 w 4510813"/>
                  <a:gd name="connsiteY29" fmla="*/ 1016377 h 2563039"/>
                  <a:gd name="connsiteX30" fmla="*/ 1118355 w 4510813"/>
                  <a:gd name="connsiteY30" fmla="*/ 843015 h 2563039"/>
                  <a:gd name="connsiteX31" fmla="*/ 520085 w 4510813"/>
                  <a:gd name="connsiteY31" fmla="*/ 214154 h 2563039"/>
                  <a:gd name="connsiteX32" fmla="*/ 0 w 4510813"/>
                  <a:gd name="connsiteY32" fmla="*/ 0 h 2563039"/>
                  <a:gd name="connsiteX0" fmla="*/ 0 w 4510813"/>
                  <a:gd name="connsiteY0" fmla="*/ 0 h 2563039"/>
                  <a:gd name="connsiteX1" fmla="*/ 265142 w 4510813"/>
                  <a:gd name="connsiteY1" fmla="*/ 0 h 2563039"/>
                  <a:gd name="connsiteX2" fmla="*/ 554079 w 4510813"/>
                  <a:gd name="connsiteY2" fmla="*/ 20395 h 2563039"/>
                  <a:gd name="connsiteX3" fmla="*/ 846415 w 4510813"/>
                  <a:gd name="connsiteY3" fmla="*/ 183559 h 2563039"/>
                  <a:gd name="connsiteX4" fmla="*/ 1118355 w 4510813"/>
                  <a:gd name="connsiteY4" fmla="*/ 384116 h 2563039"/>
                  <a:gd name="connsiteX5" fmla="*/ 1407292 w 4510813"/>
                  <a:gd name="connsiteY5" fmla="*/ 346724 h 2563039"/>
                  <a:gd name="connsiteX6" fmla="*/ 1679233 w 4510813"/>
                  <a:gd name="connsiteY6" fmla="*/ 220951 h 2563039"/>
                  <a:gd name="connsiteX7" fmla="*/ 2243509 w 4510813"/>
                  <a:gd name="connsiteY7" fmla="*/ 373918 h 2563039"/>
                  <a:gd name="connsiteX8" fmla="*/ 2532446 w 4510813"/>
                  <a:gd name="connsiteY8" fmla="*/ 129171 h 2563039"/>
                  <a:gd name="connsiteX9" fmla="*/ 2814584 w 4510813"/>
                  <a:gd name="connsiteY9" fmla="*/ 428306 h 2563039"/>
                  <a:gd name="connsiteX10" fmla="*/ 3100122 w 4510813"/>
                  <a:gd name="connsiteY10" fmla="*/ 214153 h 2563039"/>
                  <a:gd name="connsiteX11" fmla="*/ 3375462 w 4510813"/>
                  <a:gd name="connsiteY11" fmla="*/ 220951 h 2563039"/>
                  <a:gd name="connsiteX12" fmla="*/ 3694992 w 4510813"/>
                  <a:gd name="connsiteY12" fmla="*/ 717243 h 2563039"/>
                  <a:gd name="connsiteX13" fmla="*/ 4004324 w 4510813"/>
                  <a:gd name="connsiteY13" fmla="*/ 1094560 h 2563039"/>
                  <a:gd name="connsiteX14" fmla="*/ 4228675 w 4510813"/>
                  <a:gd name="connsiteY14" fmla="*/ 1291717 h 2563039"/>
                  <a:gd name="connsiteX15" fmla="*/ 4350686 w 4510813"/>
                  <a:gd name="connsiteY15" fmla="*/ 1371591 h 2563039"/>
                  <a:gd name="connsiteX16" fmla="*/ 4453026 w 4510813"/>
                  <a:gd name="connsiteY16" fmla="*/ 1437885 h 2563039"/>
                  <a:gd name="connsiteX17" fmla="*/ 4504015 w 4510813"/>
                  <a:gd name="connsiteY17" fmla="*/ 1468478 h 2563039"/>
                  <a:gd name="connsiteX18" fmla="*/ 4510813 w 4510813"/>
                  <a:gd name="connsiteY18" fmla="*/ 2563039 h 2563039"/>
                  <a:gd name="connsiteX19" fmla="*/ 4157291 w 4510813"/>
                  <a:gd name="connsiteY19" fmla="*/ 2461061 h 2563039"/>
                  <a:gd name="connsiteX20" fmla="*/ 3701790 w 4510813"/>
                  <a:gd name="connsiteY20" fmla="*/ 2297897 h 2563039"/>
                  <a:gd name="connsiteX21" fmla="*/ 3392458 w 4510813"/>
                  <a:gd name="connsiteY21" fmla="*/ 2168725 h 2563039"/>
                  <a:gd name="connsiteX22" fmla="*/ 3117118 w 4510813"/>
                  <a:gd name="connsiteY22" fmla="*/ 2042953 h 2563039"/>
                  <a:gd name="connsiteX23" fmla="*/ 2800988 w 4510813"/>
                  <a:gd name="connsiteY23" fmla="*/ 1872990 h 2563039"/>
                  <a:gd name="connsiteX24" fmla="*/ 2478058 w 4510813"/>
                  <a:gd name="connsiteY24" fmla="*/ 1624844 h 2563039"/>
                  <a:gd name="connsiteX25" fmla="*/ 2257106 w 4510813"/>
                  <a:gd name="connsiteY25" fmla="*/ 1434486 h 2563039"/>
                  <a:gd name="connsiteX26" fmla="*/ 2097341 w 4510813"/>
                  <a:gd name="connsiteY26" fmla="*/ 1281519 h 2563039"/>
                  <a:gd name="connsiteX27" fmla="*/ 1981766 w 4510813"/>
                  <a:gd name="connsiteY27" fmla="*/ 1162545 h 2563039"/>
                  <a:gd name="connsiteX28" fmla="*/ 1689430 w 4510813"/>
                  <a:gd name="connsiteY28" fmla="*/ 992583 h 2563039"/>
                  <a:gd name="connsiteX29" fmla="*/ 1397094 w 4510813"/>
                  <a:gd name="connsiteY29" fmla="*/ 1016377 h 2563039"/>
                  <a:gd name="connsiteX30" fmla="*/ 1118355 w 4510813"/>
                  <a:gd name="connsiteY30" fmla="*/ 843015 h 2563039"/>
                  <a:gd name="connsiteX31" fmla="*/ 520085 w 4510813"/>
                  <a:gd name="connsiteY31" fmla="*/ 214154 h 2563039"/>
                  <a:gd name="connsiteX32" fmla="*/ 0 w 4510813"/>
                  <a:gd name="connsiteY32" fmla="*/ 0 h 2563039"/>
                  <a:gd name="connsiteX0" fmla="*/ 0 w 4510813"/>
                  <a:gd name="connsiteY0" fmla="*/ 0 h 2563039"/>
                  <a:gd name="connsiteX1" fmla="*/ 265142 w 4510813"/>
                  <a:gd name="connsiteY1" fmla="*/ 0 h 2563039"/>
                  <a:gd name="connsiteX2" fmla="*/ 554079 w 4510813"/>
                  <a:gd name="connsiteY2" fmla="*/ 20395 h 2563039"/>
                  <a:gd name="connsiteX3" fmla="*/ 846415 w 4510813"/>
                  <a:gd name="connsiteY3" fmla="*/ 183559 h 2563039"/>
                  <a:gd name="connsiteX4" fmla="*/ 1118355 w 4510813"/>
                  <a:gd name="connsiteY4" fmla="*/ 384116 h 2563039"/>
                  <a:gd name="connsiteX5" fmla="*/ 1407292 w 4510813"/>
                  <a:gd name="connsiteY5" fmla="*/ 346724 h 2563039"/>
                  <a:gd name="connsiteX6" fmla="*/ 1679233 w 4510813"/>
                  <a:gd name="connsiteY6" fmla="*/ 220951 h 2563039"/>
                  <a:gd name="connsiteX7" fmla="*/ 2243509 w 4510813"/>
                  <a:gd name="connsiteY7" fmla="*/ 373918 h 2563039"/>
                  <a:gd name="connsiteX8" fmla="*/ 2532446 w 4510813"/>
                  <a:gd name="connsiteY8" fmla="*/ 129171 h 2563039"/>
                  <a:gd name="connsiteX9" fmla="*/ 2814584 w 4510813"/>
                  <a:gd name="connsiteY9" fmla="*/ 428306 h 2563039"/>
                  <a:gd name="connsiteX10" fmla="*/ 3100122 w 4510813"/>
                  <a:gd name="connsiteY10" fmla="*/ 214153 h 2563039"/>
                  <a:gd name="connsiteX11" fmla="*/ 3375462 w 4510813"/>
                  <a:gd name="connsiteY11" fmla="*/ 220951 h 2563039"/>
                  <a:gd name="connsiteX12" fmla="*/ 3694992 w 4510813"/>
                  <a:gd name="connsiteY12" fmla="*/ 717243 h 2563039"/>
                  <a:gd name="connsiteX13" fmla="*/ 4004324 w 4510813"/>
                  <a:gd name="connsiteY13" fmla="*/ 1094560 h 2563039"/>
                  <a:gd name="connsiteX14" fmla="*/ 4207244 w 4510813"/>
                  <a:gd name="connsiteY14" fmla="*/ 1272667 h 2563039"/>
                  <a:gd name="connsiteX15" fmla="*/ 4350686 w 4510813"/>
                  <a:gd name="connsiteY15" fmla="*/ 1371591 h 2563039"/>
                  <a:gd name="connsiteX16" fmla="*/ 4453026 w 4510813"/>
                  <a:gd name="connsiteY16" fmla="*/ 1437885 h 2563039"/>
                  <a:gd name="connsiteX17" fmla="*/ 4504015 w 4510813"/>
                  <a:gd name="connsiteY17" fmla="*/ 1468478 h 2563039"/>
                  <a:gd name="connsiteX18" fmla="*/ 4510813 w 4510813"/>
                  <a:gd name="connsiteY18" fmla="*/ 2563039 h 2563039"/>
                  <a:gd name="connsiteX19" fmla="*/ 4157291 w 4510813"/>
                  <a:gd name="connsiteY19" fmla="*/ 2461061 h 2563039"/>
                  <a:gd name="connsiteX20" fmla="*/ 3701790 w 4510813"/>
                  <a:gd name="connsiteY20" fmla="*/ 2297897 h 2563039"/>
                  <a:gd name="connsiteX21" fmla="*/ 3392458 w 4510813"/>
                  <a:gd name="connsiteY21" fmla="*/ 2168725 h 2563039"/>
                  <a:gd name="connsiteX22" fmla="*/ 3117118 w 4510813"/>
                  <a:gd name="connsiteY22" fmla="*/ 2042953 h 2563039"/>
                  <a:gd name="connsiteX23" fmla="*/ 2800988 w 4510813"/>
                  <a:gd name="connsiteY23" fmla="*/ 1872990 h 2563039"/>
                  <a:gd name="connsiteX24" fmla="*/ 2478058 w 4510813"/>
                  <a:gd name="connsiteY24" fmla="*/ 1624844 h 2563039"/>
                  <a:gd name="connsiteX25" fmla="*/ 2257106 w 4510813"/>
                  <a:gd name="connsiteY25" fmla="*/ 1434486 h 2563039"/>
                  <a:gd name="connsiteX26" fmla="*/ 2097341 w 4510813"/>
                  <a:gd name="connsiteY26" fmla="*/ 1281519 h 2563039"/>
                  <a:gd name="connsiteX27" fmla="*/ 1981766 w 4510813"/>
                  <a:gd name="connsiteY27" fmla="*/ 1162545 h 2563039"/>
                  <a:gd name="connsiteX28" fmla="*/ 1689430 w 4510813"/>
                  <a:gd name="connsiteY28" fmla="*/ 992583 h 2563039"/>
                  <a:gd name="connsiteX29" fmla="*/ 1397094 w 4510813"/>
                  <a:gd name="connsiteY29" fmla="*/ 1016377 h 2563039"/>
                  <a:gd name="connsiteX30" fmla="*/ 1118355 w 4510813"/>
                  <a:gd name="connsiteY30" fmla="*/ 843015 h 2563039"/>
                  <a:gd name="connsiteX31" fmla="*/ 520085 w 4510813"/>
                  <a:gd name="connsiteY31" fmla="*/ 214154 h 2563039"/>
                  <a:gd name="connsiteX32" fmla="*/ 0 w 4510813"/>
                  <a:gd name="connsiteY32" fmla="*/ 0 h 2563039"/>
                  <a:gd name="connsiteX0" fmla="*/ 0 w 4510813"/>
                  <a:gd name="connsiteY0" fmla="*/ 0 h 2563039"/>
                  <a:gd name="connsiteX1" fmla="*/ 265142 w 4510813"/>
                  <a:gd name="connsiteY1" fmla="*/ 0 h 2563039"/>
                  <a:gd name="connsiteX2" fmla="*/ 554079 w 4510813"/>
                  <a:gd name="connsiteY2" fmla="*/ 20395 h 2563039"/>
                  <a:gd name="connsiteX3" fmla="*/ 846415 w 4510813"/>
                  <a:gd name="connsiteY3" fmla="*/ 183559 h 2563039"/>
                  <a:gd name="connsiteX4" fmla="*/ 1118355 w 4510813"/>
                  <a:gd name="connsiteY4" fmla="*/ 384116 h 2563039"/>
                  <a:gd name="connsiteX5" fmla="*/ 1407292 w 4510813"/>
                  <a:gd name="connsiteY5" fmla="*/ 346724 h 2563039"/>
                  <a:gd name="connsiteX6" fmla="*/ 1679233 w 4510813"/>
                  <a:gd name="connsiteY6" fmla="*/ 220951 h 2563039"/>
                  <a:gd name="connsiteX7" fmla="*/ 2243509 w 4510813"/>
                  <a:gd name="connsiteY7" fmla="*/ 373918 h 2563039"/>
                  <a:gd name="connsiteX8" fmla="*/ 2532446 w 4510813"/>
                  <a:gd name="connsiteY8" fmla="*/ 129171 h 2563039"/>
                  <a:gd name="connsiteX9" fmla="*/ 2814584 w 4510813"/>
                  <a:gd name="connsiteY9" fmla="*/ 428306 h 2563039"/>
                  <a:gd name="connsiteX10" fmla="*/ 3100122 w 4510813"/>
                  <a:gd name="connsiteY10" fmla="*/ 214153 h 2563039"/>
                  <a:gd name="connsiteX11" fmla="*/ 3375462 w 4510813"/>
                  <a:gd name="connsiteY11" fmla="*/ 220951 h 2563039"/>
                  <a:gd name="connsiteX12" fmla="*/ 3694992 w 4510813"/>
                  <a:gd name="connsiteY12" fmla="*/ 717243 h 2563039"/>
                  <a:gd name="connsiteX13" fmla="*/ 4004324 w 4510813"/>
                  <a:gd name="connsiteY13" fmla="*/ 1094560 h 2563039"/>
                  <a:gd name="connsiteX14" fmla="*/ 4207244 w 4510813"/>
                  <a:gd name="connsiteY14" fmla="*/ 1272667 h 2563039"/>
                  <a:gd name="connsiteX15" fmla="*/ 4343542 w 4510813"/>
                  <a:gd name="connsiteY15" fmla="*/ 1359685 h 2563039"/>
                  <a:gd name="connsiteX16" fmla="*/ 4453026 w 4510813"/>
                  <a:gd name="connsiteY16" fmla="*/ 1437885 h 2563039"/>
                  <a:gd name="connsiteX17" fmla="*/ 4504015 w 4510813"/>
                  <a:gd name="connsiteY17" fmla="*/ 1468478 h 2563039"/>
                  <a:gd name="connsiteX18" fmla="*/ 4510813 w 4510813"/>
                  <a:gd name="connsiteY18" fmla="*/ 2563039 h 2563039"/>
                  <a:gd name="connsiteX19" fmla="*/ 4157291 w 4510813"/>
                  <a:gd name="connsiteY19" fmla="*/ 2461061 h 2563039"/>
                  <a:gd name="connsiteX20" fmla="*/ 3701790 w 4510813"/>
                  <a:gd name="connsiteY20" fmla="*/ 2297897 h 2563039"/>
                  <a:gd name="connsiteX21" fmla="*/ 3392458 w 4510813"/>
                  <a:gd name="connsiteY21" fmla="*/ 2168725 h 2563039"/>
                  <a:gd name="connsiteX22" fmla="*/ 3117118 w 4510813"/>
                  <a:gd name="connsiteY22" fmla="*/ 2042953 h 2563039"/>
                  <a:gd name="connsiteX23" fmla="*/ 2800988 w 4510813"/>
                  <a:gd name="connsiteY23" fmla="*/ 1872990 h 2563039"/>
                  <a:gd name="connsiteX24" fmla="*/ 2478058 w 4510813"/>
                  <a:gd name="connsiteY24" fmla="*/ 1624844 h 2563039"/>
                  <a:gd name="connsiteX25" fmla="*/ 2257106 w 4510813"/>
                  <a:gd name="connsiteY25" fmla="*/ 1434486 h 2563039"/>
                  <a:gd name="connsiteX26" fmla="*/ 2097341 w 4510813"/>
                  <a:gd name="connsiteY26" fmla="*/ 1281519 h 2563039"/>
                  <a:gd name="connsiteX27" fmla="*/ 1981766 w 4510813"/>
                  <a:gd name="connsiteY27" fmla="*/ 1162545 h 2563039"/>
                  <a:gd name="connsiteX28" fmla="*/ 1689430 w 4510813"/>
                  <a:gd name="connsiteY28" fmla="*/ 992583 h 2563039"/>
                  <a:gd name="connsiteX29" fmla="*/ 1397094 w 4510813"/>
                  <a:gd name="connsiteY29" fmla="*/ 1016377 h 2563039"/>
                  <a:gd name="connsiteX30" fmla="*/ 1118355 w 4510813"/>
                  <a:gd name="connsiteY30" fmla="*/ 843015 h 2563039"/>
                  <a:gd name="connsiteX31" fmla="*/ 520085 w 4510813"/>
                  <a:gd name="connsiteY31" fmla="*/ 214154 h 2563039"/>
                  <a:gd name="connsiteX32" fmla="*/ 0 w 4510813"/>
                  <a:gd name="connsiteY32" fmla="*/ 0 h 2563039"/>
                  <a:gd name="connsiteX0" fmla="*/ 0 w 4510813"/>
                  <a:gd name="connsiteY0" fmla="*/ 0 h 2563039"/>
                  <a:gd name="connsiteX1" fmla="*/ 265142 w 4510813"/>
                  <a:gd name="connsiteY1" fmla="*/ 0 h 2563039"/>
                  <a:gd name="connsiteX2" fmla="*/ 554079 w 4510813"/>
                  <a:gd name="connsiteY2" fmla="*/ 20395 h 2563039"/>
                  <a:gd name="connsiteX3" fmla="*/ 846415 w 4510813"/>
                  <a:gd name="connsiteY3" fmla="*/ 183559 h 2563039"/>
                  <a:gd name="connsiteX4" fmla="*/ 1118355 w 4510813"/>
                  <a:gd name="connsiteY4" fmla="*/ 384116 h 2563039"/>
                  <a:gd name="connsiteX5" fmla="*/ 1407292 w 4510813"/>
                  <a:gd name="connsiteY5" fmla="*/ 346724 h 2563039"/>
                  <a:gd name="connsiteX6" fmla="*/ 1679233 w 4510813"/>
                  <a:gd name="connsiteY6" fmla="*/ 220951 h 2563039"/>
                  <a:gd name="connsiteX7" fmla="*/ 2243509 w 4510813"/>
                  <a:gd name="connsiteY7" fmla="*/ 373918 h 2563039"/>
                  <a:gd name="connsiteX8" fmla="*/ 2532446 w 4510813"/>
                  <a:gd name="connsiteY8" fmla="*/ 129171 h 2563039"/>
                  <a:gd name="connsiteX9" fmla="*/ 2814584 w 4510813"/>
                  <a:gd name="connsiteY9" fmla="*/ 428306 h 2563039"/>
                  <a:gd name="connsiteX10" fmla="*/ 3100122 w 4510813"/>
                  <a:gd name="connsiteY10" fmla="*/ 214153 h 2563039"/>
                  <a:gd name="connsiteX11" fmla="*/ 3377843 w 4510813"/>
                  <a:gd name="connsiteY11" fmla="*/ 216188 h 2563039"/>
                  <a:gd name="connsiteX12" fmla="*/ 3694992 w 4510813"/>
                  <a:gd name="connsiteY12" fmla="*/ 717243 h 2563039"/>
                  <a:gd name="connsiteX13" fmla="*/ 4004324 w 4510813"/>
                  <a:gd name="connsiteY13" fmla="*/ 1094560 h 2563039"/>
                  <a:gd name="connsiteX14" fmla="*/ 4207244 w 4510813"/>
                  <a:gd name="connsiteY14" fmla="*/ 1272667 h 2563039"/>
                  <a:gd name="connsiteX15" fmla="*/ 4343542 w 4510813"/>
                  <a:gd name="connsiteY15" fmla="*/ 1359685 h 2563039"/>
                  <a:gd name="connsiteX16" fmla="*/ 4453026 w 4510813"/>
                  <a:gd name="connsiteY16" fmla="*/ 1437885 h 2563039"/>
                  <a:gd name="connsiteX17" fmla="*/ 4504015 w 4510813"/>
                  <a:gd name="connsiteY17" fmla="*/ 1468478 h 2563039"/>
                  <a:gd name="connsiteX18" fmla="*/ 4510813 w 4510813"/>
                  <a:gd name="connsiteY18" fmla="*/ 2563039 h 2563039"/>
                  <a:gd name="connsiteX19" fmla="*/ 4157291 w 4510813"/>
                  <a:gd name="connsiteY19" fmla="*/ 2461061 h 2563039"/>
                  <a:gd name="connsiteX20" fmla="*/ 3701790 w 4510813"/>
                  <a:gd name="connsiteY20" fmla="*/ 2297897 h 2563039"/>
                  <a:gd name="connsiteX21" fmla="*/ 3392458 w 4510813"/>
                  <a:gd name="connsiteY21" fmla="*/ 2168725 h 2563039"/>
                  <a:gd name="connsiteX22" fmla="*/ 3117118 w 4510813"/>
                  <a:gd name="connsiteY22" fmla="*/ 2042953 h 2563039"/>
                  <a:gd name="connsiteX23" fmla="*/ 2800988 w 4510813"/>
                  <a:gd name="connsiteY23" fmla="*/ 1872990 h 2563039"/>
                  <a:gd name="connsiteX24" fmla="*/ 2478058 w 4510813"/>
                  <a:gd name="connsiteY24" fmla="*/ 1624844 h 2563039"/>
                  <a:gd name="connsiteX25" fmla="*/ 2257106 w 4510813"/>
                  <a:gd name="connsiteY25" fmla="*/ 1434486 h 2563039"/>
                  <a:gd name="connsiteX26" fmla="*/ 2097341 w 4510813"/>
                  <a:gd name="connsiteY26" fmla="*/ 1281519 h 2563039"/>
                  <a:gd name="connsiteX27" fmla="*/ 1981766 w 4510813"/>
                  <a:gd name="connsiteY27" fmla="*/ 1162545 h 2563039"/>
                  <a:gd name="connsiteX28" fmla="*/ 1689430 w 4510813"/>
                  <a:gd name="connsiteY28" fmla="*/ 992583 h 2563039"/>
                  <a:gd name="connsiteX29" fmla="*/ 1397094 w 4510813"/>
                  <a:gd name="connsiteY29" fmla="*/ 1016377 h 2563039"/>
                  <a:gd name="connsiteX30" fmla="*/ 1118355 w 4510813"/>
                  <a:gd name="connsiteY30" fmla="*/ 843015 h 2563039"/>
                  <a:gd name="connsiteX31" fmla="*/ 520085 w 4510813"/>
                  <a:gd name="connsiteY31" fmla="*/ 214154 h 2563039"/>
                  <a:gd name="connsiteX32" fmla="*/ 0 w 4510813"/>
                  <a:gd name="connsiteY32" fmla="*/ 0 h 2563039"/>
                  <a:gd name="connsiteX0" fmla="*/ 0 w 4510813"/>
                  <a:gd name="connsiteY0" fmla="*/ 0 h 2563039"/>
                  <a:gd name="connsiteX1" fmla="*/ 265142 w 4510813"/>
                  <a:gd name="connsiteY1" fmla="*/ 0 h 2563039"/>
                  <a:gd name="connsiteX2" fmla="*/ 554079 w 4510813"/>
                  <a:gd name="connsiteY2" fmla="*/ 20395 h 2563039"/>
                  <a:gd name="connsiteX3" fmla="*/ 846415 w 4510813"/>
                  <a:gd name="connsiteY3" fmla="*/ 183559 h 2563039"/>
                  <a:gd name="connsiteX4" fmla="*/ 1118355 w 4510813"/>
                  <a:gd name="connsiteY4" fmla="*/ 384116 h 2563039"/>
                  <a:gd name="connsiteX5" fmla="*/ 1407292 w 4510813"/>
                  <a:gd name="connsiteY5" fmla="*/ 346724 h 2563039"/>
                  <a:gd name="connsiteX6" fmla="*/ 1679233 w 4510813"/>
                  <a:gd name="connsiteY6" fmla="*/ 220951 h 2563039"/>
                  <a:gd name="connsiteX7" fmla="*/ 2243509 w 4510813"/>
                  <a:gd name="connsiteY7" fmla="*/ 373918 h 2563039"/>
                  <a:gd name="connsiteX8" fmla="*/ 2532446 w 4510813"/>
                  <a:gd name="connsiteY8" fmla="*/ 129171 h 2563039"/>
                  <a:gd name="connsiteX9" fmla="*/ 2814584 w 4510813"/>
                  <a:gd name="connsiteY9" fmla="*/ 428306 h 2563039"/>
                  <a:gd name="connsiteX10" fmla="*/ 3100122 w 4510813"/>
                  <a:gd name="connsiteY10" fmla="*/ 214153 h 2563039"/>
                  <a:gd name="connsiteX11" fmla="*/ 3377843 w 4510813"/>
                  <a:gd name="connsiteY11" fmla="*/ 216188 h 2563039"/>
                  <a:gd name="connsiteX12" fmla="*/ 3694992 w 4510813"/>
                  <a:gd name="connsiteY12" fmla="*/ 717243 h 2563039"/>
                  <a:gd name="connsiteX13" fmla="*/ 4004324 w 4510813"/>
                  <a:gd name="connsiteY13" fmla="*/ 1094560 h 2563039"/>
                  <a:gd name="connsiteX14" fmla="*/ 4207244 w 4510813"/>
                  <a:gd name="connsiteY14" fmla="*/ 1272667 h 2563039"/>
                  <a:gd name="connsiteX15" fmla="*/ 4343542 w 4510813"/>
                  <a:gd name="connsiteY15" fmla="*/ 1359685 h 2563039"/>
                  <a:gd name="connsiteX16" fmla="*/ 4453026 w 4510813"/>
                  <a:gd name="connsiteY16" fmla="*/ 1437885 h 2563039"/>
                  <a:gd name="connsiteX17" fmla="*/ 4504015 w 4510813"/>
                  <a:gd name="connsiteY17" fmla="*/ 1468478 h 2563039"/>
                  <a:gd name="connsiteX18" fmla="*/ 4510813 w 4510813"/>
                  <a:gd name="connsiteY18" fmla="*/ 2563039 h 2563039"/>
                  <a:gd name="connsiteX19" fmla="*/ 4157291 w 4510813"/>
                  <a:gd name="connsiteY19" fmla="*/ 2461061 h 2563039"/>
                  <a:gd name="connsiteX20" fmla="*/ 3701790 w 4510813"/>
                  <a:gd name="connsiteY20" fmla="*/ 2297897 h 2563039"/>
                  <a:gd name="connsiteX21" fmla="*/ 3392458 w 4510813"/>
                  <a:gd name="connsiteY21" fmla="*/ 2168725 h 2563039"/>
                  <a:gd name="connsiteX22" fmla="*/ 3117118 w 4510813"/>
                  <a:gd name="connsiteY22" fmla="*/ 2042953 h 2563039"/>
                  <a:gd name="connsiteX23" fmla="*/ 2800988 w 4510813"/>
                  <a:gd name="connsiteY23" fmla="*/ 1872990 h 2563039"/>
                  <a:gd name="connsiteX24" fmla="*/ 2478058 w 4510813"/>
                  <a:gd name="connsiteY24" fmla="*/ 1624844 h 2563039"/>
                  <a:gd name="connsiteX25" fmla="*/ 2257106 w 4510813"/>
                  <a:gd name="connsiteY25" fmla="*/ 1434486 h 2563039"/>
                  <a:gd name="connsiteX26" fmla="*/ 2097341 w 4510813"/>
                  <a:gd name="connsiteY26" fmla="*/ 1281519 h 2563039"/>
                  <a:gd name="connsiteX27" fmla="*/ 1981766 w 4510813"/>
                  <a:gd name="connsiteY27" fmla="*/ 1162545 h 2563039"/>
                  <a:gd name="connsiteX28" fmla="*/ 1689430 w 4510813"/>
                  <a:gd name="connsiteY28" fmla="*/ 992583 h 2563039"/>
                  <a:gd name="connsiteX29" fmla="*/ 1397094 w 4510813"/>
                  <a:gd name="connsiteY29" fmla="*/ 1016377 h 2563039"/>
                  <a:gd name="connsiteX30" fmla="*/ 1118355 w 4510813"/>
                  <a:gd name="connsiteY30" fmla="*/ 843015 h 2563039"/>
                  <a:gd name="connsiteX31" fmla="*/ 553423 w 4510813"/>
                  <a:gd name="connsiteY31" fmla="*/ 242729 h 2563039"/>
                  <a:gd name="connsiteX32" fmla="*/ 0 w 4510813"/>
                  <a:gd name="connsiteY32" fmla="*/ 0 h 2563039"/>
                  <a:gd name="connsiteX0" fmla="*/ 0 w 4510813"/>
                  <a:gd name="connsiteY0" fmla="*/ 0 h 2563039"/>
                  <a:gd name="connsiteX1" fmla="*/ 265142 w 4510813"/>
                  <a:gd name="connsiteY1" fmla="*/ 0 h 2563039"/>
                  <a:gd name="connsiteX2" fmla="*/ 554079 w 4510813"/>
                  <a:gd name="connsiteY2" fmla="*/ 20395 h 2563039"/>
                  <a:gd name="connsiteX3" fmla="*/ 846415 w 4510813"/>
                  <a:gd name="connsiteY3" fmla="*/ 183559 h 2563039"/>
                  <a:gd name="connsiteX4" fmla="*/ 1118355 w 4510813"/>
                  <a:gd name="connsiteY4" fmla="*/ 384116 h 2563039"/>
                  <a:gd name="connsiteX5" fmla="*/ 1407292 w 4510813"/>
                  <a:gd name="connsiteY5" fmla="*/ 346724 h 2563039"/>
                  <a:gd name="connsiteX6" fmla="*/ 1679233 w 4510813"/>
                  <a:gd name="connsiteY6" fmla="*/ 220951 h 2563039"/>
                  <a:gd name="connsiteX7" fmla="*/ 2243509 w 4510813"/>
                  <a:gd name="connsiteY7" fmla="*/ 373918 h 2563039"/>
                  <a:gd name="connsiteX8" fmla="*/ 2532446 w 4510813"/>
                  <a:gd name="connsiteY8" fmla="*/ 129171 h 2563039"/>
                  <a:gd name="connsiteX9" fmla="*/ 2814584 w 4510813"/>
                  <a:gd name="connsiteY9" fmla="*/ 428306 h 2563039"/>
                  <a:gd name="connsiteX10" fmla="*/ 3100122 w 4510813"/>
                  <a:gd name="connsiteY10" fmla="*/ 214153 h 2563039"/>
                  <a:gd name="connsiteX11" fmla="*/ 3377843 w 4510813"/>
                  <a:gd name="connsiteY11" fmla="*/ 216188 h 2563039"/>
                  <a:gd name="connsiteX12" fmla="*/ 3694992 w 4510813"/>
                  <a:gd name="connsiteY12" fmla="*/ 717243 h 2563039"/>
                  <a:gd name="connsiteX13" fmla="*/ 4004324 w 4510813"/>
                  <a:gd name="connsiteY13" fmla="*/ 1094560 h 2563039"/>
                  <a:gd name="connsiteX14" fmla="*/ 4207244 w 4510813"/>
                  <a:gd name="connsiteY14" fmla="*/ 1272667 h 2563039"/>
                  <a:gd name="connsiteX15" fmla="*/ 4343542 w 4510813"/>
                  <a:gd name="connsiteY15" fmla="*/ 1359685 h 2563039"/>
                  <a:gd name="connsiteX16" fmla="*/ 4453026 w 4510813"/>
                  <a:gd name="connsiteY16" fmla="*/ 1437885 h 2563039"/>
                  <a:gd name="connsiteX17" fmla="*/ 4504015 w 4510813"/>
                  <a:gd name="connsiteY17" fmla="*/ 1468478 h 2563039"/>
                  <a:gd name="connsiteX18" fmla="*/ 4510813 w 4510813"/>
                  <a:gd name="connsiteY18" fmla="*/ 2563039 h 2563039"/>
                  <a:gd name="connsiteX19" fmla="*/ 4157291 w 4510813"/>
                  <a:gd name="connsiteY19" fmla="*/ 2461061 h 2563039"/>
                  <a:gd name="connsiteX20" fmla="*/ 3701790 w 4510813"/>
                  <a:gd name="connsiteY20" fmla="*/ 2297897 h 2563039"/>
                  <a:gd name="connsiteX21" fmla="*/ 3392458 w 4510813"/>
                  <a:gd name="connsiteY21" fmla="*/ 2168725 h 2563039"/>
                  <a:gd name="connsiteX22" fmla="*/ 3117118 w 4510813"/>
                  <a:gd name="connsiteY22" fmla="*/ 2042953 h 2563039"/>
                  <a:gd name="connsiteX23" fmla="*/ 2800988 w 4510813"/>
                  <a:gd name="connsiteY23" fmla="*/ 1872990 h 2563039"/>
                  <a:gd name="connsiteX24" fmla="*/ 2478058 w 4510813"/>
                  <a:gd name="connsiteY24" fmla="*/ 1624844 h 2563039"/>
                  <a:gd name="connsiteX25" fmla="*/ 2257106 w 4510813"/>
                  <a:gd name="connsiteY25" fmla="*/ 1434486 h 2563039"/>
                  <a:gd name="connsiteX26" fmla="*/ 2097341 w 4510813"/>
                  <a:gd name="connsiteY26" fmla="*/ 1281519 h 2563039"/>
                  <a:gd name="connsiteX27" fmla="*/ 1981766 w 4510813"/>
                  <a:gd name="connsiteY27" fmla="*/ 1162545 h 2563039"/>
                  <a:gd name="connsiteX28" fmla="*/ 1689430 w 4510813"/>
                  <a:gd name="connsiteY28" fmla="*/ 992583 h 2563039"/>
                  <a:gd name="connsiteX29" fmla="*/ 1404238 w 4510813"/>
                  <a:gd name="connsiteY29" fmla="*/ 1025902 h 2563039"/>
                  <a:gd name="connsiteX30" fmla="*/ 1118355 w 4510813"/>
                  <a:gd name="connsiteY30" fmla="*/ 843015 h 2563039"/>
                  <a:gd name="connsiteX31" fmla="*/ 553423 w 4510813"/>
                  <a:gd name="connsiteY31" fmla="*/ 242729 h 2563039"/>
                  <a:gd name="connsiteX32" fmla="*/ 0 w 4510813"/>
                  <a:gd name="connsiteY32" fmla="*/ 0 h 2563039"/>
                  <a:gd name="connsiteX0" fmla="*/ 0 w 4510813"/>
                  <a:gd name="connsiteY0" fmla="*/ 0 h 2563039"/>
                  <a:gd name="connsiteX1" fmla="*/ 265142 w 4510813"/>
                  <a:gd name="connsiteY1" fmla="*/ 0 h 2563039"/>
                  <a:gd name="connsiteX2" fmla="*/ 554079 w 4510813"/>
                  <a:gd name="connsiteY2" fmla="*/ 20395 h 2563039"/>
                  <a:gd name="connsiteX3" fmla="*/ 846415 w 4510813"/>
                  <a:gd name="connsiteY3" fmla="*/ 183559 h 2563039"/>
                  <a:gd name="connsiteX4" fmla="*/ 1118355 w 4510813"/>
                  <a:gd name="connsiteY4" fmla="*/ 384116 h 2563039"/>
                  <a:gd name="connsiteX5" fmla="*/ 1407292 w 4510813"/>
                  <a:gd name="connsiteY5" fmla="*/ 346724 h 2563039"/>
                  <a:gd name="connsiteX6" fmla="*/ 1679233 w 4510813"/>
                  <a:gd name="connsiteY6" fmla="*/ 220951 h 2563039"/>
                  <a:gd name="connsiteX7" fmla="*/ 2243509 w 4510813"/>
                  <a:gd name="connsiteY7" fmla="*/ 373918 h 2563039"/>
                  <a:gd name="connsiteX8" fmla="*/ 2532446 w 4510813"/>
                  <a:gd name="connsiteY8" fmla="*/ 129171 h 2563039"/>
                  <a:gd name="connsiteX9" fmla="*/ 2814584 w 4510813"/>
                  <a:gd name="connsiteY9" fmla="*/ 428306 h 2563039"/>
                  <a:gd name="connsiteX10" fmla="*/ 3100122 w 4510813"/>
                  <a:gd name="connsiteY10" fmla="*/ 214153 h 2563039"/>
                  <a:gd name="connsiteX11" fmla="*/ 3377843 w 4510813"/>
                  <a:gd name="connsiteY11" fmla="*/ 216188 h 2563039"/>
                  <a:gd name="connsiteX12" fmla="*/ 3694992 w 4510813"/>
                  <a:gd name="connsiteY12" fmla="*/ 717243 h 2563039"/>
                  <a:gd name="connsiteX13" fmla="*/ 4004324 w 4510813"/>
                  <a:gd name="connsiteY13" fmla="*/ 1094560 h 2563039"/>
                  <a:gd name="connsiteX14" fmla="*/ 4207244 w 4510813"/>
                  <a:gd name="connsiteY14" fmla="*/ 1272667 h 2563039"/>
                  <a:gd name="connsiteX15" fmla="*/ 4343542 w 4510813"/>
                  <a:gd name="connsiteY15" fmla="*/ 1359685 h 2563039"/>
                  <a:gd name="connsiteX16" fmla="*/ 4453026 w 4510813"/>
                  <a:gd name="connsiteY16" fmla="*/ 1437885 h 2563039"/>
                  <a:gd name="connsiteX17" fmla="*/ 4504015 w 4510813"/>
                  <a:gd name="connsiteY17" fmla="*/ 1468478 h 2563039"/>
                  <a:gd name="connsiteX18" fmla="*/ 4510813 w 4510813"/>
                  <a:gd name="connsiteY18" fmla="*/ 2563039 h 2563039"/>
                  <a:gd name="connsiteX19" fmla="*/ 4157291 w 4510813"/>
                  <a:gd name="connsiteY19" fmla="*/ 2461061 h 2563039"/>
                  <a:gd name="connsiteX20" fmla="*/ 3701790 w 4510813"/>
                  <a:gd name="connsiteY20" fmla="*/ 2297897 h 2563039"/>
                  <a:gd name="connsiteX21" fmla="*/ 3392458 w 4510813"/>
                  <a:gd name="connsiteY21" fmla="*/ 2168725 h 2563039"/>
                  <a:gd name="connsiteX22" fmla="*/ 3117118 w 4510813"/>
                  <a:gd name="connsiteY22" fmla="*/ 2042953 h 2563039"/>
                  <a:gd name="connsiteX23" fmla="*/ 2800988 w 4510813"/>
                  <a:gd name="connsiteY23" fmla="*/ 1872990 h 2563039"/>
                  <a:gd name="connsiteX24" fmla="*/ 2478058 w 4510813"/>
                  <a:gd name="connsiteY24" fmla="*/ 1624844 h 2563039"/>
                  <a:gd name="connsiteX25" fmla="*/ 2257106 w 4510813"/>
                  <a:gd name="connsiteY25" fmla="*/ 1434486 h 2563039"/>
                  <a:gd name="connsiteX26" fmla="*/ 2097341 w 4510813"/>
                  <a:gd name="connsiteY26" fmla="*/ 1281519 h 2563039"/>
                  <a:gd name="connsiteX27" fmla="*/ 1981766 w 4510813"/>
                  <a:gd name="connsiteY27" fmla="*/ 1162545 h 2563039"/>
                  <a:gd name="connsiteX28" fmla="*/ 1691811 w 4510813"/>
                  <a:gd name="connsiteY28" fmla="*/ 987821 h 2563039"/>
                  <a:gd name="connsiteX29" fmla="*/ 1404238 w 4510813"/>
                  <a:gd name="connsiteY29" fmla="*/ 1025902 h 2563039"/>
                  <a:gd name="connsiteX30" fmla="*/ 1118355 w 4510813"/>
                  <a:gd name="connsiteY30" fmla="*/ 843015 h 2563039"/>
                  <a:gd name="connsiteX31" fmla="*/ 553423 w 4510813"/>
                  <a:gd name="connsiteY31" fmla="*/ 242729 h 2563039"/>
                  <a:gd name="connsiteX32" fmla="*/ 0 w 4510813"/>
                  <a:gd name="connsiteY32" fmla="*/ 0 h 2563039"/>
                  <a:gd name="connsiteX0" fmla="*/ 0 w 4510813"/>
                  <a:gd name="connsiteY0" fmla="*/ 0 h 2563039"/>
                  <a:gd name="connsiteX1" fmla="*/ 265142 w 4510813"/>
                  <a:gd name="connsiteY1" fmla="*/ 0 h 2563039"/>
                  <a:gd name="connsiteX2" fmla="*/ 554079 w 4510813"/>
                  <a:gd name="connsiteY2" fmla="*/ 20395 h 2563039"/>
                  <a:gd name="connsiteX3" fmla="*/ 846415 w 4510813"/>
                  <a:gd name="connsiteY3" fmla="*/ 183559 h 2563039"/>
                  <a:gd name="connsiteX4" fmla="*/ 1118355 w 4510813"/>
                  <a:gd name="connsiteY4" fmla="*/ 384116 h 2563039"/>
                  <a:gd name="connsiteX5" fmla="*/ 1407292 w 4510813"/>
                  <a:gd name="connsiteY5" fmla="*/ 346724 h 2563039"/>
                  <a:gd name="connsiteX6" fmla="*/ 1679233 w 4510813"/>
                  <a:gd name="connsiteY6" fmla="*/ 220951 h 2563039"/>
                  <a:gd name="connsiteX7" fmla="*/ 2243509 w 4510813"/>
                  <a:gd name="connsiteY7" fmla="*/ 373918 h 2563039"/>
                  <a:gd name="connsiteX8" fmla="*/ 2532446 w 4510813"/>
                  <a:gd name="connsiteY8" fmla="*/ 129171 h 2563039"/>
                  <a:gd name="connsiteX9" fmla="*/ 2814584 w 4510813"/>
                  <a:gd name="connsiteY9" fmla="*/ 428306 h 2563039"/>
                  <a:gd name="connsiteX10" fmla="*/ 3100122 w 4510813"/>
                  <a:gd name="connsiteY10" fmla="*/ 214153 h 2563039"/>
                  <a:gd name="connsiteX11" fmla="*/ 3377843 w 4510813"/>
                  <a:gd name="connsiteY11" fmla="*/ 216188 h 2563039"/>
                  <a:gd name="connsiteX12" fmla="*/ 3694992 w 4510813"/>
                  <a:gd name="connsiteY12" fmla="*/ 717243 h 2563039"/>
                  <a:gd name="connsiteX13" fmla="*/ 4004324 w 4510813"/>
                  <a:gd name="connsiteY13" fmla="*/ 1094560 h 2563039"/>
                  <a:gd name="connsiteX14" fmla="*/ 4207244 w 4510813"/>
                  <a:gd name="connsiteY14" fmla="*/ 1272667 h 2563039"/>
                  <a:gd name="connsiteX15" fmla="*/ 4343542 w 4510813"/>
                  <a:gd name="connsiteY15" fmla="*/ 1359685 h 2563039"/>
                  <a:gd name="connsiteX16" fmla="*/ 4453026 w 4510813"/>
                  <a:gd name="connsiteY16" fmla="*/ 1437885 h 2563039"/>
                  <a:gd name="connsiteX17" fmla="*/ 4504015 w 4510813"/>
                  <a:gd name="connsiteY17" fmla="*/ 1468478 h 2563039"/>
                  <a:gd name="connsiteX18" fmla="*/ 4510813 w 4510813"/>
                  <a:gd name="connsiteY18" fmla="*/ 2563039 h 2563039"/>
                  <a:gd name="connsiteX19" fmla="*/ 4157291 w 4510813"/>
                  <a:gd name="connsiteY19" fmla="*/ 2461061 h 2563039"/>
                  <a:gd name="connsiteX20" fmla="*/ 3701790 w 4510813"/>
                  <a:gd name="connsiteY20" fmla="*/ 2297897 h 2563039"/>
                  <a:gd name="connsiteX21" fmla="*/ 3392458 w 4510813"/>
                  <a:gd name="connsiteY21" fmla="*/ 2178250 h 2563039"/>
                  <a:gd name="connsiteX22" fmla="*/ 3117118 w 4510813"/>
                  <a:gd name="connsiteY22" fmla="*/ 2042953 h 2563039"/>
                  <a:gd name="connsiteX23" fmla="*/ 2800988 w 4510813"/>
                  <a:gd name="connsiteY23" fmla="*/ 1872990 h 2563039"/>
                  <a:gd name="connsiteX24" fmla="*/ 2478058 w 4510813"/>
                  <a:gd name="connsiteY24" fmla="*/ 1624844 h 2563039"/>
                  <a:gd name="connsiteX25" fmla="*/ 2257106 w 4510813"/>
                  <a:gd name="connsiteY25" fmla="*/ 1434486 h 2563039"/>
                  <a:gd name="connsiteX26" fmla="*/ 2097341 w 4510813"/>
                  <a:gd name="connsiteY26" fmla="*/ 1281519 h 2563039"/>
                  <a:gd name="connsiteX27" fmla="*/ 1981766 w 4510813"/>
                  <a:gd name="connsiteY27" fmla="*/ 1162545 h 2563039"/>
                  <a:gd name="connsiteX28" fmla="*/ 1691811 w 4510813"/>
                  <a:gd name="connsiteY28" fmla="*/ 987821 h 2563039"/>
                  <a:gd name="connsiteX29" fmla="*/ 1404238 w 4510813"/>
                  <a:gd name="connsiteY29" fmla="*/ 1025902 h 2563039"/>
                  <a:gd name="connsiteX30" fmla="*/ 1118355 w 4510813"/>
                  <a:gd name="connsiteY30" fmla="*/ 843015 h 2563039"/>
                  <a:gd name="connsiteX31" fmla="*/ 553423 w 4510813"/>
                  <a:gd name="connsiteY31" fmla="*/ 242729 h 2563039"/>
                  <a:gd name="connsiteX32" fmla="*/ 0 w 4510813"/>
                  <a:gd name="connsiteY32" fmla="*/ 0 h 2563039"/>
                  <a:gd name="connsiteX0" fmla="*/ 0 w 4510813"/>
                  <a:gd name="connsiteY0" fmla="*/ 0 h 2563039"/>
                  <a:gd name="connsiteX1" fmla="*/ 265142 w 4510813"/>
                  <a:gd name="connsiteY1" fmla="*/ 0 h 2563039"/>
                  <a:gd name="connsiteX2" fmla="*/ 554079 w 4510813"/>
                  <a:gd name="connsiteY2" fmla="*/ 20395 h 2563039"/>
                  <a:gd name="connsiteX3" fmla="*/ 846415 w 4510813"/>
                  <a:gd name="connsiteY3" fmla="*/ 183559 h 2563039"/>
                  <a:gd name="connsiteX4" fmla="*/ 1118355 w 4510813"/>
                  <a:gd name="connsiteY4" fmla="*/ 384116 h 2563039"/>
                  <a:gd name="connsiteX5" fmla="*/ 1407292 w 4510813"/>
                  <a:gd name="connsiteY5" fmla="*/ 346724 h 2563039"/>
                  <a:gd name="connsiteX6" fmla="*/ 1679233 w 4510813"/>
                  <a:gd name="connsiteY6" fmla="*/ 220951 h 2563039"/>
                  <a:gd name="connsiteX7" fmla="*/ 2243509 w 4510813"/>
                  <a:gd name="connsiteY7" fmla="*/ 373918 h 2563039"/>
                  <a:gd name="connsiteX8" fmla="*/ 2532446 w 4510813"/>
                  <a:gd name="connsiteY8" fmla="*/ 129171 h 2563039"/>
                  <a:gd name="connsiteX9" fmla="*/ 2814584 w 4510813"/>
                  <a:gd name="connsiteY9" fmla="*/ 428306 h 2563039"/>
                  <a:gd name="connsiteX10" fmla="*/ 3100122 w 4510813"/>
                  <a:gd name="connsiteY10" fmla="*/ 214153 h 2563039"/>
                  <a:gd name="connsiteX11" fmla="*/ 3377843 w 4510813"/>
                  <a:gd name="connsiteY11" fmla="*/ 216188 h 2563039"/>
                  <a:gd name="connsiteX12" fmla="*/ 3694992 w 4510813"/>
                  <a:gd name="connsiteY12" fmla="*/ 717243 h 2563039"/>
                  <a:gd name="connsiteX13" fmla="*/ 4004324 w 4510813"/>
                  <a:gd name="connsiteY13" fmla="*/ 1094560 h 2563039"/>
                  <a:gd name="connsiteX14" fmla="*/ 4207244 w 4510813"/>
                  <a:gd name="connsiteY14" fmla="*/ 1272667 h 2563039"/>
                  <a:gd name="connsiteX15" fmla="*/ 4343542 w 4510813"/>
                  <a:gd name="connsiteY15" fmla="*/ 1359685 h 2563039"/>
                  <a:gd name="connsiteX16" fmla="*/ 4453026 w 4510813"/>
                  <a:gd name="connsiteY16" fmla="*/ 1437885 h 2563039"/>
                  <a:gd name="connsiteX17" fmla="*/ 4504015 w 4510813"/>
                  <a:gd name="connsiteY17" fmla="*/ 1468478 h 2563039"/>
                  <a:gd name="connsiteX18" fmla="*/ 4510813 w 4510813"/>
                  <a:gd name="connsiteY18" fmla="*/ 2563039 h 2563039"/>
                  <a:gd name="connsiteX19" fmla="*/ 4157291 w 4510813"/>
                  <a:gd name="connsiteY19" fmla="*/ 2461061 h 2563039"/>
                  <a:gd name="connsiteX20" fmla="*/ 3701790 w 4510813"/>
                  <a:gd name="connsiteY20" fmla="*/ 2297897 h 2563039"/>
                  <a:gd name="connsiteX21" fmla="*/ 3392458 w 4510813"/>
                  <a:gd name="connsiteY21" fmla="*/ 2178250 h 2563039"/>
                  <a:gd name="connsiteX22" fmla="*/ 3117118 w 4510813"/>
                  <a:gd name="connsiteY22" fmla="*/ 2042953 h 2563039"/>
                  <a:gd name="connsiteX23" fmla="*/ 2800988 w 4510813"/>
                  <a:gd name="connsiteY23" fmla="*/ 1872990 h 2563039"/>
                  <a:gd name="connsiteX24" fmla="*/ 2361377 w 4510813"/>
                  <a:gd name="connsiteY24" fmla="*/ 1536738 h 2563039"/>
                  <a:gd name="connsiteX25" fmla="*/ 2257106 w 4510813"/>
                  <a:gd name="connsiteY25" fmla="*/ 1434486 h 2563039"/>
                  <a:gd name="connsiteX26" fmla="*/ 2097341 w 4510813"/>
                  <a:gd name="connsiteY26" fmla="*/ 1281519 h 2563039"/>
                  <a:gd name="connsiteX27" fmla="*/ 1981766 w 4510813"/>
                  <a:gd name="connsiteY27" fmla="*/ 1162545 h 2563039"/>
                  <a:gd name="connsiteX28" fmla="*/ 1691811 w 4510813"/>
                  <a:gd name="connsiteY28" fmla="*/ 987821 h 2563039"/>
                  <a:gd name="connsiteX29" fmla="*/ 1404238 w 4510813"/>
                  <a:gd name="connsiteY29" fmla="*/ 1025902 h 2563039"/>
                  <a:gd name="connsiteX30" fmla="*/ 1118355 w 4510813"/>
                  <a:gd name="connsiteY30" fmla="*/ 843015 h 2563039"/>
                  <a:gd name="connsiteX31" fmla="*/ 553423 w 4510813"/>
                  <a:gd name="connsiteY31" fmla="*/ 242729 h 2563039"/>
                  <a:gd name="connsiteX32" fmla="*/ 0 w 4510813"/>
                  <a:gd name="connsiteY32" fmla="*/ 0 h 2563039"/>
                  <a:gd name="connsiteX0" fmla="*/ 0 w 4506050"/>
                  <a:gd name="connsiteY0" fmla="*/ 0 h 2570182"/>
                  <a:gd name="connsiteX1" fmla="*/ 265142 w 4506050"/>
                  <a:gd name="connsiteY1" fmla="*/ 0 h 2570182"/>
                  <a:gd name="connsiteX2" fmla="*/ 554079 w 4506050"/>
                  <a:gd name="connsiteY2" fmla="*/ 20395 h 2570182"/>
                  <a:gd name="connsiteX3" fmla="*/ 846415 w 4506050"/>
                  <a:gd name="connsiteY3" fmla="*/ 183559 h 2570182"/>
                  <a:gd name="connsiteX4" fmla="*/ 1118355 w 4506050"/>
                  <a:gd name="connsiteY4" fmla="*/ 384116 h 2570182"/>
                  <a:gd name="connsiteX5" fmla="*/ 1407292 w 4506050"/>
                  <a:gd name="connsiteY5" fmla="*/ 346724 h 2570182"/>
                  <a:gd name="connsiteX6" fmla="*/ 1679233 w 4506050"/>
                  <a:gd name="connsiteY6" fmla="*/ 220951 h 2570182"/>
                  <a:gd name="connsiteX7" fmla="*/ 2243509 w 4506050"/>
                  <a:gd name="connsiteY7" fmla="*/ 373918 h 2570182"/>
                  <a:gd name="connsiteX8" fmla="*/ 2532446 w 4506050"/>
                  <a:gd name="connsiteY8" fmla="*/ 129171 h 2570182"/>
                  <a:gd name="connsiteX9" fmla="*/ 2814584 w 4506050"/>
                  <a:gd name="connsiteY9" fmla="*/ 428306 h 2570182"/>
                  <a:gd name="connsiteX10" fmla="*/ 3100122 w 4506050"/>
                  <a:gd name="connsiteY10" fmla="*/ 214153 h 2570182"/>
                  <a:gd name="connsiteX11" fmla="*/ 3377843 w 4506050"/>
                  <a:gd name="connsiteY11" fmla="*/ 216188 h 2570182"/>
                  <a:gd name="connsiteX12" fmla="*/ 3694992 w 4506050"/>
                  <a:gd name="connsiteY12" fmla="*/ 717243 h 2570182"/>
                  <a:gd name="connsiteX13" fmla="*/ 4004324 w 4506050"/>
                  <a:gd name="connsiteY13" fmla="*/ 1094560 h 2570182"/>
                  <a:gd name="connsiteX14" fmla="*/ 4207244 w 4506050"/>
                  <a:gd name="connsiteY14" fmla="*/ 1272667 h 2570182"/>
                  <a:gd name="connsiteX15" fmla="*/ 4343542 w 4506050"/>
                  <a:gd name="connsiteY15" fmla="*/ 1359685 h 2570182"/>
                  <a:gd name="connsiteX16" fmla="*/ 4453026 w 4506050"/>
                  <a:gd name="connsiteY16" fmla="*/ 1437885 h 2570182"/>
                  <a:gd name="connsiteX17" fmla="*/ 4504015 w 4506050"/>
                  <a:gd name="connsiteY17" fmla="*/ 1468478 h 2570182"/>
                  <a:gd name="connsiteX18" fmla="*/ 4506050 w 4506050"/>
                  <a:gd name="connsiteY18" fmla="*/ 2570182 h 2570182"/>
                  <a:gd name="connsiteX19" fmla="*/ 4157291 w 4506050"/>
                  <a:gd name="connsiteY19" fmla="*/ 2461061 h 2570182"/>
                  <a:gd name="connsiteX20" fmla="*/ 3701790 w 4506050"/>
                  <a:gd name="connsiteY20" fmla="*/ 2297897 h 2570182"/>
                  <a:gd name="connsiteX21" fmla="*/ 3392458 w 4506050"/>
                  <a:gd name="connsiteY21" fmla="*/ 2178250 h 2570182"/>
                  <a:gd name="connsiteX22" fmla="*/ 3117118 w 4506050"/>
                  <a:gd name="connsiteY22" fmla="*/ 2042953 h 2570182"/>
                  <a:gd name="connsiteX23" fmla="*/ 2800988 w 4506050"/>
                  <a:gd name="connsiteY23" fmla="*/ 1872990 h 2570182"/>
                  <a:gd name="connsiteX24" fmla="*/ 2361377 w 4506050"/>
                  <a:gd name="connsiteY24" fmla="*/ 1536738 h 2570182"/>
                  <a:gd name="connsiteX25" fmla="*/ 2257106 w 4506050"/>
                  <a:gd name="connsiteY25" fmla="*/ 1434486 h 2570182"/>
                  <a:gd name="connsiteX26" fmla="*/ 2097341 w 4506050"/>
                  <a:gd name="connsiteY26" fmla="*/ 1281519 h 2570182"/>
                  <a:gd name="connsiteX27" fmla="*/ 1981766 w 4506050"/>
                  <a:gd name="connsiteY27" fmla="*/ 1162545 h 2570182"/>
                  <a:gd name="connsiteX28" fmla="*/ 1691811 w 4506050"/>
                  <a:gd name="connsiteY28" fmla="*/ 987821 h 2570182"/>
                  <a:gd name="connsiteX29" fmla="*/ 1404238 w 4506050"/>
                  <a:gd name="connsiteY29" fmla="*/ 1025902 h 2570182"/>
                  <a:gd name="connsiteX30" fmla="*/ 1118355 w 4506050"/>
                  <a:gd name="connsiteY30" fmla="*/ 843015 h 2570182"/>
                  <a:gd name="connsiteX31" fmla="*/ 553423 w 4506050"/>
                  <a:gd name="connsiteY31" fmla="*/ 242729 h 2570182"/>
                  <a:gd name="connsiteX32" fmla="*/ 0 w 4506050"/>
                  <a:gd name="connsiteY32" fmla="*/ 0 h 2570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506050" h="2570182">
                    <a:moveTo>
                      <a:pt x="0" y="0"/>
                    </a:moveTo>
                    <a:lnTo>
                      <a:pt x="265142" y="0"/>
                    </a:lnTo>
                    <a:lnTo>
                      <a:pt x="554079" y="20395"/>
                    </a:lnTo>
                    <a:lnTo>
                      <a:pt x="846415" y="183559"/>
                    </a:lnTo>
                    <a:lnTo>
                      <a:pt x="1118355" y="384116"/>
                    </a:lnTo>
                    <a:lnTo>
                      <a:pt x="1407292" y="346724"/>
                    </a:lnTo>
                    <a:lnTo>
                      <a:pt x="1679233" y="220951"/>
                    </a:lnTo>
                    <a:lnTo>
                      <a:pt x="2243509" y="373918"/>
                    </a:lnTo>
                    <a:lnTo>
                      <a:pt x="2532446" y="129171"/>
                    </a:lnTo>
                    <a:lnTo>
                      <a:pt x="2814584" y="428306"/>
                    </a:lnTo>
                    <a:lnTo>
                      <a:pt x="3100122" y="214153"/>
                    </a:lnTo>
                    <a:lnTo>
                      <a:pt x="3377843" y="216188"/>
                    </a:lnTo>
                    <a:lnTo>
                      <a:pt x="3694992" y="717243"/>
                    </a:lnTo>
                    <a:lnTo>
                      <a:pt x="4004324" y="1094560"/>
                    </a:lnTo>
                    <a:lnTo>
                      <a:pt x="4207244" y="1272667"/>
                    </a:lnTo>
                    <a:lnTo>
                      <a:pt x="4343542" y="1359685"/>
                    </a:lnTo>
                    <a:lnTo>
                      <a:pt x="4453026" y="1437885"/>
                    </a:lnTo>
                    <a:lnTo>
                      <a:pt x="4504015" y="1468478"/>
                    </a:lnTo>
                    <a:cubicBezTo>
                      <a:pt x="4504693" y="1835713"/>
                      <a:pt x="4505372" y="2202947"/>
                      <a:pt x="4506050" y="2570182"/>
                    </a:cubicBezTo>
                    <a:lnTo>
                      <a:pt x="4157291" y="2461061"/>
                    </a:lnTo>
                    <a:cubicBezTo>
                      <a:pt x="4022454" y="2416871"/>
                      <a:pt x="3829262" y="2345032"/>
                      <a:pt x="3701790" y="2297897"/>
                    </a:cubicBezTo>
                    <a:cubicBezTo>
                      <a:pt x="3574318" y="2250762"/>
                      <a:pt x="3489903" y="2220741"/>
                      <a:pt x="3392458" y="2178250"/>
                    </a:cubicBezTo>
                    <a:cubicBezTo>
                      <a:pt x="3300678" y="2133151"/>
                      <a:pt x="3215696" y="2093830"/>
                      <a:pt x="3117118" y="2042953"/>
                    </a:cubicBezTo>
                    <a:cubicBezTo>
                      <a:pt x="3018540" y="1992076"/>
                      <a:pt x="2926945" y="1957359"/>
                      <a:pt x="2800988" y="1872990"/>
                    </a:cubicBezTo>
                    <a:cubicBezTo>
                      <a:pt x="2675031" y="1788621"/>
                      <a:pt x="2435028" y="1600191"/>
                      <a:pt x="2361377" y="1536738"/>
                    </a:cubicBezTo>
                    <a:lnTo>
                      <a:pt x="2257106" y="1434486"/>
                    </a:lnTo>
                    <a:lnTo>
                      <a:pt x="2097341" y="1281519"/>
                    </a:lnTo>
                    <a:lnTo>
                      <a:pt x="1981766" y="1162545"/>
                    </a:lnTo>
                    <a:lnTo>
                      <a:pt x="1691811" y="987821"/>
                    </a:lnTo>
                    <a:lnTo>
                      <a:pt x="1404238" y="1025902"/>
                    </a:lnTo>
                    <a:lnTo>
                      <a:pt x="1118355" y="843015"/>
                    </a:lnTo>
                    <a:lnTo>
                      <a:pt x="553423" y="2427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7718" tIns="48860" rIns="97718" bIns="4886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8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Полилиния 8"/>
              <p:cNvSpPr/>
              <p:nvPr/>
            </p:nvSpPr>
            <p:spPr bwMode="auto">
              <a:xfrm>
                <a:off x="7834313" y="2943225"/>
                <a:ext cx="923925" cy="940594"/>
              </a:xfrm>
              <a:custGeom>
                <a:avLst/>
                <a:gdLst>
                  <a:gd name="connsiteX0" fmla="*/ 921543 w 923925"/>
                  <a:gd name="connsiteY0" fmla="*/ 0 h 940594"/>
                  <a:gd name="connsiteX1" fmla="*/ 923925 w 923925"/>
                  <a:gd name="connsiteY1" fmla="*/ 940594 h 940594"/>
                  <a:gd name="connsiteX2" fmla="*/ 700087 w 923925"/>
                  <a:gd name="connsiteY2" fmla="*/ 790575 h 940594"/>
                  <a:gd name="connsiteX3" fmla="*/ 638175 w 923925"/>
                  <a:gd name="connsiteY3" fmla="*/ 757238 h 940594"/>
                  <a:gd name="connsiteX4" fmla="*/ 431006 w 923925"/>
                  <a:gd name="connsiteY4" fmla="*/ 573881 h 940594"/>
                  <a:gd name="connsiteX5" fmla="*/ 283368 w 923925"/>
                  <a:gd name="connsiteY5" fmla="*/ 395288 h 940594"/>
                  <a:gd name="connsiteX6" fmla="*/ 171450 w 923925"/>
                  <a:gd name="connsiteY6" fmla="*/ 257175 h 940594"/>
                  <a:gd name="connsiteX7" fmla="*/ 80962 w 923925"/>
                  <a:gd name="connsiteY7" fmla="*/ 140494 h 940594"/>
                  <a:gd name="connsiteX8" fmla="*/ 0 w 923925"/>
                  <a:gd name="connsiteY8" fmla="*/ 7144 h 940594"/>
                  <a:gd name="connsiteX9" fmla="*/ 921543 w 923925"/>
                  <a:gd name="connsiteY9" fmla="*/ 0 h 940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23925" h="940594">
                    <a:moveTo>
                      <a:pt x="921543" y="0"/>
                    </a:moveTo>
                    <a:lnTo>
                      <a:pt x="923925" y="940594"/>
                    </a:lnTo>
                    <a:lnTo>
                      <a:pt x="700087" y="790575"/>
                    </a:lnTo>
                    <a:lnTo>
                      <a:pt x="638175" y="757238"/>
                    </a:lnTo>
                    <a:lnTo>
                      <a:pt x="431006" y="573881"/>
                    </a:lnTo>
                    <a:lnTo>
                      <a:pt x="283368" y="395288"/>
                    </a:lnTo>
                    <a:lnTo>
                      <a:pt x="171450" y="257175"/>
                    </a:lnTo>
                    <a:lnTo>
                      <a:pt x="80962" y="140494"/>
                    </a:lnTo>
                    <a:lnTo>
                      <a:pt x="0" y="7144"/>
                    </a:lnTo>
                    <a:lnTo>
                      <a:pt x="921543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7718" tIns="48860" rIns="97718" bIns="4886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8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7" name="Прямая соединительная линия 16"/>
              <p:cNvCxnSpPr/>
              <p:nvPr/>
            </p:nvCxnSpPr>
            <p:spPr bwMode="auto">
              <a:xfrm flipH="1" flipV="1">
                <a:off x="7828156" y="2936157"/>
                <a:ext cx="920559" cy="1"/>
              </a:xfrm>
              <a:prstGeom prst="line">
                <a:avLst/>
              </a:prstGeom>
              <a:noFill/>
              <a:ln w="22225" cap="flat" cmpd="sng" algn="ctr">
                <a:solidFill>
                  <a:schemeClr val="bg1">
                    <a:lumMod val="6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6" name="Прямоугольник 15"/>
            <p:cNvSpPr/>
            <p:nvPr/>
          </p:nvSpPr>
          <p:spPr>
            <a:xfrm>
              <a:off x="8078481" y="3781877"/>
              <a:ext cx="1187906" cy="4203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400" b="1" dirty="0" smtClean="0">
                  <a:solidFill>
                    <a:schemeClr val="bg1">
                      <a:lumMod val="65000"/>
                    </a:schemeClr>
                  </a:solidFill>
                </a:rPr>
                <a:t>Доп.</a:t>
              </a:r>
            </a:p>
            <a:p>
              <a:pPr>
                <a:defRPr/>
              </a:pPr>
              <a:r>
                <a:rPr lang="ru-RU" sz="1400" b="1" dirty="0" smtClean="0">
                  <a:solidFill>
                    <a:schemeClr val="bg1">
                      <a:lumMod val="65000"/>
                    </a:schemeClr>
                  </a:solidFill>
                </a:rPr>
                <a:t>потенциал</a:t>
              </a:r>
              <a:endParaRPr lang="ru-RU" sz="14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 bwMode="auto">
            <a:xfrm>
              <a:off x="4708192" y="2057400"/>
              <a:ext cx="6776" cy="1435940"/>
            </a:xfrm>
            <a:prstGeom prst="line">
              <a:avLst/>
            </a:prstGeom>
            <a:noFill/>
            <a:ln w="9525" algn="ctr">
              <a:solidFill>
                <a:schemeClr val="bg1">
                  <a:lumMod val="50000"/>
                </a:schemeClr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3" name="Прямая соединительная линия 22"/>
          <p:cNvCxnSpPr/>
          <p:nvPr/>
        </p:nvCxnSpPr>
        <p:spPr bwMode="auto">
          <a:xfrm flipH="1">
            <a:off x="555955" y="3427335"/>
            <a:ext cx="8192759" cy="0"/>
          </a:xfrm>
          <a:prstGeom prst="line">
            <a:avLst/>
          </a:prstGeom>
          <a:noFill/>
          <a:ln w="349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Номер слайда 3"/>
          <p:cNvSpPr txBox="1">
            <a:spLocks noGrp="1"/>
          </p:cNvSpPr>
          <p:nvPr/>
        </p:nvSpPr>
        <p:spPr bwMode="auto">
          <a:xfrm>
            <a:off x="8748346" y="6543675"/>
            <a:ext cx="41030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964" tIns="43479" rIns="86964" bIns="43479" anchor="ctr" anchorCtr="1"/>
          <a:lstStyle>
            <a:lvl1pPr defTabSz="873125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73125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73125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73125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73125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3890F2A-2BB3-4A23-84DD-24DD8EC9037E}" type="slidenum">
              <a:rPr lang="ru-RU" sz="1100" b="0"/>
              <a:pPr algn="r" eaLnBrk="1" hangingPunct="1"/>
              <a:t>11</a:t>
            </a:fld>
            <a:endParaRPr lang="ru-RU" sz="1100" b="0" dirty="0"/>
          </a:p>
        </p:txBody>
      </p:sp>
    </p:spTree>
    <p:extLst>
      <p:ext uri="{BB962C8B-B14F-4D97-AF65-F5344CB8AC3E}">
        <p14:creationId xmlns:p14="http://schemas.microsoft.com/office/powerpoint/2010/main" val="286518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3334" y="2244332"/>
            <a:ext cx="83904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«Чтобы стоять на месте, нужно бежать изо всех сил.</a:t>
            </a:r>
          </a:p>
          <a:p>
            <a:r>
              <a:rPr lang="ru-RU" sz="2400" b="1" dirty="0"/>
              <a:t>Чтобы двигаться вперёд, нужно бежать ещё быстрее</a:t>
            </a:r>
            <a:r>
              <a:rPr lang="ru-RU" sz="2400" b="1" dirty="0" smtClean="0"/>
              <a:t>»</a:t>
            </a:r>
            <a:endParaRPr lang="en-US" sz="2400" b="1" dirty="0" smtClean="0"/>
          </a:p>
          <a:p>
            <a:endParaRPr lang="ru-RU" sz="2400" b="1" dirty="0"/>
          </a:p>
          <a:p>
            <a:r>
              <a:rPr lang="ru-RU" sz="2400" b="1" dirty="0"/>
              <a:t> </a:t>
            </a:r>
            <a:r>
              <a:rPr lang="ru-RU" sz="1600" b="1" dirty="0"/>
              <a:t>Льюис Кэрролл «Алиса в Зазеркалье»</a:t>
            </a:r>
          </a:p>
        </p:txBody>
      </p:sp>
    </p:spTree>
    <p:extLst>
      <p:ext uri="{BB962C8B-B14F-4D97-AF65-F5344CB8AC3E}">
        <p14:creationId xmlns:p14="http://schemas.microsoft.com/office/powerpoint/2010/main" val="202510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3"/>
          <p:cNvSpPr txBox="1">
            <a:spLocks noGrp="1"/>
          </p:cNvSpPr>
          <p:nvPr/>
        </p:nvSpPr>
        <p:spPr bwMode="auto">
          <a:xfrm>
            <a:off x="8748713" y="6543675"/>
            <a:ext cx="4095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964" tIns="43479" rIns="86964" bIns="43479" anchor="ctr" anchorCtr="1"/>
          <a:lstStyle>
            <a:lvl1pPr defTabSz="873125" eaLnBrk="0" hangingPunct="0">
              <a:defRPr sz="8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3125" eaLnBrk="0" hangingPunct="0">
              <a:defRPr sz="8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3125" eaLnBrk="0" hangingPunct="0">
              <a:defRPr sz="8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3125" eaLnBrk="0" hangingPunct="0">
              <a:defRPr sz="8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3125" eaLnBrk="0" hangingPunct="0">
              <a:defRPr sz="8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A3523AC-A88A-4752-BA38-847714DF0569}" type="slidenum">
              <a:rPr lang="ru-RU" sz="1100">
                <a:cs typeface="Arial" charset="0"/>
              </a:rPr>
              <a:pPr algn="r" eaLnBrk="1" hangingPunct="1"/>
              <a:t>2</a:t>
            </a:fld>
            <a:endParaRPr lang="ru-RU" sz="1100">
              <a:cs typeface="Arial" charset="0"/>
            </a:endParaRPr>
          </a:p>
        </p:txBody>
      </p:sp>
      <p:sp>
        <p:nvSpPr>
          <p:cNvPr id="10243" name="Rectangle 52"/>
          <p:cNvSpPr>
            <a:spLocks noChangeArrowheads="1"/>
          </p:cNvSpPr>
          <p:nvPr/>
        </p:nvSpPr>
        <p:spPr bwMode="auto">
          <a:xfrm>
            <a:off x="3079750" y="333375"/>
            <a:ext cx="1092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7718" tIns="48860" rIns="97718" bIns="4886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44" name="Заголовок 20"/>
          <p:cNvSpPr>
            <a:spLocks noGrp="1"/>
          </p:cNvSpPr>
          <p:nvPr>
            <p:ph type="title"/>
          </p:nvPr>
        </p:nvSpPr>
        <p:spPr>
          <a:xfrm>
            <a:off x="360000" y="237600"/>
            <a:ext cx="8118000" cy="777600"/>
          </a:xfrm>
        </p:spPr>
        <p:txBody>
          <a:bodyPr/>
          <a:lstStyle/>
          <a:p>
            <a:r>
              <a:rPr lang="ru-RU" b="1" dirty="0" smtClean="0"/>
              <a:t>Особенности территории Увата</a:t>
            </a:r>
          </a:p>
        </p:txBody>
      </p:sp>
      <p:pic>
        <p:nvPicPr>
          <p:cNvPr id="6" name="Picture 8" descr="C:\Users\enzakharov\Desktop\интерьер\новое фото\фото на этаж\4 этаж\левая стена\маленькие копии\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3" y="1242646"/>
            <a:ext cx="8307754" cy="5212862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54118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96" y="2054921"/>
            <a:ext cx="8236971" cy="4697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2" name="Номер слайда 3"/>
          <p:cNvSpPr txBox="1">
            <a:spLocks noGrp="1"/>
          </p:cNvSpPr>
          <p:nvPr/>
        </p:nvSpPr>
        <p:spPr bwMode="auto">
          <a:xfrm>
            <a:off x="8748713" y="6543675"/>
            <a:ext cx="4095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964" tIns="43479" rIns="86964" bIns="43479" anchor="ctr" anchorCtr="1"/>
          <a:lstStyle>
            <a:lvl1pPr defTabSz="873125" eaLnBrk="0" hangingPunct="0">
              <a:defRPr sz="8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3125" eaLnBrk="0" hangingPunct="0">
              <a:defRPr sz="8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3125" eaLnBrk="0" hangingPunct="0">
              <a:defRPr sz="8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3125" eaLnBrk="0" hangingPunct="0">
              <a:defRPr sz="8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3125" eaLnBrk="0" hangingPunct="0">
              <a:defRPr sz="8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A3523AC-A88A-4752-BA38-847714DF0569}" type="slidenum">
              <a:rPr lang="ru-RU" sz="1100">
                <a:cs typeface="Arial" charset="0"/>
              </a:rPr>
              <a:pPr algn="r" eaLnBrk="1" hangingPunct="1"/>
              <a:t>3</a:t>
            </a:fld>
            <a:endParaRPr lang="ru-RU" sz="1100">
              <a:cs typeface="Arial" charset="0"/>
            </a:endParaRPr>
          </a:p>
        </p:txBody>
      </p:sp>
      <p:sp>
        <p:nvSpPr>
          <p:cNvPr id="10243" name="Rectangle 52"/>
          <p:cNvSpPr>
            <a:spLocks noChangeArrowheads="1"/>
          </p:cNvSpPr>
          <p:nvPr/>
        </p:nvSpPr>
        <p:spPr bwMode="auto">
          <a:xfrm>
            <a:off x="3079750" y="333375"/>
            <a:ext cx="1092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7718" tIns="48860" rIns="97718" bIns="4886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44" name="Заголовок 20"/>
          <p:cNvSpPr>
            <a:spLocks noGrp="1"/>
          </p:cNvSpPr>
          <p:nvPr>
            <p:ph type="title"/>
          </p:nvPr>
        </p:nvSpPr>
        <p:spPr>
          <a:xfrm>
            <a:off x="360000" y="237600"/>
            <a:ext cx="8118000" cy="777600"/>
          </a:xfrm>
        </p:spPr>
        <p:txBody>
          <a:bodyPr/>
          <a:lstStyle/>
          <a:p>
            <a:r>
              <a:rPr lang="ru-RU" b="1" dirty="0">
                <a:cs typeface="Arial" pitchFamily="34" charset="0"/>
              </a:rPr>
              <a:t>Динамика роста добычи нефти на Уватском  проекте</a:t>
            </a:r>
            <a:endParaRPr lang="ru-RU" b="1" dirty="0" smtClean="0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 bwMode="auto">
          <a:xfrm>
            <a:off x="57071" y="985708"/>
            <a:ext cx="3111787" cy="1707163"/>
            <a:chOff x="2092" y="1224"/>
            <a:chExt cx="2379" cy="1261"/>
          </a:xfrm>
        </p:grpSpPr>
        <p:sp>
          <p:nvSpPr>
            <p:cNvPr id="9" name="Freeform 9"/>
            <p:cNvSpPr>
              <a:spLocks noChangeAspect="1"/>
            </p:cNvSpPr>
            <p:nvPr/>
          </p:nvSpPr>
          <p:spPr bwMode="auto">
            <a:xfrm rot="-547267">
              <a:off x="2488" y="2102"/>
              <a:ext cx="172" cy="219"/>
            </a:xfrm>
            <a:custGeom>
              <a:avLst/>
              <a:gdLst>
                <a:gd name="T0" fmla="*/ 1 w 335"/>
                <a:gd name="T1" fmla="*/ 1 h 381"/>
                <a:gd name="T2" fmla="*/ 1 w 335"/>
                <a:gd name="T3" fmla="*/ 1 h 381"/>
                <a:gd name="T4" fmla="*/ 1 w 335"/>
                <a:gd name="T5" fmla="*/ 1 h 381"/>
                <a:gd name="T6" fmla="*/ 1 w 335"/>
                <a:gd name="T7" fmla="*/ 1 h 381"/>
                <a:gd name="T8" fmla="*/ 1 w 335"/>
                <a:gd name="T9" fmla="*/ 1 h 381"/>
                <a:gd name="T10" fmla="*/ 1 w 335"/>
                <a:gd name="T11" fmla="*/ 1 h 381"/>
                <a:gd name="T12" fmla="*/ 1 w 335"/>
                <a:gd name="T13" fmla="*/ 1 h 381"/>
                <a:gd name="T14" fmla="*/ 1 w 335"/>
                <a:gd name="T15" fmla="*/ 1 h 381"/>
                <a:gd name="T16" fmla="*/ 1 w 335"/>
                <a:gd name="T17" fmla="*/ 1 h 381"/>
                <a:gd name="T18" fmla="*/ 1 w 335"/>
                <a:gd name="T19" fmla="*/ 1 h 381"/>
                <a:gd name="T20" fmla="*/ 1 w 335"/>
                <a:gd name="T21" fmla="*/ 1 h 381"/>
                <a:gd name="T22" fmla="*/ 1 w 335"/>
                <a:gd name="T23" fmla="*/ 1 h 381"/>
                <a:gd name="T24" fmla="*/ 1 w 335"/>
                <a:gd name="T25" fmla="*/ 1 h 381"/>
                <a:gd name="T26" fmla="*/ 1 w 335"/>
                <a:gd name="T27" fmla="*/ 1 h 381"/>
                <a:gd name="T28" fmla="*/ 1 w 335"/>
                <a:gd name="T29" fmla="*/ 1 h 381"/>
                <a:gd name="T30" fmla="*/ 1 w 335"/>
                <a:gd name="T31" fmla="*/ 1 h 381"/>
                <a:gd name="T32" fmla="*/ 1 w 335"/>
                <a:gd name="T33" fmla="*/ 1 h 381"/>
                <a:gd name="T34" fmla="*/ 1 w 335"/>
                <a:gd name="T35" fmla="*/ 1 h 381"/>
                <a:gd name="T36" fmla="*/ 1 w 335"/>
                <a:gd name="T37" fmla="*/ 1 h 381"/>
                <a:gd name="T38" fmla="*/ 1 w 335"/>
                <a:gd name="T39" fmla="*/ 1 h 381"/>
                <a:gd name="T40" fmla="*/ 1 w 335"/>
                <a:gd name="T41" fmla="*/ 1 h 381"/>
                <a:gd name="T42" fmla="*/ 1 w 335"/>
                <a:gd name="T43" fmla="*/ 1 h 381"/>
                <a:gd name="T44" fmla="*/ 1 w 335"/>
                <a:gd name="T45" fmla="*/ 1 h 381"/>
                <a:gd name="T46" fmla="*/ 1 w 335"/>
                <a:gd name="T47" fmla="*/ 1 h 381"/>
                <a:gd name="T48" fmla="*/ 1 w 335"/>
                <a:gd name="T49" fmla="*/ 1 h 381"/>
                <a:gd name="T50" fmla="*/ 1 w 335"/>
                <a:gd name="T51" fmla="*/ 1 h 381"/>
                <a:gd name="T52" fmla="*/ 1 w 335"/>
                <a:gd name="T53" fmla="*/ 1 h 381"/>
                <a:gd name="T54" fmla="*/ 1 w 335"/>
                <a:gd name="T55" fmla="*/ 1 h 381"/>
                <a:gd name="T56" fmla="*/ 1 w 335"/>
                <a:gd name="T57" fmla="*/ 1 h 381"/>
                <a:gd name="T58" fmla="*/ 1 w 335"/>
                <a:gd name="T59" fmla="*/ 1 h 381"/>
                <a:gd name="T60" fmla="*/ 1 w 335"/>
                <a:gd name="T61" fmla="*/ 1 h 381"/>
                <a:gd name="T62" fmla="*/ 1 w 335"/>
                <a:gd name="T63" fmla="*/ 1 h 381"/>
                <a:gd name="T64" fmla="*/ 1 w 335"/>
                <a:gd name="T65" fmla="*/ 1 h 381"/>
                <a:gd name="T66" fmla="*/ 1 w 335"/>
                <a:gd name="T67" fmla="*/ 1 h 381"/>
                <a:gd name="T68" fmla="*/ 1 w 335"/>
                <a:gd name="T69" fmla="*/ 1 h 381"/>
                <a:gd name="T70" fmla="*/ 1 w 335"/>
                <a:gd name="T71" fmla="*/ 1 h 381"/>
                <a:gd name="T72" fmla="*/ 1 w 335"/>
                <a:gd name="T73" fmla="*/ 1 h 381"/>
                <a:gd name="T74" fmla="*/ 1 w 335"/>
                <a:gd name="T75" fmla="*/ 1 h 381"/>
                <a:gd name="T76" fmla="*/ 1 w 335"/>
                <a:gd name="T77" fmla="*/ 1 h 381"/>
                <a:gd name="T78" fmla="*/ 1 w 335"/>
                <a:gd name="T79" fmla="*/ 1 h 381"/>
                <a:gd name="T80" fmla="*/ 1 w 335"/>
                <a:gd name="T81" fmla="*/ 1 h 381"/>
                <a:gd name="T82" fmla="*/ 1 w 335"/>
                <a:gd name="T83" fmla="*/ 1 h 381"/>
                <a:gd name="T84" fmla="*/ 1 w 335"/>
                <a:gd name="T85" fmla="*/ 1 h 381"/>
                <a:gd name="T86" fmla="*/ 1 w 335"/>
                <a:gd name="T87" fmla="*/ 1 h 381"/>
                <a:gd name="T88" fmla="*/ 1 w 335"/>
                <a:gd name="T89" fmla="*/ 1 h 381"/>
                <a:gd name="T90" fmla="*/ 1 w 335"/>
                <a:gd name="T91" fmla="*/ 1 h 38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35"/>
                <a:gd name="T139" fmla="*/ 0 h 381"/>
                <a:gd name="T140" fmla="*/ 335 w 335"/>
                <a:gd name="T141" fmla="*/ 381 h 38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35" h="381">
                  <a:moveTo>
                    <a:pt x="116" y="50"/>
                  </a:moveTo>
                  <a:lnTo>
                    <a:pt x="119" y="35"/>
                  </a:lnTo>
                  <a:lnTo>
                    <a:pt x="121" y="30"/>
                  </a:lnTo>
                  <a:lnTo>
                    <a:pt x="134" y="26"/>
                  </a:lnTo>
                  <a:lnTo>
                    <a:pt x="146" y="20"/>
                  </a:lnTo>
                  <a:lnTo>
                    <a:pt x="151" y="7"/>
                  </a:lnTo>
                  <a:lnTo>
                    <a:pt x="156" y="0"/>
                  </a:lnTo>
                  <a:lnTo>
                    <a:pt x="164" y="0"/>
                  </a:lnTo>
                  <a:lnTo>
                    <a:pt x="169" y="9"/>
                  </a:lnTo>
                  <a:lnTo>
                    <a:pt x="174" y="13"/>
                  </a:lnTo>
                  <a:lnTo>
                    <a:pt x="184" y="13"/>
                  </a:lnTo>
                  <a:lnTo>
                    <a:pt x="184" y="22"/>
                  </a:lnTo>
                  <a:lnTo>
                    <a:pt x="174" y="22"/>
                  </a:lnTo>
                  <a:lnTo>
                    <a:pt x="179" y="35"/>
                  </a:lnTo>
                  <a:lnTo>
                    <a:pt x="186" y="32"/>
                  </a:lnTo>
                  <a:lnTo>
                    <a:pt x="179" y="47"/>
                  </a:lnTo>
                  <a:lnTo>
                    <a:pt x="176" y="65"/>
                  </a:lnTo>
                  <a:lnTo>
                    <a:pt x="174" y="75"/>
                  </a:lnTo>
                  <a:lnTo>
                    <a:pt x="176" y="86"/>
                  </a:lnTo>
                  <a:lnTo>
                    <a:pt x="184" y="92"/>
                  </a:lnTo>
                  <a:lnTo>
                    <a:pt x="192" y="97"/>
                  </a:lnTo>
                  <a:lnTo>
                    <a:pt x="184" y="103"/>
                  </a:lnTo>
                  <a:lnTo>
                    <a:pt x="186" y="114"/>
                  </a:lnTo>
                  <a:lnTo>
                    <a:pt x="176" y="137"/>
                  </a:lnTo>
                  <a:lnTo>
                    <a:pt x="184" y="144"/>
                  </a:lnTo>
                  <a:lnTo>
                    <a:pt x="184" y="148"/>
                  </a:lnTo>
                  <a:lnTo>
                    <a:pt x="171" y="148"/>
                  </a:lnTo>
                  <a:lnTo>
                    <a:pt x="176" y="157"/>
                  </a:lnTo>
                  <a:lnTo>
                    <a:pt x="174" y="167"/>
                  </a:lnTo>
                  <a:lnTo>
                    <a:pt x="179" y="174"/>
                  </a:lnTo>
                  <a:lnTo>
                    <a:pt x="194" y="172"/>
                  </a:lnTo>
                  <a:lnTo>
                    <a:pt x="204" y="172"/>
                  </a:lnTo>
                  <a:lnTo>
                    <a:pt x="207" y="184"/>
                  </a:lnTo>
                  <a:lnTo>
                    <a:pt x="199" y="187"/>
                  </a:lnTo>
                  <a:lnTo>
                    <a:pt x="194" y="195"/>
                  </a:lnTo>
                  <a:lnTo>
                    <a:pt x="189" y="197"/>
                  </a:lnTo>
                  <a:lnTo>
                    <a:pt x="194" y="204"/>
                  </a:lnTo>
                  <a:lnTo>
                    <a:pt x="194" y="219"/>
                  </a:lnTo>
                  <a:lnTo>
                    <a:pt x="186" y="219"/>
                  </a:lnTo>
                  <a:lnTo>
                    <a:pt x="186" y="234"/>
                  </a:lnTo>
                  <a:lnTo>
                    <a:pt x="194" y="234"/>
                  </a:lnTo>
                  <a:lnTo>
                    <a:pt x="197" y="238"/>
                  </a:lnTo>
                  <a:lnTo>
                    <a:pt x="197" y="244"/>
                  </a:lnTo>
                  <a:lnTo>
                    <a:pt x="207" y="246"/>
                  </a:lnTo>
                  <a:lnTo>
                    <a:pt x="217" y="244"/>
                  </a:lnTo>
                  <a:lnTo>
                    <a:pt x="232" y="253"/>
                  </a:lnTo>
                  <a:lnTo>
                    <a:pt x="232" y="261"/>
                  </a:lnTo>
                  <a:lnTo>
                    <a:pt x="244" y="266"/>
                  </a:lnTo>
                  <a:lnTo>
                    <a:pt x="254" y="264"/>
                  </a:lnTo>
                  <a:lnTo>
                    <a:pt x="264" y="253"/>
                  </a:lnTo>
                  <a:lnTo>
                    <a:pt x="267" y="244"/>
                  </a:lnTo>
                  <a:lnTo>
                    <a:pt x="277" y="246"/>
                  </a:lnTo>
                  <a:lnTo>
                    <a:pt x="285" y="244"/>
                  </a:lnTo>
                  <a:lnTo>
                    <a:pt x="290" y="238"/>
                  </a:lnTo>
                  <a:lnTo>
                    <a:pt x="292" y="244"/>
                  </a:lnTo>
                  <a:lnTo>
                    <a:pt x="292" y="253"/>
                  </a:lnTo>
                  <a:lnTo>
                    <a:pt x="297" y="251"/>
                  </a:lnTo>
                  <a:lnTo>
                    <a:pt x="307" y="251"/>
                  </a:lnTo>
                  <a:lnTo>
                    <a:pt x="320" y="259"/>
                  </a:lnTo>
                  <a:lnTo>
                    <a:pt x="327" y="266"/>
                  </a:lnTo>
                  <a:lnTo>
                    <a:pt x="327" y="274"/>
                  </a:lnTo>
                  <a:lnTo>
                    <a:pt x="315" y="276"/>
                  </a:lnTo>
                  <a:lnTo>
                    <a:pt x="307" y="283"/>
                  </a:lnTo>
                  <a:lnTo>
                    <a:pt x="312" y="291"/>
                  </a:lnTo>
                  <a:lnTo>
                    <a:pt x="310" y="298"/>
                  </a:lnTo>
                  <a:lnTo>
                    <a:pt x="315" y="306"/>
                  </a:lnTo>
                  <a:lnTo>
                    <a:pt x="317" y="313"/>
                  </a:lnTo>
                  <a:lnTo>
                    <a:pt x="315" y="319"/>
                  </a:lnTo>
                  <a:lnTo>
                    <a:pt x="320" y="326"/>
                  </a:lnTo>
                  <a:lnTo>
                    <a:pt x="320" y="334"/>
                  </a:lnTo>
                  <a:lnTo>
                    <a:pt x="327" y="347"/>
                  </a:lnTo>
                  <a:lnTo>
                    <a:pt x="335" y="356"/>
                  </a:lnTo>
                  <a:lnTo>
                    <a:pt x="335" y="362"/>
                  </a:lnTo>
                  <a:lnTo>
                    <a:pt x="327" y="368"/>
                  </a:lnTo>
                  <a:lnTo>
                    <a:pt x="320" y="377"/>
                  </a:lnTo>
                  <a:lnTo>
                    <a:pt x="310" y="381"/>
                  </a:lnTo>
                  <a:lnTo>
                    <a:pt x="295" y="379"/>
                  </a:lnTo>
                  <a:lnTo>
                    <a:pt x="280" y="373"/>
                  </a:lnTo>
                  <a:lnTo>
                    <a:pt x="272" y="364"/>
                  </a:lnTo>
                  <a:lnTo>
                    <a:pt x="269" y="349"/>
                  </a:lnTo>
                  <a:lnTo>
                    <a:pt x="262" y="351"/>
                  </a:lnTo>
                  <a:lnTo>
                    <a:pt x="252" y="360"/>
                  </a:lnTo>
                  <a:lnTo>
                    <a:pt x="237" y="360"/>
                  </a:lnTo>
                  <a:lnTo>
                    <a:pt x="239" y="349"/>
                  </a:lnTo>
                  <a:lnTo>
                    <a:pt x="224" y="338"/>
                  </a:lnTo>
                  <a:lnTo>
                    <a:pt x="222" y="326"/>
                  </a:lnTo>
                  <a:lnTo>
                    <a:pt x="217" y="319"/>
                  </a:lnTo>
                  <a:lnTo>
                    <a:pt x="222" y="313"/>
                  </a:lnTo>
                  <a:lnTo>
                    <a:pt x="224" y="304"/>
                  </a:lnTo>
                  <a:lnTo>
                    <a:pt x="217" y="296"/>
                  </a:lnTo>
                  <a:lnTo>
                    <a:pt x="202" y="285"/>
                  </a:lnTo>
                  <a:lnTo>
                    <a:pt x="194" y="291"/>
                  </a:lnTo>
                  <a:lnTo>
                    <a:pt x="184" y="291"/>
                  </a:lnTo>
                  <a:lnTo>
                    <a:pt x="174" y="285"/>
                  </a:lnTo>
                  <a:lnTo>
                    <a:pt x="179" y="272"/>
                  </a:lnTo>
                  <a:lnTo>
                    <a:pt x="166" y="266"/>
                  </a:lnTo>
                  <a:lnTo>
                    <a:pt x="156" y="266"/>
                  </a:lnTo>
                  <a:lnTo>
                    <a:pt x="154" y="259"/>
                  </a:lnTo>
                  <a:lnTo>
                    <a:pt x="144" y="261"/>
                  </a:lnTo>
                  <a:lnTo>
                    <a:pt x="136" y="257"/>
                  </a:lnTo>
                  <a:lnTo>
                    <a:pt x="129" y="261"/>
                  </a:lnTo>
                  <a:lnTo>
                    <a:pt x="116" y="266"/>
                  </a:lnTo>
                  <a:lnTo>
                    <a:pt x="103" y="259"/>
                  </a:lnTo>
                  <a:lnTo>
                    <a:pt x="101" y="249"/>
                  </a:lnTo>
                  <a:lnTo>
                    <a:pt x="98" y="244"/>
                  </a:lnTo>
                  <a:lnTo>
                    <a:pt x="98" y="216"/>
                  </a:lnTo>
                  <a:lnTo>
                    <a:pt x="93" y="212"/>
                  </a:lnTo>
                  <a:lnTo>
                    <a:pt x="83" y="225"/>
                  </a:lnTo>
                  <a:lnTo>
                    <a:pt x="76" y="231"/>
                  </a:lnTo>
                  <a:lnTo>
                    <a:pt x="66" y="236"/>
                  </a:lnTo>
                  <a:lnTo>
                    <a:pt x="63" y="229"/>
                  </a:lnTo>
                  <a:lnTo>
                    <a:pt x="73" y="223"/>
                  </a:lnTo>
                  <a:lnTo>
                    <a:pt x="73" y="212"/>
                  </a:lnTo>
                  <a:lnTo>
                    <a:pt x="73" y="193"/>
                  </a:lnTo>
                  <a:lnTo>
                    <a:pt x="66" y="184"/>
                  </a:lnTo>
                  <a:lnTo>
                    <a:pt x="68" y="172"/>
                  </a:lnTo>
                  <a:lnTo>
                    <a:pt x="68" y="159"/>
                  </a:lnTo>
                  <a:lnTo>
                    <a:pt x="61" y="154"/>
                  </a:lnTo>
                  <a:lnTo>
                    <a:pt x="48" y="146"/>
                  </a:lnTo>
                  <a:lnTo>
                    <a:pt x="43" y="144"/>
                  </a:lnTo>
                  <a:lnTo>
                    <a:pt x="43" y="120"/>
                  </a:lnTo>
                  <a:lnTo>
                    <a:pt x="28" y="114"/>
                  </a:lnTo>
                  <a:lnTo>
                    <a:pt x="18" y="118"/>
                  </a:lnTo>
                  <a:lnTo>
                    <a:pt x="10" y="114"/>
                  </a:lnTo>
                  <a:lnTo>
                    <a:pt x="0" y="109"/>
                  </a:lnTo>
                  <a:lnTo>
                    <a:pt x="10" y="101"/>
                  </a:lnTo>
                  <a:lnTo>
                    <a:pt x="0" y="92"/>
                  </a:lnTo>
                  <a:lnTo>
                    <a:pt x="0" y="84"/>
                  </a:lnTo>
                  <a:lnTo>
                    <a:pt x="8" y="84"/>
                  </a:lnTo>
                  <a:lnTo>
                    <a:pt x="26" y="84"/>
                  </a:lnTo>
                  <a:lnTo>
                    <a:pt x="41" y="82"/>
                  </a:lnTo>
                  <a:lnTo>
                    <a:pt x="53" y="73"/>
                  </a:lnTo>
                  <a:lnTo>
                    <a:pt x="53" y="67"/>
                  </a:lnTo>
                  <a:lnTo>
                    <a:pt x="61" y="65"/>
                  </a:lnTo>
                  <a:lnTo>
                    <a:pt x="66" y="69"/>
                  </a:lnTo>
                  <a:lnTo>
                    <a:pt x="78" y="58"/>
                  </a:lnTo>
                  <a:lnTo>
                    <a:pt x="91" y="58"/>
                  </a:lnTo>
                  <a:lnTo>
                    <a:pt x="109" y="58"/>
                  </a:lnTo>
                  <a:lnTo>
                    <a:pt x="116" y="5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" name="Freeform 10"/>
            <p:cNvSpPr>
              <a:spLocks noChangeAspect="1"/>
            </p:cNvSpPr>
            <p:nvPr/>
          </p:nvSpPr>
          <p:spPr bwMode="auto">
            <a:xfrm rot="-547267">
              <a:off x="2477" y="2003"/>
              <a:ext cx="132" cy="121"/>
            </a:xfrm>
            <a:custGeom>
              <a:avLst/>
              <a:gdLst>
                <a:gd name="T0" fmla="*/ 1 w 259"/>
                <a:gd name="T1" fmla="*/ 1 h 210"/>
                <a:gd name="T2" fmla="*/ 1 w 259"/>
                <a:gd name="T3" fmla="*/ 1 h 210"/>
                <a:gd name="T4" fmla="*/ 1 w 259"/>
                <a:gd name="T5" fmla="*/ 1 h 210"/>
                <a:gd name="T6" fmla="*/ 1 w 259"/>
                <a:gd name="T7" fmla="*/ 1 h 210"/>
                <a:gd name="T8" fmla="*/ 1 w 259"/>
                <a:gd name="T9" fmla="*/ 1 h 210"/>
                <a:gd name="T10" fmla="*/ 1 w 259"/>
                <a:gd name="T11" fmla="*/ 1 h 210"/>
                <a:gd name="T12" fmla="*/ 1 w 259"/>
                <a:gd name="T13" fmla="*/ 1 h 210"/>
                <a:gd name="T14" fmla="*/ 1 w 259"/>
                <a:gd name="T15" fmla="*/ 1 h 210"/>
                <a:gd name="T16" fmla="*/ 1 w 259"/>
                <a:gd name="T17" fmla="*/ 1 h 210"/>
                <a:gd name="T18" fmla="*/ 1 w 259"/>
                <a:gd name="T19" fmla="*/ 1 h 210"/>
                <a:gd name="T20" fmla="*/ 1 w 259"/>
                <a:gd name="T21" fmla="*/ 1 h 210"/>
                <a:gd name="T22" fmla="*/ 1 w 259"/>
                <a:gd name="T23" fmla="*/ 1 h 210"/>
                <a:gd name="T24" fmla="*/ 1 w 259"/>
                <a:gd name="T25" fmla="*/ 1 h 210"/>
                <a:gd name="T26" fmla="*/ 1 w 259"/>
                <a:gd name="T27" fmla="*/ 1 h 210"/>
                <a:gd name="T28" fmla="*/ 1 w 259"/>
                <a:gd name="T29" fmla="*/ 1 h 210"/>
                <a:gd name="T30" fmla="*/ 1 w 259"/>
                <a:gd name="T31" fmla="*/ 1 h 210"/>
                <a:gd name="T32" fmla="*/ 1 w 259"/>
                <a:gd name="T33" fmla="*/ 1 h 210"/>
                <a:gd name="T34" fmla="*/ 1 w 259"/>
                <a:gd name="T35" fmla="*/ 1 h 210"/>
                <a:gd name="T36" fmla="*/ 1 w 259"/>
                <a:gd name="T37" fmla="*/ 1 h 210"/>
                <a:gd name="T38" fmla="*/ 1 w 259"/>
                <a:gd name="T39" fmla="*/ 1 h 210"/>
                <a:gd name="T40" fmla="*/ 1 w 259"/>
                <a:gd name="T41" fmla="*/ 1 h 210"/>
                <a:gd name="T42" fmla="*/ 1 w 259"/>
                <a:gd name="T43" fmla="*/ 1 h 210"/>
                <a:gd name="T44" fmla="*/ 1 w 259"/>
                <a:gd name="T45" fmla="*/ 1 h 210"/>
                <a:gd name="T46" fmla="*/ 1 w 259"/>
                <a:gd name="T47" fmla="*/ 1 h 210"/>
                <a:gd name="T48" fmla="*/ 1 w 259"/>
                <a:gd name="T49" fmla="*/ 1 h 210"/>
                <a:gd name="T50" fmla="*/ 1 w 259"/>
                <a:gd name="T51" fmla="*/ 1 h 210"/>
                <a:gd name="T52" fmla="*/ 1 w 259"/>
                <a:gd name="T53" fmla="*/ 1 h 210"/>
                <a:gd name="T54" fmla="*/ 1 w 259"/>
                <a:gd name="T55" fmla="*/ 1 h 210"/>
                <a:gd name="T56" fmla="*/ 1 w 259"/>
                <a:gd name="T57" fmla="*/ 1 h 210"/>
                <a:gd name="T58" fmla="*/ 1 w 259"/>
                <a:gd name="T59" fmla="*/ 1 h 210"/>
                <a:gd name="T60" fmla="*/ 1 w 259"/>
                <a:gd name="T61" fmla="*/ 1 h 210"/>
                <a:gd name="T62" fmla="*/ 1 w 259"/>
                <a:gd name="T63" fmla="*/ 1 h 210"/>
                <a:gd name="T64" fmla="*/ 1 w 259"/>
                <a:gd name="T65" fmla="*/ 1 h 210"/>
                <a:gd name="T66" fmla="*/ 1 w 259"/>
                <a:gd name="T67" fmla="*/ 1 h 210"/>
                <a:gd name="T68" fmla="*/ 1 w 259"/>
                <a:gd name="T69" fmla="*/ 1 h 210"/>
                <a:gd name="T70" fmla="*/ 1 w 259"/>
                <a:gd name="T71" fmla="*/ 1 h 210"/>
                <a:gd name="T72" fmla="*/ 1 w 259"/>
                <a:gd name="T73" fmla="*/ 1 h 210"/>
                <a:gd name="T74" fmla="*/ 1 w 259"/>
                <a:gd name="T75" fmla="*/ 1 h 210"/>
                <a:gd name="T76" fmla="*/ 1 w 259"/>
                <a:gd name="T77" fmla="*/ 1 h 210"/>
                <a:gd name="T78" fmla="*/ 1 w 259"/>
                <a:gd name="T79" fmla="*/ 1 h 210"/>
                <a:gd name="T80" fmla="*/ 0 w 259"/>
                <a:gd name="T81" fmla="*/ 1 h 210"/>
                <a:gd name="T82" fmla="*/ 1 w 259"/>
                <a:gd name="T83" fmla="*/ 1 h 210"/>
                <a:gd name="T84" fmla="*/ 1 w 259"/>
                <a:gd name="T85" fmla="*/ 1 h 210"/>
                <a:gd name="T86" fmla="*/ 1 w 259"/>
                <a:gd name="T87" fmla="*/ 1 h 210"/>
                <a:gd name="T88" fmla="*/ 1 w 259"/>
                <a:gd name="T89" fmla="*/ 1 h 210"/>
                <a:gd name="T90" fmla="*/ 1 w 259"/>
                <a:gd name="T91" fmla="*/ 1 h 210"/>
                <a:gd name="T92" fmla="*/ 1 w 259"/>
                <a:gd name="T93" fmla="*/ 1 h 210"/>
                <a:gd name="T94" fmla="*/ 1 w 259"/>
                <a:gd name="T95" fmla="*/ 1 h 21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59"/>
                <a:gd name="T145" fmla="*/ 0 h 210"/>
                <a:gd name="T146" fmla="*/ 259 w 259"/>
                <a:gd name="T147" fmla="*/ 210 h 21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59" h="210">
                  <a:moveTo>
                    <a:pt x="83" y="115"/>
                  </a:moveTo>
                  <a:lnTo>
                    <a:pt x="86" y="124"/>
                  </a:lnTo>
                  <a:lnTo>
                    <a:pt x="96" y="126"/>
                  </a:lnTo>
                  <a:lnTo>
                    <a:pt x="98" y="135"/>
                  </a:lnTo>
                  <a:lnTo>
                    <a:pt x="106" y="135"/>
                  </a:lnTo>
                  <a:lnTo>
                    <a:pt x="108" y="126"/>
                  </a:lnTo>
                  <a:lnTo>
                    <a:pt x="118" y="130"/>
                  </a:lnTo>
                  <a:lnTo>
                    <a:pt x="123" y="139"/>
                  </a:lnTo>
                  <a:lnTo>
                    <a:pt x="126" y="154"/>
                  </a:lnTo>
                  <a:lnTo>
                    <a:pt x="126" y="167"/>
                  </a:lnTo>
                  <a:lnTo>
                    <a:pt x="136" y="165"/>
                  </a:lnTo>
                  <a:lnTo>
                    <a:pt x="141" y="167"/>
                  </a:lnTo>
                  <a:lnTo>
                    <a:pt x="141" y="175"/>
                  </a:lnTo>
                  <a:lnTo>
                    <a:pt x="146" y="184"/>
                  </a:lnTo>
                  <a:lnTo>
                    <a:pt x="151" y="188"/>
                  </a:lnTo>
                  <a:lnTo>
                    <a:pt x="161" y="188"/>
                  </a:lnTo>
                  <a:lnTo>
                    <a:pt x="161" y="197"/>
                  </a:lnTo>
                  <a:lnTo>
                    <a:pt x="151" y="197"/>
                  </a:lnTo>
                  <a:lnTo>
                    <a:pt x="156" y="210"/>
                  </a:lnTo>
                  <a:lnTo>
                    <a:pt x="163" y="207"/>
                  </a:lnTo>
                  <a:lnTo>
                    <a:pt x="174" y="192"/>
                  </a:lnTo>
                  <a:lnTo>
                    <a:pt x="184" y="188"/>
                  </a:lnTo>
                  <a:lnTo>
                    <a:pt x="196" y="188"/>
                  </a:lnTo>
                  <a:lnTo>
                    <a:pt x="199" y="175"/>
                  </a:lnTo>
                  <a:lnTo>
                    <a:pt x="196" y="165"/>
                  </a:lnTo>
                  <a:lnTo>
                    <a:pt x="194" y="156"/>
                  </a:lnTo>
                  <a:lnTo>
                    <a:pt x="199" y="156"/>
                  </a:lnTo>
                  <a:lnTo>
                    <a:pt x="209" y="162"/>
                  </a:lnTo>
                  <a:lnTo>
                    <a:pt x="234" y="158"/>
                  </a:lnTo>
                  <a:lnTo>
                    <a:pt x="244" y="156"/>
                  </a:lnTo>
                  <a:lnTo>
                    <a:pt x="252" y="150"/>
                  </a:lnTo>
                  <a:lnTo>
                    <a:pt x="246" y="137"/>
                  </a:lnTo>
                  <a:lnTo>
                    <a:pt x="239" y="128"/>
                  </a:lnTo>
                  <a:lnTo>
                    <a:pt x="239" y="124"/>
                  </a:lnTo>
                  <a:lnTo>
                    <a:pt x="239" y="120"/>
                  </a:lnTo>
                  <a:lnTo>
                    <a:pt x="249" y="111"/>
                  </a:lnTo>
                  <a:lnTo>
                    <a:pt x="259" y="107"/>
                  </a:lnTo>
                  <a:lnTo>
                    <a:pt x="257" y="100"/>
                  </a:lnTo>
                  <a:lnTo>
                    <a:pt x="246" y="105"/>
                  </a:lnTo>
                  <a:lnTo>
                    <a:pt x="239" y="100"/>
                  </a:lnTo>
                  <a:lnTo>
                    <a:pt x="239" y="90"/>
                  </a:lnTo>
                  <a:lnTo>
                    <a:pt x="249" y="88"/>
                  </a:lnTo>
                  <a:lnTo>
                    <a:pt x="259" y="83"/>
                  </a:lnTo>
                  <a:lnTo>
                    <a:pt x="254" y="79"/>
                  </a:lnTo>
                  <a:lnTo>
                    <a:pt x="246" y="77"/>
                  </a:lnTo>
                  <a:lnTo>
                    <a:pt x="231" y="81"/>
                  </a:lnTo>
                  <a:lnTo>
                    <a:pt x="229" y="92"/>
                  </a:lnTo>
                  <a:lnTo>
                    <a:pt x="224" y="96"/>
                  </a:lnTo>
                  <a:lnTo>
                    <a:pt x="219" y="90"/>
                  </a:lnTo>
                  <a:lnTo>
                    <a:pt x="199" y="90"/>
                  </a:lnTo>
                  <a:lnTo>
                    <a:pt x="186" y="81"/>
                  </a:lnTo>
                  <a:lnTo>
                    <a:pt x="181" y="75"/>
                  </a:lnTo>
                  <a:lnTo>
                    <a:pt x="184" y="64"/>
                  </a:lnTo>
                  <a:lnTo>
                    <a:pt x="181" y="53"/>
                  </a:lnTo>
                  <a:lnTo>
                    <a:pt x="184" y="41"/>
                  </a:lnTo>
                  <a:lnTo>
                    <a:pt x="181" y="36"/>
                  </a:lnTo>
                  <a:lnTo>
                    <a:pt x="181" y="15"/>
                  </a:lnTo>
                  <a:lnTo>
                    <a:pt x="179" y="13"/>
                  </a:lnTo>
                  <a:lnTo>
                    <a:pt x="169" y="17"/>
                  </a:lnTo>
                  <a:lnTo>
                    <a:pt x="163" y="8"/>
                  </a:lnTo>
                  <a:lnTo>
                    <a:pt x="158" y="2"/>
                  </a:lnTo>
                  <a:lnTo>
                    <a:pt x="148" y="4"/>
                  </a:lnTo>
                  <a:lnTo>
                    <a:pt x="141" y="0"/>
                  </a:lnTo>
                  <a:lnTo>
                    <a:pt x="126" y="2"/>
                  </a:lnTo>
                  <a:lnTo>
                    <a:pt x="111" y="2"/>
                  </a:lnTo>
                  <a:lnTo>
                    <a:pt x="101" y="4"/>
                  </a:lnTo>
                  <a:lnTo>
                    <a:pt x="91" y="4"/>
                  </a:lnTo>
                  <a:lnTo>
                    <a:pt x="75" y="6"/>
                  </a:lnTo>
                  <a:lnTo>
                    <a:pt x="60" y="6"/>
                  </a:lnTo>
                  <a:lnTo>
                    <a:pt x="53" y="4"/>
                  </a:lnTo>
                  <a:lnTo>
                    <a:pt x="50" y="11"/>
                  </a:lnTo>
                  <a:lnTo>
                    <a:pt x="55" y="15"/>
                  </a:lnTo>
                  <a:lnTo>
                    <a:pt x="55" y="19"/>
                  </a:lnTo>
                  <a:lnTo>
                    <a:pt x="50" y="26"/>
                  </a:lnTo>
                  <a:lnTo>
                    <a:pt x="45" y="26"/>
                  </a:lnTo>
                  <a:lnTo>
                    <a:pt x="43" y="30"/>
                  </a:lnTo>
                  <a:lnTo>
                    <a:pt x="30" y="41"/>
                  </a:lnTo>
                  <a:lnTo>
                    <a:pt x="23" y="41"/>
                  </a:lnTo>
                  <a:lnTo>
                    <a:pt x="20" y="34"/>
                  </a:lnTo>
                  <a:lnTo>
                    <a:pt x="13" y="32"/>
                  </a:lnTo>
                  <a:lnTo>
                    <a:pt x="5" y="32"/>
                  </a:lnTo>
                  <a:lnTo>
                    <a:pt x="0" y="43"/>
                  </a:lnTo>
                  <a:lnTo>
                    <a:pt x="10" y="45"/>
                  </a:lnTo>
                  <a:lnTo>
                    <a:pt x="18" y="47"/>
                  </a:lnTo>
                  <a:lnTo>
                    <a:pt x="20" y="55"/>
                  </a:lnTo>
                  <a:lnTo>
                    <a:pt x="30" y="55"/>
                  </a:lnTo>
                  <a:lnTo>
                    <a:pt x="35" y="66"/>
                  </a:lnTo>
                  <a:lnTo>
                    <a:pt x="43" y="73"/>
                  </a:lnTo>
                  <a:lnTo>
                    <a:pt x="48" y="75"/>
                  </a:lnTo>
                  <a:lnTo>
                    <a:pt x="55" y="70"/>
                  </a:lnTo>
                  <a:lnTo>
                    <a:pt x="65" y="73"/>
                  </a:lnTo>
                  <a:lnTo>
                    <a:pt x="75" y="75"/>
                  </a:lnTo>
                  <a:lnTo>
                    <a:pt x="78" y="85"/>
                  </a:lnTo>
                  <a:lnTo>
                    <a:pt x="73" y="94"/>
                  </a:lnTo>
                  <a:lnTo>
                    <a:pt x="78" y="107"/>
                  </a:lnTo>
                  <a:lnTo>
                    <a:pt x="83" y="115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" name="Freeform 11"/>
            <p:cNvSpPr>
              <a:spLocks noChangeAspect="1"/>
            </p:cNvSpPr>
            <p:nvPr/>
          </p:nvSpPr>
          <p:spPr bwMode="auto">
            <a:xfrm rot="-547267">
              <a:off x="2243" y="2058"/>
              <a:ext cx="141" cy="141"/>
            </a:xfrm>
            <a:custGeom>
              <a:avLst/>
              <a:gdLst>
                <a:gd name="T0" fmla="*/ 1 w 277"/>
                <a:gd name="T1" fmla="*/ 1 h 246"/>
                <a:gd name="T2" fmla="*/ 1 w 277"/>
                <a:gd name="T3" fmla="*/ 1 h 246"/>
                <a:gd name="T4" fmla="*/ 1 w 277"/>
                <a:gd name="T5" fmla="*/ 1 h 246"/>
                <a:gd name="T6" fmla="*/ 1 w 277"/>
                <a:gd name="T7" fmla="*/ 0 h 246"/>
                <a:gd name="T8" fmla="*/ 1 w 277"/>
                <a:gd name="T9" fmla="*/ 1 h 246"/>
                <a:gd name="T10" fmla="*/ 1 w 277"/>
                <a:gd name="T11" fmla="*/ 1 h 246"/>
                <a:gd name="T12" fmla="*/ 1 w 277"/>
                <a:gd name="T13" fmla="*/ 1 h 246"/>
                <a:gd name="T14" fmla="*/ 1 w 277"/>
                <a:gd name="T15" fmla="*/ 1 h 246"/>
                <a:gd name="T16" fmla="*/ 1 w 277"/>
                <a:gd name="T17" fmla="*/ 1 h 246"/>
                <a:gd name="T18" fmla="*/ 1 w 277"/>
                <a:gd name="T19" fmla="*/ 1 h 246"/>
                <a:gd name="T20" fmla="*/ 1 w 277"/>
                <a:gd name="T21" fmla="*/ 1 h 246"/>
                <a:gd name="T22" fmla="*/ 1 w 277"/>
                <a:gd name="T23" fmla="*/ 1 h 246"/>
                <a:gd name="T24" fmla="*/ 1 w 277"/>
                <a:gd name="T25" fmla="*/ 1 h 246"/>
                <a:gd name="T26" fmla="*/ 1 w 277"/>
                <a:gd name="T27" fmla="*/ 1 h 246"/>
                <a:gd name="T28" fmla="*/ 1 w 277"/>
                <a:gd name="T29" fmla="*/ 1 h 246"/>
                <a:gd name="T30" fmla="*/ 1 w 277"/>
                <a:gd name="T31" fmla="*/ 1 h 246"/>
                <a:gd name="T32" fmla="*/ 1 w 277"/>
                <a:gd name="T33" fmla="*/ 1 h 246"/>
                <a:gd name="T34" fmla="*/ 1 w 277"/>
                <a:gd name="T35" fmla="*/ 1 h 246"/>
                <a:gd name="T36" fmla="*/ 1 w 277"/>
                <a:gd name="T37" fmla="*/ 1 h 246"/>
                <a:gd name="T38" fmla="*/ 1 w 277"/>
                <a:gd name="T39" fmla="*/ 1 h 246"/>
                <a:gd name="T40" fmla="*/ 1 w 277"/>
                <a:gd name="T41" fmla="*/ 1 h 246"/>
                <a:gd name="T42" fmla="*/ 1 w 277"/>
                <a:gd name="T43" fmla="*/ 1 h 246"/>
                <a:gd name="T44" fmla="*/ 1 w 277"/>
                <a:gd name="T45" fmla="*/ 1 h 246"/>
                <a:gd name="T46" fmla="*/ 1 w 277"/>
                <a:gd name="T47" fmla="*/ 1 h 246"/>
                <a:gd name="T48" fmla="*/ 1 w 277"/>
                <a:gd name="T49" fmla="*/ 1 h 246"/>
                <a:gd name="T50" fmla="*/ 1 w 277"/>
                <a:gd name="T51" fmla="*/ 1 h 246"/>
                <a:gd name="T52" fmla="*/ 1 w 277"/>
                <a:gd name="T53" fmla="*/ 1 h 246"/>
                <a:gd name="T54" fmla="*/ 1 w 277"/>
                <a:gd name="T55" fmla="*/ 1 h 246"/>
                <a:gd name="T56" fmla="*/ 1 w 277"/>
                <a:gd name="T57" fmla="*/ 1 h 246"/>
                <a:gd name="T58" fmla="*/ 1 w 277"/>
                <a:gd name="T59" fmla="*/ 1 h 246"/>
                <a:gd name="T60" fmla="*/ 1 w 277"/>
                <a:gd name="T61" fmla="*/ 1 h 246"/>
                <a:gd name="T62" fmla="*/ 1 w 277"/>
                <a:gd name="T63" fmla="*/ 1 h 246"/>
                <a:gd name="T64" fmla="*/ 1 w 277"/>
                <a:gd name="T65" fmla="*/ 1 h 246"/>
                <a:gd name="T66" fmla="*/ 1 w 277"/>
                <a:gd name="T67" fmla="*/ 1 h 246"/>
                <a:gd name="T68" fmla="*/ 1 w 277"/>
                <a:gd name="T69" fmla="*/ 1 h 246"/>
                <a:gd name="T70" fmla="*/ 1 w 277"/>
                <a:gd name="T71" fmla="*/ 1 h 246"/>
                <a:gd name="T72" fmla="*/ 1 w 277"/>
                <a:gd name="T73" fmla="*/ 1 h 246"/>
                <a:gd name="T74" fmla="*/ 1 w 277"/>
                <a:gd name="T75" fmla="*/ 1 h 246"/>
                <a:gd name="T76" fmla="*/ 1 w 277"/>
                <a:gd name="T77" fmla="*/ 1 h 246"/>
                <a:gd name="T78" fmla="*/ 1 w 277"/>
                <a:gd name="T79" fmla="*/ 1 h 246"/>
                <a:gd name="T80" fmla="*/ 1 w 277"/>
                <a:gd name="T81" fmla="*/ 1 h 246"/>
                <a:gd name="T82" fmla="*/ 1 w 277"/>
                <a:gd name="T83" fmla="*/ 1 h 246"/>
                <a:gd name="T84" fmla="*/ 1 w 277"/>
                <a:gd name="T85" fmla="*/ 1 h 246"/>
                <a:gd name="T86" fmla="*/ 1 w 277"/>
                <a:gd name="T87" fmla="*/ 1 h 246"/>
                <a:gd name="T88" fmla="*/ 1 w 277"/>
                <a:gd name="T89" fmla="*/ 1 h 246"/>
                <a:gd name="T90" fmla="*/ 1 w 277"/>
                <a:gd name="T91" fmla="*/ 1 h 246"/>
                <a:gd name="T92" fmla="*/ 1 w 277"/>
                <a:gd name="T93" fmla="*/ 1 h 24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77"/>
                <a:gd name="T142" fmla="*/ 0 h 246"/>
                <a:gd name="T143" fmla="*/ 277 w 277"/>
                <a:gd name="T144" fmla="*/ 246 h 24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77" h="246">
                  <a:moveTo>
                    <a:pt x="93" y="27"/>
                  </a:moveTo>
                  <a:lnTo>
                    <a:pt x="101" y="21"/>
                  </a:lnTo>
                  <a:lnTo>
                    <a:pt x="108" y="21"/>
                  </a:lnTo>
                  <a:lnTo>
                    <a:pt x="111" y="15"/>
                  </a:lnTo>
                  <a:lnTo>
                    <a:pt x="118" y="13"/>
                  </a:lnTo>
                  <a:lnTo>
                    <a:pt x="121" y="8"/>
                  </a:lnTo>
                  <a:lnTo>
                    <a:pt x="121" y="0"/>
                  </a:lnTo>
                  <a:lnTo>
                    <a:pt x="136" y="0"/>
                  </a:lnTo>
                  <a:lnTo>
                    <a:pt x="149" y="6"/>
                  </a:lnTo>
                  <a:lnTo>
                    <a:pt x="159" y="6"/>
                  </a:lnTo>
                  <a:lnTo>
                    <a:pt x="176" y="27"/>
                  </a:lnTo>
                  <a:lnTo>
                    <a:pt x="191" y="32"/>
                  </a:lnTo>
                  <a:lnTo>
                    <a:pt x="194" y="40"/>
                  </a:lnTo>
                  <a:lnTo>
                    <a:pt x="194" y="51"/>
                  </a:lnTo>
                  <a:lnTo>
                    <a:pt x="199" y="60"/>
                  </a:lnTo>
                  <a:lnTo>
                    <a:pt x="206" y="60"/>
                  </a:lnTo>
                  <a:lnTo>
                    <a:pt x="219" y="62"/>
                  </a:lnTo>
                  <a:lnTo>
                    <a:pt x="214" y="66"/>
                  </a:lnTo>
                  <a:lnTo>
                    <a:pt x="211" y="72"/>
                  </a:lnTo>
                  <a:lnTo>
                    <a:pt x="219" y="75"/>
                  </a:lnTo>
                  <a:lnTo>
                    <a:pt x="229" y="70"/>
                  </a:lnTo>
                  <a:lnTo>
                    <a:pt x="244" y="87"/>
                  </a:lnTo>
                  <a:lnTo>
                    <a:pt x="249" y="98"/>
                  </a:lnTo>
                  <a:lnTo>
                    <a:pt x="232" y="120"/>
                  </a:lnTo>
                  <a:lnTo>
                    <a:pt x="219" y="130"/>
                  </a:lnTo>
                  <a:lnTo>
                    <a:pt x="224" y="134"/>
                  </a:lnTo>
                  <a:lnTo>
                    <a:pt x="232" y="145"/>
                  </a:lnTo>
                  <a:lnTo>
                    <a:pt x="242" y="141"/>
                  </a:lnTo>
                  <a:lnTo>
                    <a:pt x="249" y="145"/>
                  </a:lnTo>
                  <a:lnTo>
                    <a:pt x="247" y="152"/>
                  </a:lnTo>
                  <a:lnTo>
                    <a:pt x="242" y="156"/>
                  </a:lnTo>
                  <a:lnTo>
                    <a:pt x="249" y="167"/>
                  </a:lnTo>
                  <a:lnTo>
                    <a:pt x="254" y="164"/>
                  </a:lnTo>
                  <a:lnTo>
                    <a:pt x="264" y="162"/>
                  </a:lnTo>
                  <a:lnTo>
                    <a:pt x="269" y="169"/>
                  </a:lnTo>
                  <a:lnTo>
                    <a:pt x="264" y="182"/>
                  </a:lnTo>
                  <a:lnTo>
                    <a:pt x="272" y="184"/>
                  </a:lnTo>
                  <a:lnTo>
                    <a:pt x="274" y="188"/>
                  </a:lnTo>
                  <a:lnTo>
                    <a:pt x="272" y="192"/>
                  </a:lnTo>
                  <a:lnTo>
                    <a:pt x="277" y="201"/>
                  </a:lnTo>
                  <a:lnTo>
                    <a:pt x="274" y="205"/>
                  </a:lnTo>
                  <a:lnTo>
                    <a:pt x="267" y="207"/>
                  </a:lnTo>
                  <a:lnTo>
                    <a:pt x="254" y="212"/>
                  </a:lnTo>
                  <a:lnTo>
                    <a:pt x="237" y="212"/>
                  </a:lnTo>
                  <a:lnTo>
                    <a:pt x="224" y="214"/>
                  </a:lnTo>
                  <a:lnTo>
                    <a:pt x="214" y="224"/>
                  </a:lnTo>
                  <a:lnTo>
                    <a:pt x="211" y="231"/>
                  </a:lnTo>
                  <a:lnTo>
                    <a:pt x="211" y="244"/>
                  </a:lnTo>
                  <a:lnTo>
                    <a:pt x="199" y="246"/>
                  </a:lnTo>
                  <a:lnTo>
                    <a:pt x="179" y="246"/>
                  </a:lnTo>
                  <a:lnTo>
                    <a:pt x="171" y="242"/>
                  </a:lnTo>
                  <a:lnTo>
                    <a:pt x="159" y="231"/>
                  </a:lnTo>
                  <a:lnTo>
                    <a:pt x="144" y="231"/>
                  </a:lnTo>
                  <a:lnTo>
                    <a:pt x="133" y="220"/>
                  </a:lnTo>
                  <a:lnTo>
                    <a:pt x="123" y="218"/>
                  </a:lnTo>
                  <a:lnTo>
                    <a:pt x="123" y="222"/>
                  </a:lnTo>
                  <a:lnTo>
                    <a:pt x="118" y="222"/>
                  </a:lnTo>
                  <a:lnTo>
                    <a:pt x="113" y="216"/>
                  </a:lnTo>
                  <a:lnTo>
                    <a:pt x="106" y="216"/>
                  </a:lnTo>
                  <a:lnTo>
                    <a:pt x="106" y="239"/>
                  </a:lnTo>
                  <a:lnTo>
                    <a:pt x="96" y="229"/>
                  </a:lnTo>
                  <a:lnTo>
                    <a:pt x="93" y="220"/>
                  </a:lnTo>
                  <a:lnTo>
                    <a:pt x="86" y="220"/>
                  </a:lnTo>
                  <a:lnTo>
                    <a:pt x="78" y="214"/>
                  </a:lnTo>
                  <a:lnTo>
                    <a:pt x="78" y="203"/>
                  </a:lnTo>
                  <a:lnTo>
                    <a:pt x="68" y="205"/>
                  </a:lnTo>
                  <a:lnTo>
                    <a:pt x="68" y="216"/>
                  </a:lnTo>
                  <a:lnTo>
                    <a:pt x="61" y="218"/>
                  </a:lnTo>
                  <a:lnTo>
                    <a:pt x="58" y="212"/>
                  </a:lnTo>
                  <a:lnTo>
                    <a:pt x="45" y="209"/>
                  </a:lnTo>
                  <a:lnTo>
                    <a:pt x="33" y="205"/>
                  </a:lnTo>
                  <a:lnTo>
                    <a:pt x="33" y="212"/>
                  </a:lnTo>
                  <a:lnTo>
                    <a:pt x="25" y="218"/>
                  </a:lnTo>
                  <a:lnTo>
                    <a:pt x="23" y="214"/>
                  </a:lnTo>
                  <a:lnTo>
                    <a:pt x="13" y="201"/>
                  </a:lnTo>
                  <a:lnTo>
                    <a:pt x="8" y="190"/>
                  </a:lnTo>
                  <a:lnTo>
                    <a:pt x="0" y="188"/>
                  </a:lnTo>
                  <a:lnTo>
                    <a:pt x="8" y="173"/>
                  </a:lnTo>
                  <a:lnTo>
                    <a:pt x="10" y="164"/>
                  </a:lnTo>
                  <a:lnTo>
                    <a:pt x="18" y="154"/>
                  </a:lnTo>
                  <a:lnTo>
                    <a:pt x="10" y="147"/>
                  </a:lnTo>
                  <a:lnTo>
                    <a:pt x="8" y="141"/>
                  </a:lnTo>
                  <a:lnTo>
                    <a:pt x="20" y="132"/>
                  </a:lnTo>
                  <a:lnTo>
                    <a:pt x="30" y="122"/>
                  </a:lnTo>
                  <a:lnTo>
                    <a:pt x="48" y="128"/>
                  </a:lnTo>
                  <a:lnTo>
                    <a:pt x="56" y="122"/>
                  </a:lnTo>
                  <a:lnTo>
                    <a:pt x="66" y="107"/>
                  </a:lnTo>
                  <a:lnTo>
                    <a:pt x="71" y="98"/>
                  </a:lnTo>
                  <a:lnTo>
                    <a:pt x="68" y="90"/>
                  </a:lnTo>
                  <a:lnTo>
                    <a:pt x="76" y="77"/>
                  </a:lnTo>
                  <a:lnTo>
                    <a:pt x="86" y="77"/>
                  </a:lnTo>
                  <a:lnTo>
                    <a:pt x="93" y="70"/>
                  </a:lnTo>
                  <a:lnTo>
                    <a:pt x="96" y="36"/>
                  </a:lnTo>
                  <a:lnTo>
                    <a:pt x="93" y="27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" name="Freeform 12"/>
            <p:cNvSpPr>
              <a:spLocks noChangeAspect="1"/>
            </p:cNvSpPr>
            <p:nvPr/>
          </p:nvSpPr>
          <p:spPr bwMode="auto">
            <a:xfrm rot="-547267">
              <a:off x="2164" y="2077"/>
              <a:ext cx="130" cy="151"/>
            </a:xfrm>
            <a:custGeom>
              <a:avLst/>
              <a:gdLst>
                <a:gd name="T0" fmla="*/ 1 w 257"/>
                <a:gd name="T1" fmla="*/ 1 h 261"/>
                <a:gd name="T2" fmla="*/ 1 w 257"/>
                <a:gd name="T3" fmla="*/ 1 h 261"/>
                <a:gd name="T4" fmla="*/ 1 w 257"/>
                <a:gd name="T5" fmla="*/ 1 h 261"/>
                <a:gd name="T6" fmla="*/ 1 w 257"/>
                <a:gd name="T7" fmla="*/ 1 h 261"/>
                <a:gd name="T8" fmla="*/ 1 w 257"/>
                <a:gd name="T9" fmla="*/ 1 h 261"/>
                <a:gd name="T10" fmla="*/ 1 w 257"/>
                <a:gd name="T11" fmla="*/ 1 h 261"/>
                <a:gd name="T12" fmla="*/ 1 w 257"/>
                <a:gd name="T13" fmla="*/ 1 h 261"/>
                <a:gd name="T14" fmla="*/ 1 w 257"/>
                <a:gd name="T15" fmla="*/ 1 h 261"/>
                <a:gd name="T16" fmla="*/ 1 w 257"/>
                <a:gd name="T17" fmla="*/ 1 h 261"/>
                <a:gd name="T18" fmla="*/ 1 w 257"/>
                <a:gd name="T19" fmla="*/ 1 h 261"/>
                <a:gd name="T20" fmla="*/ 1 w 257"/>
                <a:gd name="T21" fmla="*/ 1 h 261"/>
                <a:gd name="T22" fmla="*/ 1 w 257"/>
                <a:gd name="T23" fmla="*/ 1 h 261"/>
                <a:gd name="T24" fmla="*/ 1 w 257"/>
                <a:gd name="T25" fmla="*/ 1 h 261"/>
                <a:gd name="T26" fmla="*/ 1 w 257"/>
                <a:gd name="T27" fmla="*/ 1 h 261"/>
                <a:gd name="T28" fmla="*/ 1 w 257"/>
                <a:gd name="T29" fmla="*/ 1 h 261"/>
                <a:gd name="T30" fmla="*/ 1 w 257"/>
                <a:gd name="T31" fmla="*/ 1 h 261"/>
                <a:gd name="T32" fmla="*/ 1 w 257"/>
                <a:gd name="T33" fmla="*/ 1 h 261"/>
                <a:gd name="T34" fmla="*/ 1 w 257"/>
                <a:gd name="T35" fmla="*/ 1 h 261"/>
                <a:gd name="T36" fmla="*/ 1 w 257"/>
                <a:gd name="T37" fmla="*/ 1 h 261"/>
                <a:gd name="T38" fmla="*/ 1 w 257"/>
                <a:gd name="T39" fmla="*/ 1 h 261"/>
                <a:gd name="T40" fmla="*/ 1 w 257"/>
                <a:gd name="T41" fmla="*/ 1 h 261"/>
                <a:gd name="T42" fmla="*/ 1 w 257"/>
                <a:gd name="T43" fmla="*/ 1 h 261"/>
                <a:gd name="T44" fmla="*/ 1 w 257"/>
                <a:gd name="T45" fmla="*/ 1 h 261"/>
                <a:gd name="T46" fmla="*/ 1 w 257"/>
                <a:gd name="T47" fmla="*/ 1 h 261"/>
                <a:gd name="T48" fmla="*/ 1 w 257"/>
                <a:gd name="T49" fmla="*/ 1 h 261"/>
                <a:gd name="T50" fmla="*/ 1 w 257"/>
                <a:gd name="T51" fmla="*/ 1 h 261"/>
                <a:gd name="T52" fmla="*/ 1 w 257"/>
                <a:gd name="T53" fmla="*/ 1 h 261"/>
                <a:gd name="T54" fmla="*/ 1 w 257"/>
                <a:gd name="T55" fmla="*/ 1 h 261"/>
                <a:gd name="T56" fmla="*/ 1 w 257"/>
                <a:gd name="T57" fmla="*/ 1 h 261"/>
                <a:gd name="T58" fmla="*/ 1 w 257"/>
                <a:gd name="T59" fmla="*/ 1 h 261"/>
                <a:gd name="T60" fmla="*/ 1 w 257"/>
                <a:gd name="T61" fmla="*/ 1 h 261"/>
                <a:gd name="T62" fmla="*/ 1 w 257"/>
                <a:gd name="T63" fmla="*/ 1 h 261"/>
                <a:gd name="T64" fmla="*/ 1 w 257"/>
                <a:gd name="T65" fmla="*/ 1 h 261"/>
                <a:gd name="T66" fmla="*/ 1 w 257"/>
                <a:gd name="T67" fmla="*/ 1 h 261"/>
                <a:gd name="T68" fmla="*/ 1 w 257"/>
                <a:gd name="T69" fmla="*/ 1 h 261"/>
                <a:gd name="T70" fmla="*/ 1 w 257"/>
                <a:gd name="T71" fmla="*/ 1 h 261"/>
                <a:gd name="T72" fmla="*/ 1 w 257"/>
                <a:gd name="T73" fmla="*/ 1 h 261"/>
                <a:gd name="T74" fmla="*/ 1 w 257"/>
                <a:gd name="T75" fmla="*/ 1 h 261"/>
                <a:gd name="T76" fmla="*/ 1 w 257"/>
                <a:gd name="T77" fmla="*/ 1 h 261"/>
                <a:gd name="T78" fmla="*/ 1 w 257"/>
                <a:gd name="T79" fmla="*/ 1 h 261"/>
                <a:gd name="T80" fmla="*/ 1 w 257"/>
                <a:gd name="T81" fmla="*/ 1 h 261"/>
                <a:gd name="T82" fmla="*/ 1 w 257"/>
                <a:gd name="T83" fmla="*/ 1 h 261"/>
                <a:gd name="T84" fmla="*/ 1 w 257"/>
                <a:gd name="T85" fmla="*/ 1 h 261"/>
                <a:gd name="T86" fmla="*/ 1 w 257"/>
                <a:gd name="T87" fmla="*/ 1 h 261"/>
                <a:gd name="T88" fmla="*/ 1 w 257"/>
                <a:gd name="T89" fmla="*/ 1 h 261"/>
                <a:gd name="T90" fmla="*/ 1 w 257"/>
                <a:gd name="T91" fmla="*/ 1 h 261"/>
                <a:gd name="T92" fmla="*/ 1 w 257"/>
                <a:gd name="T93" fmla="*/ 1 h 261"/>
                <a:gd name="T94" fmla="*/ 1 w 257"/>
                <a:gd name="T95" fmla="*/ 1 h 261"/>
                <a:gd name="T96" fmla="*/ 1 w 257"/>
                <a:gd name="T97" fmla="*/ 1 h 261"/>
                <a:gd name="T98" fmla="*/ 1 w 257"/>
                <a:gd name="T99" fmla="*/ 1 h 261"/>
                <a:gd name="T100" fmla="*/ 1 w 257"/>
                <a:gd name="T101" fmla="*/ 1 h 261"/>
                <a:gd name="T102" fmla="*/ 1 w 257"/>
                <a:gd name="T103" fmla="*/ 1 h 261"/>
                <a:gd name="T104" fmla="*/ 1 w 257"/>
                <a:gd name="T105" fmla="*/ 1 h 261"/>
                <a:gd name="T106" fmla="*/ 1 w 257"/>
                <a:gd name="T107" fmla="*/ 1 h 261"/>
                <a:gd name="T108" fmla="*/ 1 w 257"/>
                <a:gd name="T109" fmla="*/ 1 h 261"/>
                <a:gd name="T110" fmla="*/ 1 w 257"/>
                <a:gd name="T111" fmla="*/ 1 h 26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7"/>
                <a:gd name="T169" fmla="*/ 0 h 261"/>
                <a:gd name="T170" fmla="*/ 257 w 257"/>
                <a:gd name="T171" fmla="*/ 261 h 26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7" h="261">
                  <a:moveTo>
                    <a:pt x="186" y="208"/>
                  </a:moveTo>
                  <a:lnTo>
                    <a:pt x="181" y="217"/>
                  </a:lnTo>
                  <a:lnTo>
                    <a:pt x="184" y="219"/>
                  </a:lnTo>
                  <a:lnTo>
                    <a:pt x="196" y="217"/>
                  </a:lnTo>
                  <a:lnTo>
                    <a:pt x="201" y="219"/>
                  </a:lnTo>
                  <a:lnTo>
                    <a:pt x="204" y="227"/>
                  </a:lnTo>
                  <a:lnTo>
                    <a:pt x="194" y="234"/>
                  </a:lnTo>
                  <a:lnTo>
                    <a:pt x="179" y="244"/>
                  </a:lnTo>
                  <a:lnTo>
                    <a:pt x="169" y="249"/>
                  </a:lnTo>
                  <a:lnTo>
                    <a:pt x="156" y="242"/>
                  </a:lnTo>
                  <a:lnTo>
                    <a:pt x="146" y="249"/>
                  </a:lnTo>
                  <a:lnTo>
                    <a:pt x="149" y="255"/>
                  </a:lnTo>
                  <a:lnTo>
                    <a:pt x="141" y="261"/>
                  </a:lnTo>
                  <a:lnTo>
                    <a:pt x="134" y="261"/>
                  </a:lnTo>
                  <a:lnTo>
                    <a:pt x="134" y="253"/>
                  </a:lnTo>
                  <a:lnTo>
                    <a:pt x="113" y="251"/>
                  </a:lnTo>
                  <a:lnTo>
                    <a:pt x="111" y="242"/>
                  </a:lnTo>
                  <a:lnTo>
                    <a:pt x="108" y="227"/>
                  </a:lnTo>
                  <a:lnTo>
                    <a:pt x="106" y="217"/>
                  </a:lnTo>
                  <a:lnTo>
                    <a:pt x="98" y="212"/>
                  </a:lnTo>
                  <a:lnTo>
                    <a:pt x="98" y="202"/>
                  </a:lnTo>
                  <a:lnTo>
                    <a:pt x="93" y="191"/>
                  </a:lnTo>
                  <a:lnTo>
                    <a:pt x="88" y="193"/>
                  </a:lnTo>
                  <a:lnTo>
                    <a:pt x="83" y="202"/>
                  </a:lnTo>
                  <a:lnTo>
                    <a:pt x="78" y="199"/>
                  </a:lnTo>
                  <a:lnTo>
                    <a:pt x="61" y="193"/>
                  </a:lnTo>
                  <a:lnTo>
                    <a:pt x="56" y="195"/>
                  </a:lnTo>
                  <a:lnTo>
                    <a:pt x="48" y="202"/>
                  </a:lnTo>
                  <a:lnTo>
                    <a:pt x="30" y="182"/>
                  </a:lnTo>
                  <a:lnTo>
                    <a:pt x="30" y="172"/>
                  </a:lnTo>
                  <a:lnTo>
                    <a:pt x="38" y="172"/>
                  </a:lnTo>
                  <a:lnTo>
                    <a:pt x="43" y="165"/>
                  </a:lnTo>
                  <a:lnTo>
                    <a:pt x="33" y="159"/>
                  </a:lnTo>
                  <a:lnTo>
                    <a:pt x="23" y="146"/>
                  </a:lnTo>
                  <a:lnTo>
                    <a:pt x="23" y="144"/>
                  </a:lnTo>
                  <a:lnTo>
                    <a:pt x="23" y="135"/>
                  </a:lnTo>
                  <a:lnTo>
                    <a:pt x="28" y="122"/>
                  </a:lnTo>
                  <a:lnTo>
                    <a:pt x="38" y="120"/>
                  </a:lnTo>
                  <a:lnTo>
                    <a:pt x="33" y="105"/>
                  </a:lnTo>
                  <a:lnTo>
                    <a:pt x="25" y="88"/>
                  </a:lnTo>
                  <a:lnTo>
                    <a:pt x="18" y="90"/>
                  </a:lnTo>
                  <a:lnTo>
                    <a:pt x="10" y="95"/>
                  </a:lnTo>
                  <a:lnTo>
                    <a:pt x="3" y="90"/>
                  </a:lnTo>
                  <a:lnTo>
                    <a:pt x="0" y="82"/>
                  </a:lnTo>
                  <a:lnTo>
                    <a:pt x="10" y="75"/>
                  </a:lnTo>
                  <a:lnTo>
                    <a:pt x="10" y="67"/>
                  </a:lnTo>
                  <a:lnTo>
                    <a:pt x="20" y="69"/>
                  </a:lnTo>
                  <a:lnTo>
                    <a:pt x="28" y="75"/>
                  </a:lnTo>
                  <a:lnTo>
                    <a:pt x="33" y="80"/>
                  </a:lnTo>
                  <a:lnTo>
                    <a:pt x="35" y="73"/>
                  </a:lnTo>
                  <a:lnTo>
                    <a:pt x="40" y="67"/>
                  </a:lnTo>
                  <a:lnTo>
                    <a:pt x="38" y="58"/>
                  </a:lnTo>
                  <a:lnTo>
                    <a:pt x="33" y="56"/>
                  </a:lnTo>
                  <a:lnTo>
                    <a:pt x="23" y="52"/>
                  </a:lnTo>
                  <a:lnTo>
                    <a:pt x="18" y="50"/>
                  </a:lnTo>
                  <a:lnTo>
                    <a:pt x="15" y="41"/>
                  </a:lnTo>
                  <a:lnTo>
                    <a:pt x="5" y="37"/>
                  </a:lnTo>
                  <a:lnTo>
                    <a:pt x="18" y="37"/>
                  </a:lnTo>
                  <a:lnTo>
                    <a:pt x="18" y="28"/>
                  </a:lnTo>
                  <a:lnTo>
                    <a:pt x="28" y="28"/>
                  </a:lnTo>
                  <a:lnTo>
                    <a:pt x="33" y="24"/>
                  </a:lnTo>
                  <a:lnTo>
                    <a:pt x="40" y="24"/>
                  </a:lnTo>
                  <a:lnTo>
                    <a:pt x="51" y="32"/>
                  </a:lnTo>
                  <a:lnTo>
                    <a:pt x="58" y="32"/>
                  </a:lnTo>
                  <a:lnTo>
                    <a:pt x="66" y="32"/>
                  </a:lnTo>
                  <a:lnTo>
                    <a:pt x="73" y="43"/>
                  </a:lnTo>
                  <a:lnTo>
                    <a:pt x="86" y="58"/>
                  </a:lnTo>
                  <a:lnTo>
                    <a:pt x="96" y="60"/>
                  </a:lnTo>
                  <a:lnTo>
                    <a:pt x="101" y="54"/>
                  </a:lnTo>
                  <a:lnTo>
                    <a:pt x="113" y="54"/>
                  </a:lnTo>
                  <a:lnTo>
                    <a:pt x="113" y="43"/>
                  </a:lnTo>
                  <a:lnTo>
                    <a:pt x="121" y="43"/>
                  </a:lnTo>
                  <a:lnTo>
                    <a:pt x="123" y="37"/>
                  </a:lnTo>
                  <a:lnTo>
                    <a:pt x="123" y="26"/>
                  </a:lnTo>
                  <a:lnTo>
                    <a:pt x="128" y="20"/>
                  </a:lnTo>
                  <a:lnTo>
                    <a:pt x="139" y="22"/>
                  </a:lnTo>
                  <a:lnTo>
                    <a:pt x="149" y="32"/>
                  </a:lnTo>
                  <a:lnTo>
                    <a:pt x="154" y="28"/>
                  </a:lnTo>
                  <a:lnTo>
                    <a:pt x="149" y="22"/>
                  </a:lnTo>
                  <a:lnTo>
                    <a:pt x="149" y="17"/>
                  </a:lnTo>
                  <a:lnTo>
                    <a:pt x="161" y="20"/>
                  </a:lnTo>
                  <a:lnTo>
                    <a:pt x="174" y="17"/>
                  </a:lnTo>
                  <a:lnTo>
                    <a:pt x="179" y="11"/>
                  </a:lnTo>
                  <a:lnTo>
                    <a:pt x="181" y="0"/>
                  </a:lnTo>
                  <a:lnTo>
                    <a:pt x="201" y="13"/>
                  </a:lnTo>
                  <a:lnTo>
                    <a:pt x="214" y="24"/>
                  </a:lnTo>
                  <a:lnTo>
                    <a:pt x="219" y="24"/>
                  </a:lnTo>
                  <a:lnTo>
                    <a:pt x="232" y="15"/>
                  </a:lnTo>
                  <a:lnTo>
                    <a:pt x="237" y="15"/>
                  </a:lnTo>
                  <a:lnTo>
                    <a:pt x="244" y="22"/>
                  </a:lnTo>
                  <a:lnTo>
                    <a:pt x="254" y="17"/>
                  </a:lnTo>
                  <a:lnTo>
                    <a:pt x="257" y="26"/>
                  </a:lnTo>
                  <a:lnTo>
                    <a:pt x="254" y="60"/>
                  </a:lnTo>
                  <a:lnTo>
                    <a:pt x="247" y="67"/>
                  </a:lnTo>
                  <a:lnTo>
                    <a:pt x="237" y="67"/>
                  </a:lnTo>
                  <a:lnTo>
                    <a:pt x="229" y="80"/>
                  </a:lnTo>
                  <a:lnTo>
                    <a:pt x="232" y="88"/>
                  </a:lnTo>
                  <a:lnTo>
                    <a:pt x="227" y="97"/>
                  </a:lnTo>
                  <a:lnTo>
                    <a:pt x="217" y="112"/>
                  </a:lnTo>
                  <a:lnTo>
                    <a:pt x="209" y="118"/>
                  </a:lnTo>
                  <a:lnTo>
                    <a:pt x="191" y="112"/>
                  </a:lnTo>
                  <a:lnTo>
                    <a:pt x="181" y="122"/>
                  </a:lnTo>
                  <a:lnTo>
                    <a:pt x="169" y="131"/>
                  </a:lnTo>
                  <a:lnTo>
                    <a:pt x="171" y="137"/>
                  </a:lnTo>
                  <a:lnTo>
                    <a:pt x="179" y="144"/>
                  </a:lnTo>
                  <a:lnTo>
                    <a:pt x="171" y="154"/>
                  </a:lnTo>
                  <a:lnTo>
                    <a:pt x="169" y="163"/>
                  </a:lnTo>
                  <a:lnTo>
                    <a:pt x="161" y="178"/>
                  </a:lnTo>
                  <a:lnTo>
                    <a:pt x="169" y="180"/>
                  </a:lnTo>
                  <a:lnTo>
                    <a:pt x="174" y="191"/>
                  </a:lnTo>
                  <a:lnTo>
                    <a:pt x="184" y="204"/>
                  </a:lnTo>
                  <a:lnTo>
                    <a:pt x="186" y="208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Freeform 13"/>
            <p:cNvSpPr>
              <a:spLocks noChangeAspect="1"/>
            </p:cNvSpPr>
            <p:nvPr/>
          </p:nvSpPr>
          <p:spPr bwMode="auto">
            <a:xfrm rot="-547267">
              <a:off x="3026" y="2302"/>
              <a:ext cx="182" cy="144"/>
            </a:xfrm>
            <a:custGeom>
              <a:avLst/>
              <a:gdLst>
                <a:gd name="T0" fmla="*/ 1 w 357"/>
                <a:gd name="T1" fmla="*/ 1 h 248"/>
                <a:gd name="T2" fmla="*/ 1 w 357"/>
                <a:gd name="T3" fmla="*/ 1 h 248"/>
                <a:gd name="T4" fmla="*/ 1 w 357"/>
                <a:gd name="T5" fmla="*/ 1 h 248"/>
                <a:gd name="T6" fmla="*/ 1 w 357"/>
                <a:gd name="T7" fmla="*/ 1 h 248"/>
                <a:gd name="T8" fmla="*/ 1 w 357"/>
                <a:gd name="T9" fmla="*/ 1 h 248"/>
                <a:gd name="T10" fmla="*/ 1 w 357"/>
                <a:gd name="T11" fmla="*/ 1 h 248"/>
                <a:gd name="T12" fmla="*/ 1 w 357"/>
                <a:gd name="T13" fmla="*/ 1 h 248"/>
                <a:gd name="T14" fmla="*/ 1 w 357"/>
                <a:gd name="T15" fmla="*/ 1 h 248"/>
                <a:gd name="T16" fmla="*/ 1 w 357"/>
                <a:gd name="T17" fmla="*/ 1 h 248"/>
                <a:gd name="T18" fmla="*/ 1 w 357"/>
                <a:gd name="T19" fmla="*/ 1 h 248"/>
                <a:gd name="T20" fmla="*/ 1 w 357"/>
                <a:gd name="T21" fmla="*/ 1 h 248"/>
                <a:gd name="T22" fmla="*/ 1 w 357"/>
                <a:gd name="T23" fmla="*/ 1 h 248"/>
                <a:gd name="T24" fmla="*/ 1 w 357"/>
                <a:gd name="T25" fmla="*/ 1 h 248"/>
                <a:gd name="T26" fmla="*/ 1 w 357"/>
                <a:gd name="T27" fmla="*/ 1 h 248"/>
                <a:gd name="T28" fmla="*/ 1 w 357"/>
                <a:gd name="T29" fmla="*/ 1 h 248"/>
                <a:gd name="T30" fmla="*/ 1 w 357"/>
                <a:gd name="T31" fmla="*/ 1 h 248"/>
                <a:gd name="T32" fmla="*/ 1 w 357"/>
                <a:gd name="T33" fmla="*/ 1 h 248"/>
                <a:gd name="T34" fmla="*/ 1 w 357"/>
                <a:gd name="T35" fmla="*/ 1 h 248"/>
                <a:gd name="T36" fmla="*/ 1 w 357"/>
                <a:gd name="T37" fmla="*/ 1 h 248"/>
                <a:gd name="T38" fmla="*/ 1 w 357"/>
                <a:gd name="T39" fmla="*/ 1 h 248"/>
                <a:gd name="T40" fmla="*/ 1 w 357"/>
                <a:gd name="T41" fmla="*/ 1 h 248"/>
                <a:gd name="T42" fmla="*/ 1 w 357"/>
                <a:gd name="T43" fmla="*/ 1 h 248"/>
                <a:gd name="T44" fmla="*/ 1 w 357"/>
                <a:gd name="T45" fmla="*/ 1 h 248"/>
                <a:gd name="T46" fmla="*/ 1 w 357"/>
                <a:gd name="T47" fmla="*/ 1 h 248"/>
                <a:gd name="T48" fmla="*/ 1 w 357"/>
                <a:gd name="T49" fmla="*/ 1 h 248"/>
                <a:gd name="T50" fmla="*/ 1 w 357"/>
                <a:gd name="T51" fmla="*/ 1 h 248"/>
                <a:gd name="T52" fmla="*/ 1 w 357"/>
                <a:gd name="T53" fmla="*/ 1 h 248"/>
                <a:gd name="T54" fmla="*/ 1 w 357"/>
                <a:gd name="T55" fmla="*/ 1 h 248"/>
                <a:gd name="T56" fmla="*/ 1 w 357"/>
                <a:gd name="T57" fmla="*/ 0 h 248"/>
                <a:gd name="T58" fmla="*/ 1 w 357"/>
                <a:gd name="T59" fmla="*/ 1 h 248"/>
                <a:gd name="T60" fmla="*/ 1 w 357"/>
                <a:gd name="T61" fmla="*/ 1 h 248"/>
                <a:gd name="T62" fmla="*/ 1 w 357"/>
                <a:gd name="T63" fmla="*/ 1 h 248"/>
                <a:gd name="T64" fmla="*/ 1 w 357"/>
                <a:gd name="T65" fmla="*/ 1 h 248"/>
                <a:gd name="T66" fmla="*/ 1 w 357"/>
                <a:gd name="T67" fmla="*/ 1 h 248"/>
                <a:gd name="T68" fmla="*/ 1 w 357"/>
                <a:gd name="T69" fmla="*/ 1 h 248"/>
                <a:gd name="T70" fmla="*/ 0 w 357"/>
                <a:gd name="T71" fmla="*/ 1 h 248"/>
                <a:gd name="T72" fmla="*/ 1 w 357"/>
                <a:gd name="T73" fmla="*/ 1 h 248"/>
                <a:gd name="T74" fmla="*/ 1 w 357"/>
                <a:gd name="T75" fmla="*/ 1 h 248"/>
                <a:gd name="T76" fmla="*/ 1 w 357"/>
                <a:gd name="T77" fmla="*/ 1 h 248"/>
                <a:gd name="T78" fmla="*/ 1 w 357"/>
                <a:gd name="T79" fmla="*/ 1 h 248"/>
                <a:gd name="T80" fmla="*/ 1 w 357"/>
                <a:gd name="T81" fmla="*/ 1 h 248"/>
                <a:gd name="T82" fmla="*/ 1 w 357"/>
                <a:gd name="T83" fmla="*/ 1 h 248"/>
                <a:gd name="T84" fmla="*/ 1 w 357"/>
                <a:gd name="T85" fmla="*/ 1 h 248"/>
                <a:gd name="T86" fmla="*/ 1 w 357"/>
                <a:gd name="T87" fmla="*/ 1 h 248"/>
                <a:gd name="T88" fmla="*/ 1 w 357"/>
                <a:gd name="T89" fmla="*/ 1 h 248"/>
                <a:gd name="T90" fmla="*/ 1 w 357"/>
                <a:gd name="T91" fmla="*/ 1 h 248"/>
                <a:gd name="T92" fmla="*/ 1 w 357"/>
                <a:gd name="T93" fmla="*/ 1 h 248"/>
                <a:gd name="T94" fmla="*/ 1 w 357"/>
                <a:gd name="T95" fmla="*/ 1 h 248"/>
                <a:gd name="T96" fmla="*/ 1 w 357"/>
                <a:gd name="T97" fmla="*/ 1 h 248"/>
                <a:gd name="T98" fmla="*/ 1 w 357"/>
                <a:gd name="T99" fmla="*/ 1 h 248"/>
                <a:gd name="T100" fmla="*/ 1 w 357"/>
                <a:gd name="T101" fmla="*/ 1 h 248"/>
                <a:gd name="T102" fmla="*/ 1 w 357"/>
                <a:gd name="T103" fmla="*/ 1 h 248"/>
                <a:gd name="T104" fmla="*/ 1 w 357"/>
                <a:gd name="T105" fmla="*/ 1 h 248"/>
                <a:gd name="T106" fmla="*/ 1 w 357"/>
                <a:gd name="T107" fmla="*/ 1 h 248"/>
                <a:gd name="T108" fmla="*/ 1 w 357"/>
                <a:gd name="T109" fmla="*/ 1 h 248"/>
                <a:gd name="T110" fmla="*/ 1 w 357"/>
                <a:gd name="T111" fmla="*/ 1 h 248"/>
                <a:gd name="T112" fmla="*/ 1 w 357"/>
                <a:gd name="T113" fmla="*/ 1 h 248"/>
                <a:gd name="T114" fmla="*/ 1 w 357"/>
                <a:gd name="T115" fmla="*/ 1 h 248"/>
                <a:gd name="T116" fmla="*/ 1 w 357"/>
                <a:gd name="T117" fmla="*/ 1 h 248"/>
                <a:gd name="T118" fmla="*/ 1 w 357"/>
                <a:gd name="T119" fmla="*/ 1 h 248"/>
                <a:gd name="T120" fmla="*/ 1 w 357"/>
                <a:gd name="T121" fmla="*/ 1 h 2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7"/>
                <a:gd name="T184" fmla="*/ 0 h 248"/>
                <a:gd name="T185" fmla="*/ 357 w 357"/>
                <a:gd name="T186" fmla="*/ 248 h 2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7" h="248">
                  <a:moveTo>
                    <a:pt x="264" y="203"/>
                  </a:moveTo>
                  <a:lnTo>
                    <a:pt x="274" y="203"/>
                  </a:lnTo>
                  <a:lnTo>
                    <a:pt x="284" y="201"/>
                  </a:lnTo>
                  <a:lnTo>
                    <a:pt x="292" y="190"/>
                  </a:lnTo>
                  <a:lnTo>
                    <a:pt x="292" y="182"/>
                  </a:lnTo>
                  <a:lnTo>
                    <a:pt x="297" y="179"/>
                  </a:lnTo>
                  <a:lnTo>
                    <a:pt x="310" y="179"/>
                  </a:lnTo>
                  <a:lnTo>
                    <a:pt x="315" y="177"/>
                  </a:lnTo>
                  <a:lnTo>
                    <a:pt x="322" y="175"/>
                  </a:lnTo>
                  <a:lnTo>
                    <a:pt x="330" y="175"/>
                  </a:lnTo>
                  <a:lnTo>
                    <a:pt x="332" y="167"/>
                  </a:lnTo>
                  <a:lnTo>
                    <a:pt x="332" y="158"/>
                  </a:lnTo>
                  <a:lnTo>
                    <a:pt x="340" y="158"/>
                  </a:lnTo>
                  <a:lnTo>
                    <a:pt x="352" y="160"/>
                  </a:lnTo>
                  <a:lnTo>
                    <a:pt x="350" y="154"/>
                  </a:lnTo>
                  <a:lnTo>
                    <a:pt x="345" y="145"/>
                  </a:lnTo>
                  <a:lnTo>
                    <a:pt x="345" y="137"/>
                  </a:lnTo>
                  <a:lnTo>
                    <a:pt x="347" y="128"/>
                  </a:lnTo>
                  <a:lnTo>
                    <a:pt x="345" y="122"/>
                  </a:lnTo>
                  <a:lnTo>
                    <a:pt x="340" y="117"/>
                  </a:lnTo>
                  <a:lnTo>
                    <a:pt x="342" y="111"/>
                  </a:lnTo>
                  <a:lnTo>
                    <a:pt x="347" y="111"/>
                  </a:lnTo>
                  <a:lnTo>
                    <a:pt x="352" y="107"/>
                  </a:lnTo>
                  <a:lnTo>
                    <a:pt x="357" y="98"/>
                  </a:lnTo>
                  <a:lnTo>
                    <a:pt x="352" y="94"/>
                  </a:lnTo>
                  <a:lnTo>
                    <a:pt x="342" y="94"/>
                  </a:lnTo>
                  <a:lnTo>
                    <a:pt x="337" y="83"/>
                  </a:lnTo>
                  <a:lnTo>
                    <a:pt x="330" y="72"/>
                  </a:lnTo>
                  <a:lnTo>
                    <a:pt x="330" y="64"/>
                  </a:lnTo>
                  <a:lnTo>
                    <a:pt x="322" y="60"/>
                  </a:lnTo>
                  <a:lnTo>
                    <a:pt x="317" y="53"/>
                  </a:lnTo>
                  <a:lnTo>
                    <a:pt x="312" y="47"/>
                  </a:lnTo>
                  <a:lnTo>
                    <a:pt x="302" y="45"/>
                  </a:lnTo>
                  <a:lnTo>
                    <a:pt x="300" y="32"/>
                  </a:lnTo>
                  <a:lnTo>
                    <a:pt x="295" y="28"/>
                  </a:lnTo>
                  <a:lnTo>
                    <a:pt x="282" y="30"/>
                  </a:lnTo>
                  <a:lnTo>
                    <a:pt x="274" y="32"/>
                  </a:lnTo>
                  <a:lnTo>
                    <a:pt x="272" y="40"/>
                  </a:lnTo>
                  <a:lnTo>
                    <a:pt x="264" y="40"/>
                  </a:lnTo>
                  <a:lnTo>
                    <a:pt x="257" y="36"/>
                  </a:lnTo>
                  <a:lnTo>
                    <a:pt x="244" y="36"/>
                  </a:lnTo>
                  <a:lnTo>
                    <a:pt x="234" y="36"/>
                  </a:lnTo>
                  <a:lnTo>
                    <a:pt x="232" y="43"/>
                  </a:lnTo>
                  <a:lnTo>
                    <a:pt x="224" y="40"/>
                  </a:lnTo>
                  <a:lnTo>
                    <a:pt x="222" y="36"/>
                  </a:lnTo>
                  <a:lnTo>
                    <a:pt x="214" y="36"/>
                  </a:lnTo>
                  <a:lnTo>
                    <a:pt x="209" y="40"/>
                  </a:lnTo>
                  <a:lnTo>
                    <a:pt x="199" y="40"/>
                  </a:lnTo>
                  <a:lnTo>
                    <a:pt x="199" y="47"/>
                  </a:lnTo>
                  <a:lnTo>
                    <a:pt x="194" y="49"/>
                  </a:lnTo>
                  <a:lnTo>
                    <a:pt x="186" y="49"/>
                  </a:lnTo>
                  <a:lnTo>
                    <a:pt x="189" y="55"/>
                  </a:lnTo>
                  <a:lnTo>
                    <a:pt x="181" y="55"/>
                  </a:lnTo>
                  <a:lnTo>
                    <a:pt x="171" y="47"/>
                  </a:lnTo>
                  <a:lnTo>
                    <a:pt x="159" y="43"/>
                  </a:lnTo>
                  <a:lnTo>
                    <a:pt x="166" y="30"/>
                  </a:lnTo>
                  <a:lnTo>
                    <a:pt x="146" y="15"/>
                  </a:lnTo>
                  <a:lnTo>
                    <a:pt x="136" y="0"/>
                  </a:lnTo>
                  <a:lnTo>
                    <a:pt x="124" y="0"/>
                  </a:lnTo>
                  <a:lnTo>
                    <a:pt x="116" y="6"/>
                  </a:lnTo>
                  <a:lnTo>
                    <a:pt x="91" y="10"/>
                  </a:lnTo>
                  <a:lnTo>
                    <a:pt x="76" y="10"/>
                  </a:lnTo>
                  <a:lnTo>
                    <a:pt x="76" y="15"/>
                  </a:lnTo>
                  <a:lnTo>
                    <a:pt x="68" y="19"/>
                  </a:lnTo>
                  <a:lnTo>
                    <a:pt x="61" y="13"/>
                  </a:lnTo>
                  <a:lnTo>
                    <a:pt x="41" y="13"/>
                  </a:lnTo>
                  <a:lnTo>
                    <a:pt x="23" y="10"/>
                  </a:lnTo>
                  <a:lnTo>
                    <a:pt x="13" y="4"/>
                  </a:lnTo>
                  <a:lnTo>
                    <a:pt x="10" y="8"/>
                  </a:lnTo>
                  <a:lnTo>
                    <a:pt x="10" y="13"/>
                  </a:lnTo>
                  <a:lnTo>
                    <a:pt x="10" y="15"/>
                  </a:lnTo>
                  <a:lnTo>
                    <a:pt x="0" y="15"/>
                  </a:lnTo>
                  <a:lnTo>
                    <a:pt x="3" y="28"/>
                  </a:lnTo>
                  <a:lnTo>
                    <a:pt x="10" y="45"/>
                  </a:lnTo>
                  <a:lnTo>
                    <a:pt x="13" y="62"/>
                  </a:lnTo>
                  <a:lnTo>
                    <a:pt x="18" y="87"/>
                  </a:lnTo>
                  <a:lnTo>
                    <a:pt x="25" y="122"/>
                  </a:lnTo>
                  <a:lnTo>
                    <a:pt x="30" y="158"/>
                  </a:lnTo>
                  <a:lnTo>
                    <a:pt x="36" y="179"/>
                  </a:lnTo>
                  <a:lnTo>
                    <a:pt x="36" y="190"/>
                  </a:lnTo>
                  <a:lnTo>
                    <a:pt x="38" y="201"/>
                  </a:lnTo>
                  <a:lnTo>
                    <a:pt x="43" y="199"/>
                  </a:lnTo>
                  <a:lnTo>
                    <a:pt x="46" y="194"/>
                  </a:lnTo>
                  <a:lnTo>
                    <a:pt x="53" y="192"/>
                  </a:lnTo>
                  <a:lnTo>
                    <a:pt x="61" y="190"/>
                  </a:lnTo>
                  <a:lnTo>
                    <a:pt x="61" y="184"/>
                  </a:lnTo>
                  <a:lnTo>
                    <a:pt x="66" y="179"/>
                  </a:lnTo>
                  <a:lnTo>
                    <a:pt x="71" y="175"/>
                  </a:lnTo>
                  <a:lnTo>
                    <a:pt x="78" y="175"/>
                  </a:lnTo>
                  <a:lnTo>
                    <a:pt x="83" y="177"/>
                  </a:lnTo>
                  <a:lnTo>
                    <a:pt x="86" y="182"/>
                  </a:lnTo>
                  <a:lnTo>
                    <a:pt x="83" y="192"/>
                  </a:lnTo>
                  <a:lnTo>
                    <a:pt x="83" y="201"/>
                  </a:lnTo>
                  <a:lnTo>
                    <a:pt x="88" y="201"/>
                  </a:lnTo>
                  <a:lnTo>
                    <a:pt x="93" y="203"/>
                  </a:lnTo>
                  <a:lnTo>
                    <a:pt x="96" y="207"/>
                  </a:lnTo>
                  <a:lnTo>
                    <a:pt x="96" y="214"/>
                  </a:lnTo>
                  <a:lnTo>
                    <a:pt x="101" y="218"/>
                  </a:lnTo>
                  <a:lnTo>
                    <a:pt x="108" y="218"/>
                  </a:lnTo>
                  <a:lnTo>
                    <a:pt x="119" y="220"/>
                  </a:lnTo>
                  <a:lnTo>
                    <a:pt x="129" y="224"/>
                  </a:lnTo>
                  <a:lnTo>
                    <a:pt x="139" y="229"/>
                  </a:lnTo>
                  <a:lnTo>
                    <a:pt x="146" y="229"/>
                  </a:lnTo>
                  <a:lnTo>
                    <a:pt x="149" y="222"/>
                  </a:lnTo>
                  <a:lnTo>
                    <a:pt x="159" y="220"/>
                  </a:lnTo>
                  <a:lnTo>
                    <a:pt x="171" y="220"/>
                  </a:lnTo>
                  <a:lnTo>
                    <a:pt x="184" y="222"/>
                  </a:lnTo>
                  <a:lnTo>
                    <a:pt x="191" y="224"/>
                  </a:lnTo>
                  <a:lnTo>
                    <a:pt x="194" y="235"/>
                  </a:lnTo>
                  <a:lnTo>
                    <a:pt x="199" y="246"/>
                  </a:lnTo>
                  <a:lnTo>
                    <a:pt x="202" y="248"/>
                  </a:lnTo>
                  <a:lnTo>
                    <a:pt x="204" y="248"/>
                  </a:lnTo>
                  <a:lnTo>
                    <a:pt x="209" y="246"/>
                  </a:lnTo>
                  <a:lnTo>
                    <a:pt x="214" y="246"/>
                  </a:lnTo>
                  <a:lnTo>
                    <a:pt x="217" y="242"/>
                  </a:lnTo>
                  <a:lnTo>
                    <a:pt x="214" y="233"/>
                  </a:lnTo>
                  <a:lnTo>
                    <a:pt x="207" y="227"/>
                  </a:lnTo>
                  <a:lnTo>
                    <a:pt x="204" y="218"/>
                  </a:lnTo>
                  <a:lnTo>
                    <a:pt x="207" y="214"/>
                  </a:lnTo>
                  <a:lnTo>
                    <a:pt x="219" y="214"/>
                  </a:lnTo>
                  <a:lnTo>
                    <a:pt x="237" y="209"/>
                  </a:lnTo>
                  <a:lnTo>
                    <a:pt x="252" y="205"/>
                  </a:lnTo>
                  <a:lnTo>
                    <a:pt x="264" y="203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" name="Freeform 14"/>
            <p:cNvSpPr>
              <a:spLocks noChangeAspect="1"/>
            </p:cNvSpPr>
            <p:nvPr/>
          </p:nvSpPr>
          <p:spPr bwMode="auto">
            <a:xfrm rot="-547267">
              <a:off x="2976" y="2172"/>
              <a:ext cx="186" cy="167"/>
            </a:xfrm>
            <a:custGeom>
              <a:avLst/>
              <a:gdLst>
                <a:gd name="T0" fmla="*/ 1 w 365"/>
                <a:gd name="T1" fmla="*/ 1 h 289"/>
                <a:gd name="T2" fmla="*/ 1 w 365"/>
                <a:gd name="T3" fmla="*/ 1 h 289"/>
                <a:gd name="T4" fmla="*/ 1 w 365"/>
                <a:gd name="T5" fmla="*/ 1 h 289"/>
                <a:gd name="T6" fmla="*/ 1 w 365"/>
                <a:gd name="T7" fmla="*/ 1 h 289"/>
                <a:gd name="T8" fmla="*/ 1 w 365"/>
                <a:gd name="T9" fmla="*/ 1 h 289"/>
                <a:gd name="T10" fmla="*/ 1 w 365"/>
                <a:gd name="T11" fmla="*/ 1 h 289"/>
                <a:gd name="T12" fmla="*/ 1 w 365"/>
                <a:gd name="T13" fmla="*/ 1 h 289"/>
                <a:gd name="T14" fmla="*/ 1 w 365"/>
                <a:gd name="T15" fmla="*/ 1 h 289"/>
                <a:gd name="T16" fmla="*/ 1 w 365"/>
                <a:gd name="T17" fmla="*/ 1 h 289"/>
                <a:gd name="T18" fmla="*/ 1 w 365"/>
                <a:gd name="T19" fmla="*/ 1 h 289"/>
                <a:gd name="T20" fmla="*/ 1 w 365"/>
                <a:gd name="T21" fmla="*/ 1 h 289"/>
                <a:gd name="T22" fmla="*/ 1 w 365"/>
                <a:gd name="T23" fmla="*/ 1 h 289"/>
                <a:gd name="T24" fmla="*/ 1 w 365"/>
                <a:gd name="T25" fmla="*/ 1 h 289"/>
                <a:gd name="T26" fmla="*/ 1 w 365"/>
                <a:gd name="T27" fmla="*/ 1 h 289"/>
                <a:gd name="T28" fmla="*/ 1 w 365"/>
                <a:gd name="T29" fmla="*/ 1 h 289"/>
                <a:gd name="T30" fmla="*/ 1 w 365"/>
                <a:gd name="T31" fmla="*/ 1 h 289"/>
                <a:gd name="T32" fmla="*/ 1 w 365"/>
                <a:gd name="T33" fmla="*/ 1 h 289"/>
                <a:gd name="T34" fmla="*/ 1 w 365"/>
                <a:gd name="T35" fmla="*/ 1 h 289"/>
                <a:gd name="T36" fmla="*/ 1 w 365"/>
                <a:gd name="T37" fmla="*/ 1 h 289"/>
                <a:gd name="T38" fmla="*/ 1 w 365"/>
                <a:gd name="T39" fmla="*/ 1 h 289"/>
                <a:gd name="T40" fmla="*/ 1 w 365"/>
                <a:gd name="T41" fmla="*/ 1 h 289"/>
                <a:gd name="T42" fmla="*/ 1 w 365"/>
                <a:gd name="T43" fmla="*/ 1 h 289"/>
                <a:gd name="T44" fmla="*/ 1 w 365"/>
                <a:gd name="T45" fmla="*/ 1 h 289"/>
                <a:gd name="T46" fmla="*/ 1 w 365"/>
                <a:gd name="T47" fmla="*/ 1 h 289"/>
                <a:gd name="T48" fmla="*/ 1 w 365"/>
                <a:gd name="T49" fmla="*/ 1 h 289"/>
                <a:gd name="T50" fmla="*/ 1 w 365"/>
                <a:gd name="T51" fmla="*/ 1 h 289"/>
                <a:gd name="T52" fmla="*/ 1 w 365"/>
                <a:gd name="T53" fmla="*/ 1 h 289"/>
                <a:gd name="T54" fmla="*/ 1 w 365"/>
                <a:gd name="T55" fmla="*/ 1 h 289"/>
                <a:gd name="T56" fmla="*/ 1 w 365"/>
                <a:gd name="T57" fmla="*/ 1 h 289"/>
                <a:gd name="T58" fmla="*/ 1 w 365"/>
                <a:gd name="T59" fmla="*/ 1 h 289"/>
                <a:gd name="T60" fmla="*/ 1 w 365"/>
                <a:gd name="T61" fmla="*/ 1 h 289"/>
                <a:gd name="T62" fmla="*/ 1 w 365"/>
                <a:gd name="T63" fmla="*/ 1 h 289"/>
                <a:gd name="T64" fmla="*/ 1 w 365"/>
                <a:gd name="T65" fmla="*/ 1 h 289"/>
                <a:gd name="T66" fmla="*/ 1 w 365"/>
                <a:gd name="T67" fmla="*/ 1 h 289"/>
                <a:gd name="T68" fmla="*/ 1 w 365"/>
                <a:gd name="T69" fmla="*/ 1 h 289"/>
                <a:gd name="T70" fmla="*/ 1 w 365"/>
                <a:gd name="T71" fmla="*/ 1 h 289"/>
                <a:gd name="T72" fmla="*/ 1 w 365"/>
                <a:gd name="T73" fmla="*/ 1 h 289"/>
                <a:gd name="T74" fmla="*/ 1 w 365"/>
                <a:gd name="T75" fmla="*/ 1 h 289"/>
                <a:gd name="T76" fmla="*/ 1 w 365"/>
                <a:gd name="T77" fmla="*/ 1 h 289"/>
                <a:gd name="T78" fmla="*/ 1 w 365"/>
                <a:gd name="T79" fmla="*/ 1 h 289"/>
                <a:gd name="T80" fmla="*/ 1 w 365"/>
                <a:gd name="T81" fmla="*/ 1 h 289"/>
                <a:gd name="T82" fmla="*/ 0 w 365"/>
                <a:gd name="T83" fmla="*/ 1 h 289"/>
                <a:gd name="T84" fmla="*/ 1 w 365"/>
                <a:gd name="T85" fmla="*/ 1 h 289"/>
                <a:gd name="T86" fmla="*/ 1 w 365"/>
                <a:gd name="T87" fmla="*/ 1 h 289"/>
                <a:gd name="T88" fmla="*/ 1 w 365"/>
                <a:gd name="T89" fmla="*/ 1 h 289"/>
                <a:gd name="T90" fmla="*/ 1 w 365"/>
                <a:gd name="T91" fmla="*/ 1 h 289"/>
                <a:gd name="T92" fmla="*/ 1 w 365"/>
                <a:gd name="T93" fmla="*/ 1 h 28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65"/>
                <a:gd name="T142" fmla="*/ 0 h 289"/>
                <a:gd name="T143" fmla="*/ 365 w 365"/>
                <a:gd name="T144" fmla="*/ 289 h 28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65" h="289">
                  <a:moveTo>
                    <a:pt x="60" y="249"/>
                  </a:moveTo>
                  <a:lnTo>
                    <a:pt x="70" y="249"/>
                  </a:lnTo>
                  <a:lnTo>
                    <a:pt x="70" y="247"/>
                  </a:lnTo>
                  <a:lnTo>
                    <a:pt x="70" y="242"/>
                  </a:lnTo>
                  <a:lnTo>
                    <a:pt x="73" y="238"/>
                  </a:lnTo>
                  <a:lnTo>
                    <a:pt x="83" y="244"/>
                  </a:lnTo>
                  <a:lnTo>
                    <a:pt x="101" y="247"/>
                  </a:lnTo>
                  <a:lnTo>
                    <a:pt x="121" y="247"/>
                  </a:lnTo>
                  <a:lnTo>
                    <a:pt x="128" y="253"/>
                  </a:lnTo>
                  <a:lnTo>
                    <a:pt x="136" y="249"/>
                  </a:lnTo>
                  <a:lnTo>
                    <a:pt x="136" y="244"/>
                  </a:lnTo>
                  <a:lnTo>
                    <a:pt x="151" y="244"/>
                  </a:lnTo>
                  <a:lnTo>
                    <a:pt x="176" y="240"/>
                  </a:lnTo>
                  <a:lnTo>
                    <a:pt x="184" y="234"/>
                  </a:lnTo>
                  <a:lnTo>
                    <a:pt x="196" y="234"/>
                  </a:lnTo>
                  <a:lnTo>
                    <a:pt x="206" y="249"/>
                  </a:lnTo>
                  <a:lnTo>
                    <a:pt x="226" y="264"/>
                  </a:lnTo>
                  <a:lnTo>
                    <a:pt x="219" y="277"/>
                  </a:lnTo>
                  <a:lnTo>
                    <a:pt x="231" y="281"/>
                  </a:lnTo>
                  <a:lnTo>
                    <a:pt x="241" y="289"/>
                  </a:lnTo>
                  <a:lnTo>
                    <a:pt x="249" y="289"/>
                  </a:lnTo>
                  <a:lnTo>
                    <a:pt x="246" y="283"/>
                  </a:lnTo>
                  <a:lnTo>
                    <a:pt x="254" y="283"/>
                  </a:lnTo>
                  <a:lnTo>
                    <a:pt x="259" y="281"/>
                  </a:lnTo>
                  <a:lnTo>
                    <a:pt x="259" y="274"/>
                  </a:lnTo>
                  <a:lnTo>
                    <a:pt x="269" y="274"/>
                  </a:lnTo>
                  <a:lnTo>
                    <a:pt x="274" y="270"/>
                  </a:lnTo>
                  <a:lnTo>
                    <a:pt x="282" y="270"/>
                  </a:lnTo>
                  <a:lnTo>
                    <a:pt x="284" y="274"/>
                  </a:lnTo>
                  <a:lnTo>
                    <a:pt x="292" y="277"/>
                  </a:lnTo>
                  <a:lnTo>
                    <a:pt x="294" y="270"/>
                  </a:lnTo>
                  <a:lnTo>
                    <a:pt x="304" y="270"/>
                  </a:lnTo>
                  <a:lnTo>
                    <a:pt x="317" y="270"/>
                  </a:lnTo>
                  <a:lnTo>
                    <a:pt x="324" y="274"/>
                  </a:lnTo>
                  <a:lnTo>
                    <a:pt x="332" y="274"/>
                  </a:lnTo>
                  <a:lnTo>
                    <a:pt x="334" y="266"/>
                  </a:lnTo>
                  <a:lnTo>
                    <a:pt x="342" y="264"/>
                  </a:lnTo>
                  <a:lnTo>
                    <a:pt x="355" y="262"/>
                  </a:lnTo>
                  <a:lnTo>
                    <a:pt x="350" y="253"/>
                  </a:lnTo>
                  <a:lnTo>
                    <a:pt x="355" y="249"/>
                  </a:lnTo>
                  <a:lnTo>
                    <a:pt x="355" y="244"/>
                  </a:lnTo>
                  <a:lnTo>
                    <a:pt x="360" y="242"/>
                  </a:lnTo>
                  <a:lnTo>
                    <a:pt x="360" y="236"/>
                  </a:lnTo>
                  <a:lnTo>
                    <a:pt x="355" y="232"/>
                  </a:lnTo>
                  <a:lnTo>
                    <a:pt x="355" y="225"/>
                  </a:lnTo>
                  <a:lnTo>
                    <a:pt x="360" y="219"/>
                  </a:lnTo>
                  <a:lnTo>
                    <a:pt x="360" y="212"/>
                  </a:lnTo>
                  <a:lnTo>
                    <a:pt x="365" y="202"/>
                  </a:lnTo>
                  <a:lnTo>
                    <a:pt x="357" y="199"/>
                  </a:lnTo>
                  <a:lnTo>
                    <a:pt x="355" y="195"/>
                  </a:lnTo>
                  <a:lnTo>
                    <a:pt x="362" y="193"/>
                  </a:lnTo>
                  <a:lnTo>
                    <a:pt x="365" y="189"/>
                  </a:lnTo>
                  <a:lnTo>
                    <a:pt x="362" y="182"/>
                  </a:lnTo>
                  <a:lnTo>
                    <a:pt x="357" y="178"/>
                  </a:lnTo>
                  <a:lnTo>
                    <a:pt x="357" y="170"/>
                  </a:lnTo>
                  <a:lnTo>
                    <a:pt x="355" y="163"/>
                  </a:lnTo>
                  <a:lnTo>
                    <a:pt x="347" y="161"/>
                  </a:lnTo>
                  <a:lnTo>
                    <a:pt x="334" y="161"/>
                  </a:lnTo>
                  <a:lnTo>
                    <a:pt x="324" y="167"/>
                  </a:lnTo>
                  <a:lnTo>
                    <a:pt x="324" y="174"/>
                  </a:lnTo>
                  <a:lnTo>
                    <a:pt x="322" y="174"/>
                  </a:lnTo>
                  <a:lnTo>
                    <a:pt x="312" y="170"/>
                  </a:lnTo>
                  <a:lnTo>
                    <a:pt x="312" y="165"/>
                  </a:lnTo>
                  <a:lnTo>
                    <a:pt x="317" y="161"/>
                  </a:lnTo>
                  <a:lnTo>
                    <a:pt x="314" y="148"/>
                  </a:lnTo>
                  <a:lnTo>
                    <a:pt x="312" y="137"/>
                  </a:lnTo>
                  <a:lnTo>
                    <a:pt x="317" y="133"/>
                  </a:lnTo>
                  <a:lnTo>
                    <a:pt x="319" y="127"/>
                  </a:lnTo>
                  <a:lnTo>
                    <a:pt x="317" y="125"/>
                  </a:lnTo>
                  <a:lnTo>
                    <a:pt x="309" y="120"/>
                  </a:lnTo>
                  <a:lnTo>
                    <a:pt x="304" y="125"/>
                  </a:lnTo>
                  <a:lnTo>
                    <a:pt x="302" y="129"/>
                  </a:lnTo>
                  <a:lnTo>
                    <a:pt x="292" y="127"/>
                  </a:lnTo>
                  <a:lnTo>
                    <a:pt x="284" y="125"/>
                  </a:lnTo>
                  <a:lnTo>
                    <a:pt x="272" y="125"/>
                  </a:lnTo>
                  <a:lnTo>
                    <a:pt x="264" y="122"/>
                  </a:lnTo>
                  <a:lnTo>
                    <a:pt x="259" y="120"/>
                  </a:lnTo>
                  <a:lnTo>
                    <a:pt x="254" y="101"/>
                  </a:lnTo>
                  <a:lnTo>
                    <a:pt x="251" y="95"/>
                  </a:lnTo>
                  <a:lnTo>
                    <a:pt x="244" y="95"/>
                  </a:lnTo>
                  <a:lnTo>
                    <a:pt x="234" y="95"/>
                  </a:lnTo>
                  <a:lnTo>
                    <a:pt x="221" y="95"/>
                  </a:lnTo>
                  <a:lnTo>
                    <a:pt x="214" y="90"/>
                  </a:lnTo>
                  <a:lnTo>
                    <a:pt x="209" y="80"/>
                  </a:lnTo>
                  <a:lnTo>
                    <a:pt x="201" y="63"/>
                  </a:lnTo>
                  <a:lnTo>
                    <a:pt x="181" y="50"/>
                  </a:lnTo>
                  <a:lnTo>
                    <a:pt x="173" y="43"/>
                  </a:lnTo>
                  <a:lnTo>
                    <a:pt x="168" y="37"/>
                  </a:lnTo>
                  <a:lnTo>
                    <a:pt x="158" y="35"/>
                  </a:lnTo>
                  <a:lnTo>
                    <a:pt x="141" y="30"/>
                  </a:lnTo>
                  <a:lnTo>
                    <a:pt x="128" y="24"/>
                  </a:lnTo>
                  <a:lnTo>
                    <a:pt x="118" y="18"/>
                  </a:lnTo>
                  <a:lnTo>
                    <a:pt x="108" y="13"/>
                  </a:lnTo>
                  <a:lnTo>
                    <a:pt x="96" y="9"/>
                  </a:lnTo>
                  <a:lnTo>
                    <a:pt x="85" y="0"/>
                  </a:lnTo>
                  <a:lnTo>
                    <a:pt x="85" y="22"/>
                  </a:lnTo>
                  <a:lnTo>
                    <a:pt x="85" y="33"/>
                  </a:lnTo>
                  <a:lnTo>
                    <a:pt x="83" y="41"/>
                  </a:lnTo>
                  <a:lnTo>
                    <a:pt x="70" y="43"/>
                  </a:lnTo>
                  <a:lnTo>
                    <a:pt x="65" y="45"/>
                  </a:lnTo>
                  <a:lnTo>
                    <a:pt x="63" y="52"/>
                  </a:lnTo>
                  <a:lnTo>
                    <a:pt x="70" y="63"/>
                  </a:lnTo>
                  <a:lnTo>
                    <a:pt x="73" y="69"/>
                  </a:lnTo>
                  <a:lnTo>
                    <a:pt x="68" y="71"/>
                  </a:lnTo>
                  <a:lnTo>
                    <a:pt x="60" y="69"/>
                  </a:lnTo>
                  <a:lnTo>
                    <a:pt x="53" y="67"/>
                  </a:lnTo>
                  <a:lnTo>
                    <a:pt x="48" y="69"/>
                  </a:lnTo>
                  <a:lnTo>
                    <a:pt x="35" y="71"/>
                  </a:lnTo>
                  <a:lnTo>
                    <a:pt x="28" y="75"/>
                  </a:lnTo>
                  <a:lnTo>
                    <a:pt x="28" y="84"/>
                  </a:lnTo>
                  <a:lnTo>
                    <a:pt x="23" y="84"/>
                  </a:lnTo>
                  <a:lnTo>
                    <a:pt x="18" y="86"/>
                  </a:lnTo>
                  <a:lnTo>
                    <a:pt x="18" y="95"/>
                  </a:lnTo>
                  <a:lnTo>
                    <a:pt x="10" y="99"/>
                  </a:lnTo>
                  <a:lnTo>
                    <a:pt x="7" y="107"/>
                  </a:lnTo>
                  <a:lnTo>
                    <a:pt x="7" y="116"/>
                  </a:lnTo>
                  <a:lnTo>
                    <a:pt x="10" y="129"/>
                  </a:lnTo>
                  <a:lnTo>
                    <a:pt x="15" y="137"/>
                  </a:lnTo>
                  <a:lnTo>
                    <a:pt x="20" y="146"/>
                  </a:lnTo>
                  <a:lnTo>
                    <a:pt x="20" y="150"/>
                  </a:lnTo>
                  <a:lnTo>
                    <a:pt x="18" y="152"/>
                  </a:lnTo>
                  <a:lnTo>
                    <a:pt x="13" y="152"/>
                  </a:lnTo>
                  <a:lnTo>
                    <a:pt x="7" y="159"/>
                  </a:lnTo>
                  <a:lnTo>
                    <a:pt x="5" y="170"/>
                  </a:lnTo>
                  <a:lnTo>
                    <a:pt x="2" y="176"/>
                  </a:lnTo>
                  <a:lnTo>
                    <a:pt x="0" y="182"/>
                  </a:lnTo>
                  <a:lnTo>
                    <a:pt x="5" y="182"/>
                  </a:lnTo>
                  <a:lnTo>
                    <a:pt x="15" y="182"/>
                  </a:lnTo>
                  <a:lnTo>
                    <a:pt x="25" y="180"/>
                  </a:lnTo>
                  <a:lnTo>
                    <a:pt x="30" y="178"/>
                  </a:lnTo>
                  <a:lnTo>
                    <a:pt x="38" y="182"/>
                  </a:lnTo>
                  <a:lnTo>
                    <a:pt x="48" y="180"/>
                  </a:lnTo>
                  <a:lnTo>
                    <a:pt x="55" y="180"/>
                  </a:lnTo>
                  <a:lnTo>
                    <a:pt x="55" y="184"/>
                  </a:lnTo>
                  <a:lnTo>
                    <a:pt x="50" y="189"/>
                  </a:lnTo>
                  <a:lnTo>
                    <a:pt x="43" y="193"/>
                  </a:lnTo>
                  <a:lnTo>
                    <a:pt x="33" y="191"/>
                  </a:lnTo>
                  <a:lnTo>
                    <a:pt x="30" y="195"/>
                  </a:lnTo>
                  <a:lnTo>
                    <a:pt x="33" y="202"/>
                  </a:lnTo>
                  <a:lnTo>
                    <a:pt x="40" y="217"/>
                  </a:lnTo>
                  <a:lnTo>
                    <a:pt x="50" y="232"/>
                  </a:lnTo>
                  <a:lnTo>
                    <a:pt x="55" y="240"/>
                  </a:lnTo>
                  <a:lnTo>
                    <a:pt x="60" y="249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" name="Freeform 15"/>
            <p:cNvSpPr>
              <a:spLocks noChangeAspect="1"/>
            </p:cNvSpPr>
            <p:nvPr/>
          </p:nvSpPr>
          <p:spPr bwMode="auto">
            <a:xfrm rot="-547267">
              <a:off x="2432" y="1835"/>
              <a:ext cx="137" cy="90"/>
            </a:xfrm>
            <a:custGeom>
              <a:avLst/>
              <a:gdLst>
                <a:gd name="T0" fmla="*/ 1 w 269"/>
                <a:gd name="T1" fmla="*/ 1 h 159"/>
                <a:gd name="T2" fmla="*/ 1 w 269"/>
                <a:gd name="T3" fmla="*/ 1 h 159"/>
                <a:gd name="T4" fmla="*/ 1 w 269"/>
                <a:gd name="T5" fmla="*/ 1 h 159"/>
                <a:gd name="T6" fmla="*/ 1 w 269"/>
                <a:gd name="T7" fmla="*/ 1 h 159"/>
                <a:gd name="T8" fmla="*/ 1 w 269"/>
                <a:gd name="T9" fmla="*/ 1 h 159"/>
                <a:gd name="T10" fmla="*/ 1 w 269"/>
                <a:gd name="T11" fmla="*/ 1 h 159"/>
                <a:gd name="T12" fmla="*/ 1 w 269"/>
                <a:gd name="T13" fmla="*/ 1 h 159"/>
                <a:gd name="T14" fmla="*/ 1 w 269"/>
                <a:gd name="T15" fmla="*/ 1 h 159"/>
                <a:gd name="T16" fmla="*/ 1 w 269"/>
                <a:gd name="T17" fmla="*/ 1 h 159"/>
                <a:gd name="T18" fmla="*/ 1 w 269"/>
                <a:gd name="T19" fmla="*/ 1 h 159"/>
                <a:gd name="T20" fmla="*/ 1 w 269"/>
                <a:gd name="T21" fmla="*/ 1 h 159"/>
                <a:gd name="T22" fmla="*/ 1 w 269"/>
                <a:gd name="T23" fmla="*/ 0 h 159"/>
                <a:gd name="T24" fmla="*/ 1 w 269"/>
                <a:gd name="T25" fmla="*/ 1 h 159"/>
                <a:gd name="T26" fmla="*/ 1 w 269"/>
                <a:gd name="T27" fmla="*/ 1 h 159"/>
                <a:gd name="T28" fmla="*/ 1 w 269"/>
                <a:gd name="T29" fmla="*/ 1 h 159"/>
                <a:gd name="T30" fmla="*/ 1 w 269"/>
                <a:gd name="T31" fmla="*/ 1 h 159"/>
                <a:gd name="T32" fmla="*/ 1 w 269"/>
                <a:gd name="T33" fmla="*/ 1 h 159"/>
                <a:gd name="T34" fmla="*/ 1 w 269"/>
                <a:gd name="T35" fmla="*/ 1 h 159"/>
                <a:gd name="T36" fmla="*/ 0 w 269"/>
                <a:gd name="T37" fmla="*/ 1 h 159"/>
                <a:gd name="T38" fmla="*/ 1 w 269"/>
                <a:gd name="T39" fmla="*/ 1 h 159"/>
                <a:gd name="T40" fmla="*/ 1 w 269"/>
                <a:gd name="T41" fmla="*/ 1 h 159"/>
                <a:gd name="T42" fmla="*/ 1 w 269"/>
                <a:gd name="T43" fmla="*/ 1 h 159"/>
                <a:gd name="T44" fmla="*/ 1 w 269"/>
                <a:gd name="T45" fmla="*/ 1 h 159"/>
                <a:gd name="T46" fmla="*/ 1 w 269"/>
                <a:gd name="T47" fmla="*/ 1 h 159"/>
                <a:gd name="T48" fmla="*/ 1 w 269"/>
                <a:gd name="T49" fmla="*/ 1 h 159"/>
                <a:gd name="T50" fmla="*/ 1 w 269"/>
                <a:gd name="T51" fmla="*/ 1 h 159"/>
                <a:gd name="T52" fmla="*/ 1 w 269"/>
                <a:gd name="T53" fmla="*/ 1 h 159"/>
                <a:gd name="T54" fmla="*/ 1 w 269"/>
                <a:gd name="T55" fmla="*/ 1 h 159"/>
                <a:gd name="T56" fmla="*/ 1 w 269"/>
                <a:gd name="T57" fmla="*/ 1 h 159"/>
                <a:gd name="T58" fmla="*/ 1 w 269"/>
                <a:gd name="T59" fmla="*/ 1 h 159"/>
                <a:gd name="T60" fmla="*/ 1 w 269"/>
                <a:gd name="T61" fmla="*/ 1 h 159"/>
                <a:gd name="T62" fmla="*/ 1 w 269"/>
                <a:gd name="T63" fmla="*/ 1 h 159"/>
                <a:gd name="T64" fmla="*/ 1 w 269"/>
                <a:gd name="T65" fmla="*/ 1 h 159"/>
                <a:gd name="T66" fmla="*/ 1 w 269"/>
                <a:gd name="T67" fmla="*/ 1 h 159"/>
                <a:gd name="T68" fmla="*/ 1 w 269"/>
                <a:gd name="T69" fmla="*/ 1 h 159"/>
                <a:gd name="T70" fmla="*/ 1 w 269"/>
                <a:gd name="T71" fmla="*/ 1 h 159"/>
                <a:gd name="T72" fmla="*/ 1 w 269"/>
                <a:gd name="T73" fmla="*/ 1 h 159"/>
                <a:gd name="T74" fmla="*/ 1 w 269"/>
                <a:gd name="T75" fmla="*/ 1 h 1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9"/>
                <a:gd name="T115" fmla="*/ 0 h 159"/>
                <a:gd name="T116" fmla="*/ 269 w 269"/>
                <a:gd name="T117" fmla="*/ 159 h 15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9" h="159">
                  <a:moveTo>
                    <a:pt x="269" y="112"/>
                  </a:moveTo>
                  <a:lnTo>
                    <a:pt x="261" y="101"/>
                  </a:lnTo>
                  <a:lnTo>
                    <a:pt x="254" y="94"/>
                  </a:lnTo>
                  <a:lnTo>
                    <a:pt x="246" y="94"/>
                  </a:lnTo>
                  <a:lnTo>
                    <a:pt x="236" y="103"/>
                  </a:lnTo>
                  <a:lnTo>
                    <a:pt x="229" y="99"/>
                  </a:lnTo>
                  <a:lnTo>
                    <a:pt x="216" y="103"/>
                  </a:lnTo>
                  <a:lnTo>
                    <a:pt x="206" y="97"/>
                  </a:lnTo>
                  <a:lnTo>
                    <a:pt x="206" y="90"/>
                  </a:lnTo>
                  <a:lnTo>
                    <a:pt x="196" y="84"/>
                  </a:lnTo>
                  <a:lnTo>
                    <a:pt x="188" y="71"/>
                  </a:lnTo>
                  <a:lnTo>
                    <a:pt x="176" y="58"/>
                  </a:lnTo>
                  <a:lnTo>
                    <a:pt x="171" y="52"/>
                  </a:lnTo>
                  <a:lnTo>
                    <a:pt x="171" y="41"/>
                  </a:lnTo>
                  <a:lnTo>
                    <a:pt x="166" y="30"/>
                  </a:lnTo>
                  <a:lnTo>
                    <a:pt x="158" y="26"/>
                  </a:lnTo>
                  <a:lnTo>
                    <a:pt x="151" y="26"/>
                  </a:lnTo>
                  <a:lnTo>
                    <a:pt x="151" y="15"/>
                  </a:lnTo>
                  <a:lnTo>
                    <a:pt x="143" y="11"/>
                  </a:lnTo>
                  <a:lnTo>
                    <a:pt x="141" y="2"/>
                  </a:lnTo>
                  <a:lnTo>
                    <a:pt x="133" y="0"/>
                  </a:lnTo>
                  <a:lnTo>
                    <a:pt x="131" y="9"/>
                  </a:lnTo>
                  <a:lnTo>
                    <a:pt x="123" y="11"/>
                  </a:lnTo>
                  <a:lnTo>
                    <a:pt x="100" y="0"/>
                  </a:lnTo>
                  <a:lnTo>
                    <a:pt x="90" y="2"/>
                  </a:lnTo>
                  <a:lnTo>
                    <a:pt x="85" y="7"/>
                  </a:lnTo>
                  <a:lnTo>
                    <a:pt x="75" y="9"/>
                  </a:lnTo>
                  <a:lnTo>
                    <a:pt x="68" y="13"/>
                  </a:lnTo>
                  <a:lnTo>
                    <a:pt x="55" y="17"/>
                  </a:lnTo>
                  <a:lnTo>
                    <a:pt x="45" y="19"/>
                  </a:lnTo>
                  <a:lnTo>
                    <a:pt x="38" y="24"/>
                  </a:lnTo>
                  <a:lnTo>
                    <a:pt x="35" y="28"/>
                  </a:lnTo>
                  <a:lnTo>
                    <a:pt x="30" y="28"/>
                  </a:lnTo>
                  <a:lnTo>
                    <a:pt x="25" y="30"/>
                  </a:lnTo>
                  <a:lnTo>
                    <a:pt x="17" y="41"/>
                  </a:lnTo>
                  <a:lnTo>
                    <a:pt x="10" y="43"/>
                  </a:lnTo>
                  <a:lnTo>
                    <a:pt x="5" y="43"/>
                  </a:lnTo>
                  <a:lnTo>
                    <a:pt x="0" y="47"/>
                  </a:lnTo>
                  <a:lnTo>
                    <a:pt x="2" y="52"/>
                  </a:lnTo>
                  <a:lnTo>
                    <a:pt x="15" y="62"/>
                  </a:lnTo>
                  <a:lnTo>
                    <a:pt x="25" y="71"/>
                  </a:lnTo>
                  <a:lnTo>
                    <a:pt x="30" y="73"/>
                  </a:lnTo>
                  <a:lnTo>
                    <a:pt x="35" y="67"/>
                  </a:lnTo>
                  <a:lnTo>
                    <a:pt x="43" y="67"/>
                  </a:lnTo>
                  <a:lnTo>
                    <a:pt x="45" y="73"/>
                  </a:lnTo>
                  <a:lnTo>
                    <a:pt x="50" y="82"/>
                  </a:lnTo>
                  <a:lnTo>
                    <a:pt x="60" y="90"/>
                  </a:lnTo>
                  <a:lnTo>
                    <a:pt x="68" y="90"/>
                  </a:lnTo>
                  <a:lnTo>
                    <a:pt x="68" y="99"/>
                  </a:lnTo>
                  <a:lnTo>
                    <a:pt x="63" y="101"/>
                  </a:lnTo>
                  <a:lnTo>
                    <a:pt x="58" y="107"/>
                  </a:lnTo>
                  <a:lnTo>
                    <a:pt x="65" y="116"/>
                  </a:lnTo>
                  <a:lnTo>
                    <a:pt x="73" y="118"/>
                  </a:lnTo>
                  <a:lnTo>
                    <a:pt x="80" y="116"/>
                  </a:lnTo>
                  <a:lnTo>
                    <a:pt x="80" y="131"/>
                  </a:lnTo>
                  <a:lnTo>
                    <a:pt x="85" y="137"/>
                  </a:lnTo>
                  <a:lnTo>
                    <a:pt x="95" y="139"/>
                  </a:lnTo>
                  <a:lnTo>
                    <a:pt x="123" y="139"/>
                  </a:lnTo>
                  <a:lnTo>
                    <a:pt x="131" y="131"/>
                  </a:lnTo>
                  <a:lnTo>
                    <a:pt x="136" y="129"/>
                  </a:lnTo>
                  <a:lnTo>
                    <a:pt x="148" y="133"/>
                  </a:lnTo>
                  <a:lnTo>
                    <a:pt x="151" y="144"/>
                  </a:lnTo>
                  <a:lnTo>
                    <a:pt x="161" y="148"/>
                  </a:lnTo>
                  <a:lnTo>
                    <a:pt x="173" y="154"/>
                  </a:lnTo>
                  <a:lnTo>
                    <a:pt x="178" y="159"/>
                  </a:lnTo>
                  <a:lnTo>
                    <a:pt x="186" y="154"/>
                  </a:lnTo>
                  <a:lnTo>
                    <a:pt x="196" y="150"/>
                  </a:lnTo>
                  <a:lnTo>
                    <a:pt x="206" y="144"/>
                  </a:lnTo>
                  <a:lnTo>
                    <a:pt x="216" y="148"/>
                  </a:lnTo>
                  <a:lnTo>
                    <a:pt x="234" y="150"/>
                  </a:lnTo>
                  <a:lnTo>
                    <a:pt x="249" y="150"/>
                  </a:lnTo>
                  <a:lnTo>
                    <a:pt x="259" y="139"/>
                  </a:lnTo>
                  <a:lnTo>
                    <a:pt x="261" y="126"/>
                  </a:lnTo>
                  <a:lnTo>
                    <a:pt x="264" y="118"/>
                  </a:lnTo>
                  <a:lnTo>
                    <a:pt x="269" y="114"/>
                  </a:lnTo>
                  <a:lnTo>
                    <a:pt x="269" y="112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" name="Freeform 16"/>
            <p:cNvSpPr>
              <a:spLocks noChangeAspect="1"/>
            </p:cNvSpPr>
            <p:nvPr/>
          </p:nvSpPr>
          <p:spPr bwMode="auto">
            <a:xfrm rot="-547267">
              <a:off x="2432" y="1835"/>
              <a:ext cx="137" cy="90"/>
            </a:xfrm>
            <a:custGeom>
              <a:avLst/>
              <a:gdLst>
                <a:gd name="T0" fmla="*/ 1572 w 107"/>
                <a:gd name="T1" fmla="*/ 403 h 74"/>
                <a:gd name="T2" fmla="*/ 1475 w 107"/>
                <a:gd name="T3" fmla="*/ 383 h 74"/>
                <a:gd name="T4" fmla="*/ 1387 w 107"/>
                <a:gd name="T5" fmla="*/ 398 h 74"/>
                <a:gd name="T6" fmla="*/ 1243 w 107"/>
                <a:gd name="T7" fmla="*/ 389 h 74"/>
                <a:gd name="T8" fmla="*/ 1182 w 107"/>
                <a:gd name="T9" fmla="*/ 331 h 74"/>
                <a:gd name="T10" fmla="*/ 1064 w 107"/>
                <a:gd name="T11" fmla="*/ 235 h 74"/>
                <a:gd name="T12" fmla="*/ 1027 w 107"/>
                <a:gd name="T13" fmla="*/ 162 h 74"/>
                <a:gd name="T14" fmla="*/ 959 w 107"/>
                <a:gd name="T15" fmla="*/ 108 h 74"/>
                <a:gd name="T16" fmla="*/ 922 w 107"/>
                <a:gd name="T17" fmla="*/ 61 h 74"/>
                <a:gd name="T18" fmla="*/ 851 w 107"/>
                <a:gd name="T19" fmla="*/ 1 h 74"/>
                <a:gd name="T20" fmla="*/ 799 w 107"/>
                <a:gd name="T21" fmla="*/ 34 h 74"/>
                <a:gd name="T22" fmla="*/ 600 w 107"/>
                <a:gd name="T23" fmla="*/ 0 h 74"/>
                <a:gd name="T24" fmla="*/ 519 w 107"/>
                <a:gd name="T25" fmla="*/ 28 h 74"/>
                <a:gd name="T26" fmla="*/ 420 w 107"/>
                <a:gd name="T27" fmla="*/ 50 h 74"/>
                <a:gd name="T28" fmla="*/ 268 w 107"/>
                <a:gd name="T29" fmla="*/ 74 h 74"/>
                <a:gd name="T30" fmla="*/ 209 w 107"/>
                <a:gd name="T31" fmla="*/ 109 h 74"/>
                <a:gd name="T32" fmla="*/ 159 w 107"/>
                <a:gd name="T33" fmla="*/ 124 h 74"/>
                <a:gd name="T34" fmla="*/ 59 w 107"/>
                <a:gd name="T35" fmla="*/ 169 h 74"/>
                <a:gd name="T36" fmla="*/ 0 w 107"/>
                <a:gd name="T37" fmla="*/ 193 h 74"/>
                <a:gd name="T38" fmla="*/ 97 w 107"/>
                <a:gd name="T39" fmla="*/ 251 h 74"/>
                <a:gd name="T40" fmla="*/ 174 w 107"/>
                <a:gd name="T41" fmla="*/ 292 h 74"/>
                <a:gd name="T42" fmla="*/ 261 w 107"/>
                <a:gd name="T43" fmla="*/ 269 h 74"/>
                <a:gd name="T44" fmla="*/ 305 w 107"/>
                <a:gd name="T45" fmla="*/ 327 h 74"/>
                <a:gd name="T46" fmla="*/ 420 w 107"/>
                <a:gd name="T47" fmla="*/ 358 h 74"/>
                <a:gd name="T48" fmla="*/ 380 w 107"/>
                <a:gd name="T49" fmla="*/ 403 h 74"/>
                <a:gd name="T50" fmla="*/ 391 w 107"/>
                <a:gd name="T51" fmla="*/ 466 h 74"/>
                <a:gd name="T52" fmla="*/ 487 w 107"/>
                <a:gd name="T53" fmla="*/ 466 h 74"/>
                <a:gd name="T54" fmla="*/ 487 w 107"/>
                <a:gd name="T55" fmla="*/ 525 h 74"/>
                <a:gd name="T56" fmla="*/ 585 w 107"/>
                <a:gd name="T57" fmla="*/ 558 h 74"/>
                <a:gd name="T58" fmla="*/ 799 w 107"/>
                <a:gd name="T59" fmla="*/ 525 h 74"/>
                <a:gd name="T60" fmla="*/ 899 w 107"/>
                <a:gd name="T61" fmla="*/ 529 h 74"/>
                <a:gd name="T62" fmla="*/ 971 w 107"/>
                <a:gd name="T63" fmla="*/ 596 h 74"/>
                <a:gd name="T64" fmla="*/ 1083 w 107"/>
                <a:gd name="T65" fmla="*/ 639 h 74"/>
                <a:gd name="T66" fmla="*/ 1182 w 107"/>
                <a:gd name="T67" fmla="*/ 600 h 74"/>
                <a:gd name="T68" fmla="*/ 1310 w 107"/>
                <a:gd name="T69" fmla="*/ 596 h 74"/>
                <a:gd name="T70" fmla="*/ 1512 w 107"/>
                <a:gd name="T71" fmla="*/ 600 h 74"/>
                <a:gd name="T72" fmla="*/ 1572 w 107"/>
                <a:gd name="T73" fmla="*/ 513 h 74"/>
                <a:gd name="T74" fmla="*/ 1618 w 107"/>
                <a:gd name="T75" fmla="*/ 456 h 7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7"/>
                <a:gd name="T115" fmla="*/ 0 h 74"/>
                <a:gd name="T116" fmla="*/ 107 w 107"/>
                <a:gd name="T117" fmla="*/ 74 h 7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7" h="74">
                  <a:moveTo>
                    <a:pt x="107" y="52"/>
                  </a:moveTo>
                  <a:lnTo>
                    <a:pt x="104" y="47"/>
                  </a:lnTo>
                  <a:lnTo>
                    <a:pt x="101" y="44"/>
                  </a:lnTo>
                  <a:lnTo>
                    <a:pt x="98" y="44"/>
                  </a:lnTo>
                  <a:lnTo>
                    <a:pt x="94" y="48"/>
                  </a:lnTo>
                  <a:lnTo>
                    <a:pt x="91" y="46"/>
                  </a:lnTo>
                  <a:lnTo>
                    <a:pt x="86" y="48"/>
                  </a:lnTo>
                  <a:lnTo>
                    <a:pt x="82" y="45"/>
                  </a:lnTo>
                  <a:lnTo>
                    <a:pt x="82" y="42"/>
                  </a:lnTo>
                  <a:lnTo>
                    <a:pt x="78" y="39"/>
                  </a:lnTo>
                  <a:lnTo>
                    <a:pt x="75" y="33"/>
                  </a:lnTo>
                  <a:lnTo>
                    <a:pt x="70" y="27"/>
                  </a:lnTo>
                  <a:lnTo>
                    <a:pt x="68" y="24"/>
                  </a:lnTo>
                  <a:lnTo>
                    <a:pt x="68" y="19"/>
                  </a:lnTo>
                  <a:lnTo>
                    <a:pt x="66" y="14"/>
                  </a:lnTo>
                  <a:lnTo>
                    <a:pt x="63" y="12"/>
                  </a:lnTo>
                  <a:lnTo>
                    <a:pt x="60" y="12"/>
                  </a:lnTo>
                  <a:lnTo>
                    <a:pt x="60" y="7"/>
                  </a:lnTo>
                  <a:lnTo>
                    <a:pt x="57" y="5"/>
                  </a:lnTo>
                  <a:lnTo>
                    <a:pt x="56" y="1"/>
                  </a:lnTo>
                  <a:lnTo>
                    <a:pt x="53" y="0"/>
                  </a:lnTo>
                  <a:lnTo>
                    <a:pt x="52" y="4"/>
                  </a:lnTo>
                  <a:lnTo>
                    <a:pt x="49" y="5"/>
                  </a:lnTo>
                  <a:lnTo>
                    <a:pt x="40" y="0"/>
                  </a:lnTo>
                  <a:lnTo>
                    <a:pt x="36" y="1"/>
                  </a:lnTo>
                  <a:lnTo>
                    <a:pt x="34" y="3"/>
                  </a:lnTo>
                  <a:lnTo>
                    <a:pt x="30" y="4"/>
                  </a:lnTo>
                  <a:lnTo>
                    <a:pt x="27" y="6"/>
                  </a:lnTo>
                  <a:lnTo>
                    <a:pt x="22" y="8"/>
                  </a:lnTo>
                  <a:lnTo>
                    <a:pt x="18" y="9"/>
                  </a:lnTo>
                  <a:lnTo>
                    <a:pt x="15" y="11"/>
                  </a:lnTo>
                  <a:lnTo>
                    <a:pt x="14" y="13"/>
                  </a:lnTo>
                  <a:lnTo>
                    <a:pt x="12" y="13"/>
                  </a:lnTo>
                  <a:lnTo>
                    <a:pt x="10" y="14"/>
                  </a:lnTo>
                  <a:lnTo>
                    <a:pt x="7" y="19"/>
                  </a:lnTo>
                  <a:lnTo>
                    <a:pt x="4" y="20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1" y="24"/>
                  </a:lnTo>
                  <a:lnTo>
                    <a:pt x="6" y="29"/>
                  </a:lnTo>
                  <a:lnTo>
                    <a:pt x="10" y="33"/>
                  </a:lnTo>
                  <a:lnTo>
                    <a:pt x="12" y="34"/>
                  </a:lnTo>
                  <a:lnTo>
                    <a:pt x="14" y="31"/>
                  </a:lnTo>
                  <a:lnTo>
                    <a:pt x="17" y="31"/>
                  </a:lnTo>
                  <a:lnTo>
                    <a:pt x="18" y="34"/>
                  </a:lnTo>
                  <a:lnTo>
                    <a:pt x="20" y="38"/>
                  </a:lnTo>
                  <a:lnTo>
                    <a:pt x="24" y="42"/>
                  </a:lnTo>
                  <a:lnTo>
                    <a:pt x="27" y="42"/>
                  </a:lnTo>
                  <a:lnTo>
                    <a:pt x="27" y="46"/>
                  </a:lnTo>
                  <a:lnTo>
                    <a:pt x="25" y="47"/>
                  </a:lnTo>
                  <a:lnTo>
                    <a:pt x="23" y="50"/>
                  </a:lnTo>
                  <a:lnTo>
                    <a:pt x="26" y="54"/>
                  </a:lnTo>
                  <a:lnTo>
                    <a:pt x="29" y="55"/>
                  </a:lnTo>
                  <a:lnTo>
                    <a:pt x="32" y="54"/>
                  </a:lnTo>
                  <a:lnTo>
                    <a:pt x="32" y="61"/>
                  </a:lnTo>
                  <a:lnTo>
                    <a:pt x="34" y="64"/>
                  </a:lnTo>
                  <a:lnTo>
                    <a:pt x="38" y="65"/>
                  </a:lnTo>
                  <a:lnTo>
                    <a:pt x="49" y="65"/>
                  </a:lnTo>
                  <a:lnTo>
                    <a:pt x="52" y="61"/>
                  </a:lnTo>
                  <a:lnTo>
                    <a:pt x="54" y="60"/>
                  </a:lnTo>
                  <a:lnTo>
                    <a:pt x="59" y="62"/>
                  </a:lnTo>
                  <a:lnTo>
                    <a:pt x="60" y="67"/>
                  </a:lnTo>
                  <a:lnTo>
                    <a:pt x="64" y="69"/>
                  </a:lnTo>
                  <a:lnTo>
                    <a:pt x="69" y="72"/>
                  </a:lnTo>
                  <a:lnTo>
                    <a:pt x="71" y="74"/>
                  </a:lnTo>
                  <a:lnTo>
                    <a:pt x="74" y="72"/>
                  </a:lnTo>
                  <a:lnTo>
                    <a:pt x="78" y="70"/>
                  </a:lnTo>
                  <a:lnTo>
                    <a:pt x="82" y="67"/>
                  </a:lnTo>
                  <a:lnTo>
                    <a:pt x="86" y="69"/>
                  </a:lnTo>
                  <a:lnTo>
                    <a:pt x="93" y="70"/>
                  </a:lnTo>
                  <a:lnTo>
                    <a:pt x="99" y="70"/>
                  </a:lnTo>
                  <a:lnTo>
                    <a:pt x="103" y="65"/>
                  </a:lnTo>
                  <a:lnTo>
                    <a:pt x="104" y="59"/>
                  </a:lnTo>
                  <a:lnTo>
                    <a:pt x="105" y="55"/>
                  </a:lnTo>
                  <a:lnTo>
                    <a:pt x="107" y="53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" name="Freeform 17"/>
            <p:cNvSpPr>
              <a:spLocks noChangeAspect="1"/>
            </p:cNvSpPr>
            <p:nvPr/>
          </p:nvSpPr>
          <p:spPr bwMode="auto">
            <a:xfrm rot="-547267">
              <a:off x="2508" y="1846"/>
              <a:ext cx="168" cy="188"/>
            </a:xfrm>
            <a:custGeom>
              <a:avLst/>
              <a:gdLst>
                <a:gd name="T0" fmla="*/ 1 w 324"/>
                <a:gd name="T1" fmla="*/ 1 h 323"/>
                <a:gd name="T2" fmla="*/ 1 w 324"/>
                <a:gd name="T3" fmla="*/ 1 h 323"/>
                <a:gd name="T4" fmla="*/ 1 w 324"/>
                <a:gd name="T5" fmla="*/ 1 h 323"/>
                <a:gd name="T6" fmla="*/ 1 w 324"/>
                <a:gd name="T7" fmla="*/ 1 h 323"/>
                <a:gd name="T8" fmla="*/ 1 w 324"/>
                <a:gd name="T9" fmla="*/ 1 h 323"/>
                <a:gd name="T10" fmla="*/ 1 w 324"/>
                <a:gd name="T11" fmla="*/ 1 h 323"/>
                <a:gd name="T12" fmla="*/ 1 w 324"/>
                <a:gd name="T13" fmla="*/ 1 h 323"/>
                <a:gd name="T14" fmla="*/ 1 w 324"/>
                <a:gd name="T15" fmla="*/ 1 h 323"/>
                <a:gd name="T16" fmla="*/ 1 w 324"/>
                <a:gd name="T17" fmla="*/ 1 h 323"/>
                <a:gd name="T18" fmla="*/ 1 w 324"/>
                <a:gd name="T19" fmla="*/ 1 h 323"/>
                <a:gd name="T20" fmla="*/ 1 w 324"/>
                <a:gd name="T21" fmla="*/ 1 h 323"/>
                <a:gd name="T22" fmla="*/ 1 w 324"/>
                <a:gd name="T23" fmla="*/ 1 h 323"/>
                <a:gd name="T24" fmla="*/ 1 w 324"/>
                <a:gd name="T25" fmla="*/ 1 h 323"/>
                <a:gd name="T26" fmla="*/ 1 w 324"/>
                <a:gd name="T27" fmla="*/ 1 h 323"/>
                <a:gd name="T28" fmla="*/ 1 w 324"/>
                <a:gd name="T29" fmla="*/ 1 h 323"/>
                <a:gd name="T30" fmla="*/ 1 w 324"/>
                <a:gd name="T31" fmla="*/ 1 h 323"/>
                <a:gd name="T32" fmla="*/ 1 w 324"/>
                <a:gd name="T33" fmla="*/ 1 h 323"/>
                <a:gd name="T34" fmla="*/ 1 w 324"/>
                <a:gd name="T35" fmla="*/ 1 h 323"/>
                <a:gd name="T36" fmla="*/ 1 w 324"/>
                <a:gd name="T37" fmla="*/ 1 h 323"/>
                <a:gd name="T38" fmla="*/ 1 w 324"/>
                <a:gd name="T39" fmla="*/ 1 h 323"/>
                <a:gd name="T40" fmla="*/ 1 w 324"/>
                <a:gd name="T41" fmla="*/ 1 h 323"/>
                <a:gd name="T42" fmla="*/ 1 w 324"/>
                <a:gd name="T43" fmla="*/ 1 h 323"/>
                <a:gd name="T44" fmla="*/ 1 w 324"/>
                <a:gd name="T45" fmla="*/ 1 h 323"/>
                <a:gd name="T46" fmla="*/ 1 w 324"/>
                <a:gd name="T47" fmla="*/ 1 h 323"/>
                <a:gd name="T48" fmla="*/ 1 w 324"/>
                <a:gd name="T49" fmla="*/ 1 h 323"/>
                <a:gd name="T50" fmla="*/ 1 w 324"/>
                <a:gd name="T51" fmla="*/ 1 h 323"/>
                <a:gd name="T52" fmla="*/ 1 w 324"/>
                <a:gd name="T53" fmla="*/ 1 h 323"/>
                <a:gd name="T54" fmla="*/ 1 w 324"/>
                <a:gd name="T55" fmla="*/ 1 h 323"/>
                <a:gd name="T56" fmla="*/ 1 w 324"/>
                <a:gd name="T57" fmla="*/ 1 h 323"/>
                <a:gd name="T58" fmla="*/ 1 w 324"/>
                <a:gd name="T59" fmla="*/ 1 h 323"/>
                <a:gd name="T60" fmla="*/ 1 w 324"/>
                <a:gd name="T61" fmla="*/ 1 h 323"/>
                <a:gd name="T62" fmla="*/ 1 w 324"/>
                <a:gd name="T63" fmla="*/ 1 h 323"/>
                <a:gd name="T64" fmla="*/ 1 w 324"/>
                <a:gd name="T65" fmla="*/ 1 h 323"/>
                <a:gd name="T66" fmla="*/ 0 w 324"/>
                <a:gd name="T67" fmla="*/ 1 h 323"/>
                <a:gd name="T68" fmla="*/ 1 w 324"/>
                <a:gd name="T69" fmla="*/ 1 h 323"/>
                <a:gd name="T70" fmla="*/ 1 w 324"/>
                <a:gd name="T71" fmla="*/ 1 h 323"/>
                <a:gd name="T72" fmla="*/ 1 w 324"/>
                <a:gd name="T73" fmla="*/ 1 h 323"/>
                <a:gd name="T74" fmla="*/ 1 w 324"/>
                <a:gd name="T75" fmla="*/ 1 h 323"/>
                <a:gd name="T76" fmla="*/ 1 w 324"/>
                <a:gd name="T77" fmla="*/ 1 h 323"/>
                <a:gd name="T78" fmla="*/ 1 w 324"/>
                <a:gd name="T79" fmla="*/ 1 h 323"/>
                <a:gd name="T80" fmla="*/ 1 w 324"/>
                <a:gd name="T81" fmla="*/ 1 h 323"/>
                <a:gd name="T82" fmla="*/ 1 w 324"/>
                <a:gd name="T83" fmla="*/ 1 h 323"/>
                <a:gd name="T84" fmla="*/ 1 w 324"/>
                <a:gd name="T85" fmla="*/ 1 h 3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4"/>
                <a:gd name="T130" fmla="*/ 0 h 323"/>
                <a:gd name="T131" fmla="*/ 324 w 324"/>
                <a:gd name="T132" fmla="*/ 323 h 3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4" h="323">
                  <a:moveTo>
                    <a:pt x="98" y="296"/>
                  </a:moveTo>
                  <a:lnTo>
                    <a:pt x="105" y="291"/>
                  </a:lnTo>
                  <a:lnTo>
                    <a:pt x="110" y="296"/>
                  </a:lnTo>
                  <a:lnTo>
                    <a:pt x="125" y="291"/>
                  </a:lnTo>
                  <a:lnTo>
                    <a:pt x="125" y="276"/>
                  </a:lnTo>
                  <a:lnTo>
                    <a:pt x="130" y="264"/>
                  </a:lnTo>
                  <a:lnTo>
                    <a:pt x="138" y="257"/>
                  </a:lnTo>
                  <a:lnTo>
                    <a:pt x="158" y="264"/>
                  </a:lnTo>
                  <a:lnTo>
                    <a:pt x="171" y="259"/>
                  </a:lnTo>
                  <a:lnTo>
                    <a:pt x="176" y="246"/>
                  </a:lnTo>
                  <a:lnTo>
                    <a:pt x="188" y="242"/>
                  </a:lnTo>
                  <a:lnTo>
                    <a:pt x="183" y="229"/>
                  </a:lnTo>
                  <a:lnTo>
                    <a:pt x="196" y="223"/>
                  </a:lnTo>
                  <a:lnTo>
                    <a:pt x="208" y="221"/>
                  </a:lnTo>
                  <a:lnTo>
                    <a:pt x="216" y="223"/>
                  </a:lnTo>
                  <a:lnTo>
                    <a:pt x="228" y="236"/>
                  </a:lnTo>
                  <a:lnTo>
                    <a:pt x="241" y="242"/>
                  </a:lnTo>
                  <a:lnTo>
                    <a:pt x="249" y="255"/>
                  </a:lnTo>
                  <a:lnTo>
                    <a:pt x="259" y="257"/>
                  </a:lnTo>
                  <a:lnTo>
                    <a:pt x="266" y="253"/>
                  </a:lnTo>
                  <a:lnTo>
                    <a:pt x="266" y="242"/>
                  </a:lnTo>
                  <a:lnTo>
                    <a:pt x="271" y="231"/>
                  </a:lnTo>
                  <a:lnTo>
                    <a:pt x="281" y="225"/>
                  </a:lnTo>
                  <a:lnTo>
                    <a:pt x="276" y="221"/>
                  </a:lnTo>
                  <a:lnTo>
                    <a:pt x="276" y="214"/>
                  </a:lnTo>
                  <a:lnTo>
                    <a:pt x="279" y="208"/>
                  </a:lnTo>
                  <a:lnTo>
                    <a:pt x="299" y="193"/>
                  </a:lnTo>
                  <a:lnTo>
                    <a:pt x="306" y="195"/>
                  </a:lnTo>
                  <a:lnTo>
                    <a:pt x="319" y="184"/>
                  </a:lnTo>
                  <a:lnTo>
                    <a:pt x="324" y="174"/>
                  </a:lnTo>
                  <a:lnTo>
                    <a:pt x="322" y="167"/>
                  </a:lnTo>
                  <a:lnTo>
                    <a:pt x="314" y="165"/>
                  </a:lnTo>
                  <a:lnTo>
                    <a:pt x="299" y="152"/>
                  </a:lnTo>
                  <a:lnTo>
                    <a:pt x="296" y="146"/>
                  </a:lnTo>
                  <a:lnTo>
                    <a:pt x="289" y="135"/>
                  </a:lnTo>
                  <a:lnTo>
                    <a:pt x="281" y="139"/>
                  </a:lnTo>
                  <a:lnTo>
                    <a:pt x="264" y="142"/>
                  </a:lnTo>
                  <a:lnTo>
                    <a:pt x="264" y="131"/>
                  </a:lnTo>
                  <a:lnTo>
                    <a:pt x="259" y="124"/>
                  </a:lnTo>
                  <a:lnTo>
                    <a:pt x="244" y="129"/>
                  </a:lnTo>
                  <a:lnTo>
                    <a:pt x="228" y="120"/>
                  </a:lnTo>
                  <a:lnTo>
                    <a:pt x="211" y="118"/>
                  </a:lnTo>
                  <a:lnTo>
                    <a:pt x="196" y="127"/>
                  </a:lnTo>
                  <a:lnTo>
                    <a:pt x="188" y="139"/>
                  </a:lnTo>
                  <a:lnTo>
                    <a:pt x="183" y="133"/>
                  </a:lnTo>
                  <a:lnTo>
                    <a:pt x="181" y="127"/>
                  </a:lnTo>
                  <a:lnTo>
                    <a:pt x="191" y="120"/>
                  </a:lnTo>
                  <a:lnTo>
                    <a:pt x="186" y="112"/>
                  </a:lnTo>
                  <a:lnTo>
                    <a:pt x="186" y="109"/>
                  </a:lnTo>
                  <a:lnTo>
                    <a:pt x="193" y="99"/>
                  </a:lnTo>
                  <a:lnTo>
                    <a:pt x="186" y="90"/>
                  </a:lnTo>
                  <a:lnTo>
                    <a:pt x="183" y="82"/>
                  </a:lnTo>
                  <a:lnTo>
                    <a:pt x="188" y="77"/>
                  </a:lnTo>
                  <a:lnTo>
                    <a:pt x="203" y="65"/>
                  </a:lnTo>
                  <a:lnTo>
                    <a:pt x="206" y="67"/>
                  </a:lnTo>
                  <a:lnTo>
                    <a:pt x="211" y="65"/>
                  </a:lnTo>
                  <a:lnTo>
                    <a:pt x="211" y="58"/>
                  </a:lnTo>
                  <a:lnTo>
                    <a:pt x="218" y="45"/>
                  </a:lnTo>
                  <a:lnTo>
                    <a:pt x="228" y="32"/>
                  </a:lnTo>
                  <a:lnTo>
                    <a:pt x="213" y="26"/>
                  </a:lnTo>
                  <a:lnTo>
                    <a:pt x="226" y="13"/>
                  </a:lnTo>
                  <a:lnTo>
                    <a:pt x="211" y="0"/>
                  </a:lnTo>
                  <a:lnTo>
                    <a:pt x="201" y="5"/>
                  </a:lnTo>
                  <a:lnTo>
                    <a:pt x="193" y="13"/>
                  </a:lnTo>
                  <a:lnTo>
                    <a:pt x="191" y="20"/>
                  </a:lnTo>
                  <a:lnTo>
                    <a:pt x="181" y="20"/>
                  </a:lnTo>
                  <a:lnTo>
                    <a:pt x="171" y="20"/>
                  </a:lnTo>
                  <a:lnTo>
                    <a:pt x="161" y="24"/>
                  </a:lnTo>
                  <a:lnTo>
                    <a:pt x="156" y="20"/>
                  </a:lnTo>
                  <a:lnTo>
                    <a:pt x="151" y="15"/>
                  </a:lnTo>
                  <a:lnTo>
                    <a:pt x="143" y="20"/>
                  </a:lnTo>
                  <a:lnTo>
                    <a:pt x="138" y="26"/>
                  </a:lnTo>
                  <a:lnTo>
                    <a:pt x="148" y="32"/>
                  </a:lnTo>
                  <a:lnTo>
                    <a:pt x="156" y="39"/>
                  </a:lnTo>
                  <a:lnTo>
                    <a:pt x="153" y="43"/>
                  </a:lnTo>
                  <a:lnTo>
                    <a:pt x="148" y="50"/>
                  </a:lnTo>
                  <a:lnTo>
                    <a:pt x="145" y="58"/>
                  </a:lnTo>
                  <a:lnTo>
                    <a:pt x="138" y="65"/>
                  </a:lnTo>
                  <a:lnTo>
                    <a:pt x="138" y="67"/>
                  </a:lnTo>
                  <a:lnTo>
                    <a:pt x="133" y="71"/>
                  </a:lnTo>
                  <a:lnTo>
                    <a:pt x="130" y="79"/>
                  </a:lnTo>
                  <a:lnTo>
                    <a:pt x="128" y="92"/>
                  </a:lnTo>
                  <a:lnTo>
                    <a:pt x="118" y="103"/>
                  </a:lnTo>
                  <a:lnTo>
                    <a:pt x="103" y="103"/>
                  </a:lnTo>
                  <a:lnTo>
                    <a:pt x="85" y="101"/>
                  </a:lnTo>
                  <a:lnTo>
                    <a:pt x="75" y="97"/>
                  </a:lnTo>
                  <a:lnTo>
                    <a:pt x="65" y="103"/>
                  </a:lnTo>
                  <a:lnTo>
                    <a:pt x="55" y="107"/>
                  </a:lnTo>
                  <a:lnTo>
                    <a:pt x="47" y="112"/>
                  </a:lnTo>
                  <a:lnTo>
                    <a:pt x="52" y="122"/>
                  </a:lnTo>
                  <a:lnTo>
                    <a:pt x="62" y="131"/>
                  </a:lnTo>
                  <a:lnTo>
                    <a:pt x="68" y="139"/>
                  </a:lnTo>
                  <a:lnTo>
                    <a:pt x="65" y="148"/>
                  </a:lnTo>
                  <a:lnTo>
                    <a:pt x="55" y="152"/>
                  </a:lnTo>
                  <a:lnTo>
                    <a:pt x="47" y="157"/>
                  </a:lnTo>
                  <a:lnTo>
                    <a:pt x="40" y="152"/>
                  </a:lnTo>
                  <a:lnTo>
                    <a:pt x="30" y="146"/>
                  </a:lnTo>
                  <a:lnTo>
                    <a:pt x="25" y="148"/>
                  </a:lnTo>
                  <a:lnTo>
                    <a:pt x="20" y="152"/>
                  </a:lnTo>
                  <a:lnTo>
                    <a:pt x="17" y="159"/>
                  </a:lnTo>
                  <a:lnTo>
                    <a:pt x="10" y="165"/>
                  </a:lnTo>
                  <a:lnTo>
                    <a:pt x="0" y="172"/>
                  </a:lnTo>
                  <a:lnTo>
                    <a:pt x="7" y="176"/>
                  </a:lnTo>
                  <a:lnTo>
                    <a:pt x="10" y="180"/>
                  </a:lnTo>
                  <a:lnTo>
                    <a:pt x="5" y="184"/>
                  </a:lnTo>
                  <a:lnTo>
                    <a:pt x="7" y="189"/>
                  </a:lnTo>
                  <a:lnTo>
                    <a:pt x="20" y="191"/>
                  </a:lnTo>
                  <a:lnTo>
                    <a:pt x="32" y="191"/>
                  </a:lnTo>
                  <a:lnTo>
                    <a:pt x="37" y="195"/>
                  </a:lnTo>
                  <a:lnTo>
                    <a:pt x="52" y="199"/>
                  </a:lnTo>
                  <a:lnTo>
                    <a:pt x="60" y="204"/>
                  </a:lnTo>
                  <a:lnTo>
                    <a:pt x="65" y="214"/>
                  </a:lnTo>
                  <a:lnTo>
                    <a:pt x="75" y="208"/>
                  </a:lnTo>
                  <a:lnTo>
                    <a:pt x="80" y="210"/>
                  </a:lnTo>
                  <a:lnTo>
                    <a:pt x="75" y="221"/>
                  </a:lnTo>
                  <a:lnTo>
                    <a:pt x="83" y="227"/>
                  </a:lnTo>
                  <a:lnTo>
                    <a:pt x="80" y="234"/>
                  </a:lnTo>
                  <a:lnTo>
                    <a:pt x="78" y="242"/>
                  </a:lnTo>
                  <a:lnTo>
                    <a:pt x="80" y="251"/>
                  </a:lnTo>
                  <a:lnTo>
                    <a:pt x="73" y="259"/>
                  </a:lnTo>
                  <a:lnTo>
                    <a:pt x="78" y="266"/>
                  </a:lnTo>
                  <a:lnTo>
                    <a:pt x="80" y="268"/>
                  </a:lnTo>
                  <a:lnTo>
                    <a:pt x="80" y="289"/>
                  </a:lnTo>
                  <a:lnTo>
                    <a:pt x="83" y="294"/>
                  </a:lnTo>
                  <a:lnTo>
                    <a:pt x="80" y="306"/>
                  </a:lnTo>
                  <a:lnTo>
                    <a:pt x="83" y="317"/>
                  </a:lnTo>
                  <a:lnTo>
                    <a:pt x="85" y="323"/>
                  </a:lnTo>
                  <a:lnTo>
                    <a:pt x="93" y="319"/>
                  </a:lnTo>
                  <a:lnTo>
                    <a:pt x="93" y="315"/>
                  </a:lnTo>
                  <a:lnTo>
                    <a:pt x="103" y="304"/>
                  </a:lnTo>
                  <a:lnTo>
                    <a:pt x="98" y="296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" name="Freeform 18"/>
            <p:cNvSpPr>
              <a:spLocks noChangeAspect="1"/>
            </p:cNvSpPr>
            <p:nvPr/>
          </p:nvSpPr>
          <p:spPr bwMode="auto">
            <a:xfrm rot="-547267">
              <a:off x="2226" y="1779"/>
              <a:ext cx="97" cy="79"/>
            </a:xfrm>
            <a:custGeom>
              <a:avLst/>
              <a:gdLst>
                <a:gd name="T0" fmla="*/ 1 w 189"/>
                <a:gd name="T1" fmla="*/ 1 h 137"/>
                <a:gd name="T2" fmla="*/ 1 w 189"/>
                <a:gd name="T3" fmla="*/ 1 h 137"/>
                <a:gd name="T4" fmla="*/ 1 w 189"/>
                <a:gd name="T5" fmla="*/ 1 h 137"/>
                <a:gd name="T6" fmla="*/ 1 w 189"/>
                <a:gd name="T7" fmla="*/ 1 h 137"/>
                <a:gd name="T8" fmla="*/ 1 w 189"/>
                <a:gd name="T9" fmla="*/ 1 h 137"/>
                <a:gd name="T10" fmla="*/ 1 w 189"/>
                <a:gd name="T11" fmla="*/ 1 h 137"/>
                <a:gd name="T12" fmla="*/ 1 w 189"/>
                <a:gd name="T13" fmla="*/ 1 h 137"/>
                <a:gd name="T14" fmla="*/ 1 w 189"/>
                <a:gd name="T15" fmla="*/ 1 h 137"/>
                <a:gd name="T16" fmla="*/ 0 w 189"/>
                <a:gd name="T17" fmla="*/ 1 h 137"/>
                <a:gd name="T18" fmla="*/ 1 w 189"/>
                <a:gd name="T19" fmla="*/ 1 h 137"/>
                <a:gd name="T20" fmla="*/ 1 w 189"/>
                <a:gd name="T21" fmla="*/ 1 h 137"/>
                <a:gd name="T22" fmla="*/ 1 w 189"/>
                <a:gd name="T23" fmla="*/ 1 h 137"/>
                <a:gd name="T24" fmla="*/ 1 w 189"/>
                <a:gd name="T25" fmla="*/ 1 h 137"/>
                <a:gd name="T26" fmla="*/ 1 w 189"/>
                <a:gd name="T27" fmla="*/ 1 h 137"/>
                <a:gd name="T28" fmla="*/ 1 w 189"/>
                <a:gd name="T29" fmla="*/ 1 h 137"/>
                <a:gd name="T30" fmla="*/ 1 w 189"/>
                <a:gd name="T31" fmla="*/ 1 h 137"/>
                <a:gd name="T32" fmla="*/ 1 w 189"/>
                <a:gd name="T33" fmla="*/ 1 h 137"/>
                <a:gd name="T34" fmla="*/ 1 w 189"/>
                <a:gd name="T35" fmla="*/ 1 h 137"/>
                <a:gd name="T36" fmla="*/ 1 w 189"/>
                <a:gd name="T37" fmla="*/ 1 h 137"/>
                <a:gd name="T38" fmla="*/ 1 w 189"/>
                <a:gd name="T39" fmla="*/ 1 h 137"/>
                <a:gd name="T40" fmla="*/ 1 w 189"/>
                <a:gd name="T41" fmla="*/ 1 h 137"/>
                <a:gd name="T42" fmla="*/ 1 w 189"/>
                <a:gd name="T43" fmla="*/ 1 h 137"/>
                <a:gd name="T44" fmla="*/ 1 w 189"/>
                <a:gd name="T45" fmla="*/ 1 h 137"/>
                <a:gd name="T46" fmla="*/ 1 w 189"/>
                <a:gd name="T47" fmla="*/ 1 h 137"/>
                <a:gd name="T48" fmla="*/ 1 w 189"/>
                <a:gd name="T49" fmla="*/ 1 h 137"/>
                <a:gd name="T50" fmla="*/ 1 w 189"/>
                <a:gd name="T51" fmla="*/ 1 h 137"/>
                <a:gd name="T52" fmla="*/ 1 w 189"/>
                <a:gd name="T53" fmla="*/ 1 h 137"/>
                <a:gd name="T54" fmla="*/ 1 w 189"/>
                <a:gd name="T55" fmla="*/ 1 h 137"/>
                <a:gd name="T56" fmla="*/ 1 w 189"/>
                <a:gd name="T57" fmla="*/ 0 h 137"/>
                <a:gd name="T58" fmla="*/ 1 w 189"/>
                <a:gd name="T59" fmla="*/ 0 h 137"/>
                <a:gd name="T60" fmla="*/ 1 w 189"/>
                <a:gd name="T61" fmla="*/ 1 h 137"/>
                <a:gd name="T62" fmla="*/ 1 w 189"/>
                <a:gd name="T63" fmla="*/ 1 h 137"/>
                <a:gd name="T64" fmla="*/ 1 w 189"/>
                <a:gd name="T65" fmla="*/ 1 h 137"/>
                <a:gd name="T66" fmla="*/ 1 w 189"/>
                <a:gd name="T67" fmla="*/ 1 h 137"/>
                <a:gd name="T68" fmla="*/ 1 w 189"/>
                <a:gd name="T69" fmla="*/ 1 h 137"/>
                <a:gd name="T70" fmla="*/ 1 w 189"/>
                <a:gd name="T71" fmla="*/ 1 h 137"/>
                <a:gd name="T72" fmla="*/ 1 w 189"/>
                <a:gd name="T73" fmla="*/ 1 h 137"/>
                <a:gd name="T74" fmla="*/ 1 w 189"/>
                <a:gd name="T75" fmla="*/ 1 h 137"/>
                <a:gd name="T76" fmla="*/ 1 w 189"/>
                <a:gd name="T77" fmla="*/ 1 h 137"/>
                <a:gd name="T78" fmla="*/ 1 w 189"/>
                <a:gd name="T79" fmla="*/ 1 h 137"/>
                <a:gd name="T80" fmla="*/ 1 w 189"/>
                <a:gd name="T81" fmla="*/ 1 h 137"/>
                <a:gd name="T82" fmla="*/ 1 w 189"/>
                <a:gd name="T83" fmla="*/ 1 h 137"/>
                <a:gd name="T84" fmla="*/ 1 w 189"/>
                <a:gd name="T85" fmla="*/ 1 h 137"/>
                <a:gd name="T86" fmla="*/ 1 w 189"/>
                <a:gd name="T87" fmla="*/ 1 h 137"/>
                <a:gd name="T88" fmla="*/ 1 w 189"/>
                <a:gd name="T89" fmla="*/ 1 h 137"/>
                <a:gd name="T90" fmla="*/ 1 w 189"/>
                <a:gd name="T91" fmla="*/ 1 h 137"/>
                <a:gd name="T92" fmla="*/ 1 w 189"/>
                <a:gd name="T93" fmla="*/ 1 h 137"/>
                <a:gd name="T94" fmla="*/ 1 w 189"/>
                <a:gd name="T95" fmla="*/ 1 h 137"/>
                <a:gd name="T96" fmla="*/ 1 w 189"/>
                <a:gd name="T97" fmla="*/ 1 h 137"/>
                <a:gd name="T98" fmla="*/ 1 w 189"/>
                <a:gd name="T99" fmla="*/ 1 h 137"/>
                <a:gd name="T100" fmla="*/ 1 w 189"/>
                <a:gd name="T101" fmla="*/ 1 h 137"/>
                <a:gd name="T102" fmla="*/ 1 w 189"/>
                <a:gd name="T103" fmla="*/ 1 h 137"/>
                <a:gd name="T104" fmla="*/ 1 w 189"/>
                <a:gd name="T105" fmla="*/ 1 h 137"/>
                <a:gd name="T106" fmla="*/ 1 w 189"/>
                <a:gd name="T107" fmla="*/ 1 h 137"/>
                <a:gd name="T108" fmla="*/ 1 w 189"/>
                <a:gd name="T109" fmla="*/ 1 h 137"/>
                <a:gd name="T110" fmla="*/ 1 w 189"/>
                <a:gd name="T111" fmla="*/ 1 h 13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9"/>
                <a:gd name="T169" fmla="*/ 0 h 137"/>
                <a:gd name="T170" fmla="*/ 189 w 189"/>
                <a:gd name="T171" fmla="*/ 137 h 13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9" h="137">
                  <a:moveTo>
                    <a:pt x="83" y="116"/>
                  </a:moveTo>
                  <a:lnTo>
                    <a:pt x="65" y="120"/>
                  </a:lnTo>
                  <a:lnTo>
                    <a:pt x="55" y="124"/>
                  </a:lnTo>
                  <a:lnTo>
                    <a:pt x="48" y="124"/>
                  </a:lnTo>
                  <a:lnTo>
                    <a:pt x="43" y="126"/>
                  </a:lnTo>
                  <a:lnTo>
                    <a:pt x="28" y="126"/>
                  </a:lnTo>
                  <a:lnTo>
                    <a:pt x="13" y="124"/>
                  </a:lnTo>
                  <a:lnTo>
                    <a:pt x="5" y="126"/>
                  </a:lnTo>
                  <a:lnTo>
                    <a:pt x="0" y="116"/>
                  </a:lnTo>
                  <a:lnTo>
                    <a:pt x="8" y="107"/>
                  </a:lnTo>
                  <a:lnTo>
                    <a:pt x="8" y="103"/>
                  </a:lnTo>
                  <a:lnTo>
                    <a:pt x="3" y="92"/>
                  </a:lnTo>
                  <a:lnTo>
                    <a:pt x="3" y="83"/>
                  </a:lnTo>
                  <a:lnTo>
                    <a:pt x="10" y="81"/>
                  </a:lnTo>
                  <a:lnTo>
                    <a:pt x="15" y="75"/>
                  </a:lnTo>
                  <a:lnTo>
                    <a:pt x="15" y="62"/>
                  </a:lnTo>
                  <a:lnTo>
                    <a:pt x="15" y="53"/>
                  </a:lnTo>
                  <a:lnTo>
                    <a:pt x="20" y="51"/>
                  </a:lnTo>
                  <a:lnTo>
                    <a:pt x="30" y="41"/>
                  </a:lnTo>
                  <a:lnTo>
                    <a:pt x="38" y="34"/>
                  </a:lnTo>
                  <a:lnTo>
                    <a:pt x="38" y="24"/>
                  </a:lnTo>
                  <a:lnTo>
                    <a:pt x="38" y="19"/>
                  </a:lnTo>
                  <a:lnTo>
                    <a:pt x="50" y="17"/>
                  </a:lnTo>
                  <a:lnTo>
                    <a:pt x="58" y="19"/>
                  </a:lnTo>
                  <a:lnTo>
                    <a:pt x="60" y="13"/>
                  </a:lnTo>
                  <a:lnTo>
                    <a:pt x="63" y="6"/>
                  </a:lnTo>
                  <a:lnTo>
                    <a:pt x="68" y="4"/>
                  </a:lnTo>
                  <a:lnTo>
                    <a:pt x="78" y="4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3" y="2"/>
                  </a:lnTo>
                  <a:lnTo>
                    <a:pt x="96" y="15"/>
                  </a:lnTo>
                  <a:lnTo>
                    <a:pt x="101" y="17"/>
                  </a:lnTo>
                  <a:lnTo>
                    <a:pt x="113" y="43"/>
                  </a:lnTo>
                  <a:lnTo>
                    <a:pt x="126" y="58"/>
                  </a:lnTo>
                  <a:lnTo>
                    <a:pt x="141" y="66"/>
                  </a:lnTo>
                  <a:lnTo>
                    <a:pt x="158" y="71"/>
                  </a:lnTo>
                  <a:lnTo>
                    <a:pt x="174" y="68"/>
                  </a:lnTo>
                  <a:lnTo>
                    <a:pt x="176" y="75"/>
                  </a:lnTo>
                  <a:lnTo>
                    <a:pt x="176" y="83"/>
                  </a:lnTo>
                  <a:lnTo>
                    <a:pt x="176" y="94"/>
                  </a:lnTo>
                  <a:lnTo>
                    <a:pt x="184" y="101"/>
                  </a:lnTo>
                  <a:lnTo>
                    <a:pt x="189" y="107"/>
                  </a:lnTo>
                  <a:lnTo>
                    <a:pt x="186" y="111"/>
                  </a:lnTo>
                  <a:lnTo>
                    <a:pt x="181" y="118"/>
                  </a:lnTo>
                  <a:lnTo>
                    <a:pt x="164" y="128"/>
                  </a:lnTo>
                  <a:lnTo>
                    <a:pt x="153" y="133"/>
                  </a:lnTo>
                  <a:lnTo>
                    <a:pt x="146" y="137"/>
                  </a:lnTo>
                  <a:lnTo>
                    <a:pt x="133" y="137"/>
                  </a:lnTo>
                  <a:lnTo>
                    <a:pt x="121" y="131"/>
                  </a:lnTo>
                  <a:lnTo>
                    <a:pt x="111" y="135"/>
                  </a:lnTo>
                  <a:lnTo>
                    <a:pt x="101" y="131"/>
                  </a:lnTo>
                  <a:lnTo>
                    <a:pt x="96" y="131"/>
                  </a:lnTo>
                  <a:lnTo>
                    <a:pt x="88" y="133"/>
                  </a:lnTo>
                  <a:lnTo>
                    <a:pt x="88" y="124"/>
                  </a:lnTo>
                  <a:lnTo>
                    <a:pt x="83" y="116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9" name="Freeform 19"/>
            <p:cNvSpPr>
              <a:spLocks noChangeAspect="1"/>
            </p:cNvSpPr>
            <p:nvPr/>
          </p:nvSpPr>
          <p:spPr bwMode="auto">
            <a:xfrm rot="-547267">
              <a:off x="2226" y="1779"/>
              <a:ext cx="97" cy="79"/>
            </a:xfrm>
            <a:custGeom>
              <a:avLst/>
              <a:gdLst>
                <a:gd name="T0" fmla="*/ 560 w 75"/>
                <a:gd name="T1" fmla="*/ 553 h 64"/>
                <a:gd name="T2" fmla="*/ 449 w 75"/>
                <a:gd name="T3" fmla="*/ 564 h 64"/>
                <a:gd name="T4" fmla="*/ 370 w 75"/>
                <a:gd name="T5" fmla="*/ 594 h 64"/>
                <a:gd name="T6" fmla="*/ 323 w 75"/>
                <a:gd name="T7" fmla="*/ 594 h 64"/>
                <a:gd name="T8" fmla="*/ 286 w 75"/>
                <a:gd name="T9" fmla="*/ 599 h 64"/>
                <a:gd name="T10" fmla="*/ 182 w 75"/>
                <a:gd name="T11" fmla="*/ 599 h 64"/>
                <a:gd name="T12" fmla="*/ 79 w 75"/>
                <a:gd name="T13" fmla="*/ 594 h 64"/>
                <a:gd name="T14" fmla="*/ 36 w 75"/>
                <a:gd name="T15" fmla="*/ 599 h 64"/>
                <a:gd name="T16" fmla="*/ 0 w 75"/>
                <a:gd name="T17" fmla="*/ 553 h 64"/>
                <a:gd name="T18" fmla="*/ 47 w 75"/>
                <a:gd name="T19" fmla="*/ 512 h 64"/>
                <a:gd name="T20" fmla="*/ 47 w 75"/>
                <a:gd name="T21" fmla="*/ 485 h 64"/>
                <a:gd name="T22" fmla="*/ 1 w 75"/>
                <a:gd name="T23" fmla="*/ 433 h 64"/>
                <a:gd name="T24" fmla="*/ 1 w 75"/>
                <a:gd name="T25" fmla="*/ 393 h 64"/>
                <a:gd name="T26" fmla="*/ 61 w 75"/>
                <a:gd name="T27" fmla="*/ 390 h 64"/>
                <a:gd name="T28" fmla="*/ 102 w 75"/>
                <a:gd name="T29" fmla="*/ 351 h 64"/>
                <a:gd name="T30" fmla="*/ 102 w 75"/>
                <a:gd name="T31" fmla="*/ 294 h 64"/>
                <a:gd name="T32" fmla="*/ 102 w 75"/>
                <a:gd name="T33" fmla="*/ 256 h 64"/>
                <a:gd name="T34" fmla="*/ 132 w 75"/>
                <a:gd name="T35" fmla="*/ 247 h 64"/>
                <a:gd name="T36" fmla="*/ 210 w 75"/>
                <a:gd name="T37" fmla="*/ 186 h 64"/>
                <a:gd name="T38" fmla="*/ 250 w 75"/>
                <a:gd name="T39" fmla="*/ 168 h 64"/>
                <a:gd name="T40" fmla="*/ 250 w 75"/>
                <a:gd name="T41" fmla="*/ 112 h 64"/>
                <a:gd name="T42" fmla="*/ 250 w 75"/>
                <a:gd name="T43" fmla="*/ 91 h 64"/>
                <a:gd name="T44" fmla="*/ 347 w 75"/>
                <a:gd name="T45" fmla="*/ 80 h 64"/>
                <a:gd name="T46" fmla="*/ 393 w 75"/>
                <a:gd name="T47" fmla="*/ 91 h 64"/>
                <a:gd name="T48" fmla="*/ 409 w 75"/>
                <a:gd name="T49" fmla="*/ 60 h 64"/>
                <a:gd name="T50" fmla="*/ 418 w 75"/>
                <a:gd name="T51" fmla="*/ 32 h 64"/>
                <a:gd name="T52" fmla="*/ 455 w 75"/>
                <a:gd name="T53" fmla="*/ 2 h 64"/>
                <a:gd name="T54" fmla="*/ 529 w 75"/>
                <a:gd name="T55" fmla="*/ 2 h 64"/>
                <a:gd name="T56" fmla="*/ 560 w 75"/>
                <a:gd name="T57" fmla="*/ 0 h 64"/>
                <a:gd name="T58" fmla="*/ 588 w 75"/>
                <a:gd name="T59" fmla="*/ 0 h 64"/>
                <a:gd name="T60" fmla="*/ 621 w 75"/>
                <a:gd name="T61" fmla="*/ 1 h 64"/>
                <a:gd name="T62" fmla="*/ 639 w 75"/>
                <a:gd name="T63" fmla="*/ 74 h 64"/>
                <a:gd name="T64" fmla="*/ 684 w 75"/>
                <a:gd name="T65" fmla="*/ 80 h 64"/>
                <a:gd name="T66" fmla="*/ 760 w 75"/>
                <a:gd name="T67" fmla="*/ 207 h 64"/>
                <a:gd name="T68" fmla="*/ 850 w 75"/>
                <a:gd name="T69" fmla="*/ 274 h 64"/>
                <a:gd name="T70" fmla="*/ 936 w 75"/>
                <a:gd name="T71" fmla="*/ 316 h 64"/>
                <a:gd name="T72" fmla="*/ 1068 w 75"/>
                <a:gd name="T73" fmla="*/ 338 h 64"/>
                <a:gd name="T74" fmla="*/ 1170 w 75"/>
                <a:gd name="T75" fmla="*/ 320 h 64"/>
                <a:gd name="T76" fmla="*/ 1199 w 75"/>
                <a:gd name="T77" fmla="*/ 351 h 64"/>
                <a:gd name="T78" fmla="*/ 1199 w 75"/>
                <a:gd name="T79" fmla="*/ 393 h 64"/>
                <a:gd name="T80" fmla="*/ 1199 w 75"/>
                <a:gd name="T81" fmla="*/ 448 h 64"/>
                <a:gd name="T82" fmla="*/ 1233 w 75"/>
                <a:gd name="T83" fmla="*/ 481 h 64"/>
                <a:gd name="T84" fmla="*/ 1271 w 75"/>
                <a:gd name="T85" fmla="*/ 512 h 64"/>
                <a:gd name="T86" fmla="*/ 1256 w 75"/>
                <a:gd name="T87" fmla="*/ 527 h 64"/>
                <a:gd name="T88" fmla="*/ 1211 w 75"/>
                <a:gd name="T89" fmla="*/ 559 h 64"/>
                <a:gd name="T90" fmla="*/ 1099 w 75"/>
                <a:gd name="T91" fmla="*/ 602 h 64"/>
                <a:gd name="T92" fmla="*/ 1037 w 75"/>
                <a:gd name="T93" fmla="*/ 632 h 64"/>
                <a:gd name="T94" fmla="*/ 983 w 75"/>
                <a:gd name="T95" fmla="*/ 651 h 64"/>
                <a:gd name="T96" fmla="*/ 905 w 75"/>
                <a:gd name="T97" fmla="*/ 651 h 64"/>
                <a:gd name="T98" fmla="*/ 803 w 75"/>
                <a:gd name="T99" fmla="*/ 620 h 64"/>
                <a:gd name="T100" fmla="*/ 751 w 75"/>
                <a:gd name="T101" fmla="*/ 636 h 64"/>
                <a:gd name="T102" fmla="*/ 684 w 75"/>
                <a:gd name="T103" fmla="*/ 620 h 64"/>
                <a:gd name="T104" fmla="*/ 639 w 75"/>
                <a:gd name="T105" fmla="*/ 620 h 64"/>
                <a:gd name="T106" fmla="*/ 588 w 75"/>
                <a:gd name="T107" fmla="*/ 632 h 64"/>
                <a:gd name="T108" fmla="*/ 588 w 75"/>
                <a:gd name="T109" fmla="*/ 594 h 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5"/>
                <a:gd name="T166" fmla="*/ 0 h 64"/>
                <a:gd name="T167" fmla="*/ 75 w 75"/>
                <a:gd name="T168" fmla="*/ 64 h 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5" h="64">
                  <a:moveTo>
                    <a:pt x="33" y="54"/>
                  </a:moveTo>
                  <a:lnTo>
                    <a:pt x="26" y="56"/>
                  </a:lnTo>
                  <a:lnTo>
                    <a:pt x="22" y="58"/>
                  </a:lnTo>
                  <a:lnTo>
                    <a:pt x="19" y="58"/>
                  </a:lnTo>
                  <a:lnTo>
                    <a:pt x="17" y="59"/>
                  </a:lnTo>
                  <a:lnTo>
                    <a:pt x="11" y="59"/>
                  </a:lnTo>
                  <a:lnTo>
                    <a:pt x="5" y="58"/>
                  </a:lnTo>
                  <a:lnTo>
                    <a:pt x="2" y="59"/>
                  </a:lnTo>
                  <a:lnTo>
                    <a:pt x="0" y="54"/>
                  </a:lnTo>
                  <a:lnTo>
                    <a:pt x="3" y="50"/>
                  </a:lnTo>
                  <a:lnTo>
                    <a:pt x="3" y="48"/>
                  </a:lnTo>
                  <a:lnTo>
                    <a:pt x="1" y="43"/>
                  </a:lnTo>
                  <a:lnTo>
                    <a:pt x="1" y="39"/>
                  </a:lnTo>
                  <a:lnTo>
                    <a:pt x="4" y="38"/>
                  </a:lnTo>
                  <a:lnTo>
                    <a:pt x="6" y="35"/>
                  </a:lnTo>
                  <a:lnTo>
                    <a:pt x="6" y="29"/>
                  </a:lnTo>
                  <a:lnTo>
                    <a:pt x="6" y="25"/>
                  </a:lnTo>
                  <a:lnTo>
                    <a:pt x="8" y="24"/>
                  </a:lnTo>
                  <a:lnTo>
                    <a:pt x="12" y="19"/>
                  </a:lnTo>
                  <a:lnTo>
                    <a:pt x="15" y="16"/>
                  </a:lnTo>
                  <a:lnTo>
                    <a:pt x="15" y="11"/>
                  </a:lnTo>
                  <a:lnTo>
                    <a:pt x="15" y="9"/>
                  </a:lnTo>
                  <a:lnTo>
                    <a:pt x="20" y="8"/>
                  </a:lnTo>
                  <a:lnTo>
                    <a:pt x="23" y="9"/>
                  </a:lnTo>
                  <a:lnTo>
                    <a:pt x="24" y="6"/>
                  </a:lnTo>
                  <a:lnTo>
                    <a:pt x="25" y="3"/>
                  </a:lnTo>
                  <a:lnTo>
                    <a:pt x="27" y="2"/>
                  </a:lnTo>
                  <a:lnTo>
                    <a:pt x="31" y="2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7" y="1"/>
                  </a:lnTo>
                  <a:lnTo>
                    <a:pt x="38" y="7"/>
                  </a:lnTo>
                  <a:lnTo>
                    <a:pt x="40" y="8"/>
                  </a:lnTo>
                  <a:lnTo>
                    <a:pt x="45" y="20"/>
                  </a:lnTo>
                  <a:lnTo>
                    <a:pt x="50" y="27"/>
                  </a:lnTo>
                  <a:lnTo>
                    <a:pt x="56" y="31"/>
                  </a:lnTo>
                  <a:lnTo>
                    <a:pt x="63" y="33"/>
                  </a:lnTo>
                  <a:lnTo>
                    <a:pt x="69" y="32"/>
                  </a:lnTo>
                  <a:lnTo>
                    <a:pt x="70" y="35"/>
                  </a:lnTo>
                  <a:lnTo>
                    <a:pt x="70" y="39"/>
                  </a:lnTo>
                  <a:lnTo>
                    <a:pt x="70" y="44"/>
                  </a:lnTo>
                  <a:lnTo>
                    <a:pt x="73" y="47"/>
                  </a:lnTo>
                  <a:lnTo>
                    <a:pt x="75" y="50"/>
                  </a:lnTo>
                  <a:lnTo>
                    <a:pt x="74" y="52"/>
                  </a:lnTo>
                  <a:lnTo>
                    <a:pt x="72" y="55"/>
                  </a:lnTo>
                  <a:lnTo>
                    <a:pt x="65" y="60"/>
                  </a:lnTo>
                  <a:lnTo>
                    <a:pt x="61" y="62"/>
                  </a:lnTo>
                  <a:lnTo>
                    <a:pt x="58" y="64"/>
                  </a:lnTo>
                  <a:lnTo>
                    <a:pt x="53" y="64"/>
                  </a:lnTo>
                  <a:lnTo>
                    <a:pt x="48" y="61"/>
                  </a:lnTo>
                  <a:lnTo>
                    <a:pt x="44" y="63"/>
                  </a:lnTo>
                  <a:lnTo>
                    <a:pt x="40" y="61"/>
                  </a:lnTo>
                  <a:lnTo>
                    <a:pt x="38" y="61"/>
                  </a:lnTo>
                  <a:lnTo>
                    <a:pt x="35" y="62"/>
                  </a:lnTo>
                  <a:lnTo>
                    <a:pt x="35" y="58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" name="Freeform 20"/>
            <p:cNvSpPr>
              <a:spLocks noChangeAspect="1"/>
            </p:cNvSpPr>
            <p:nvPr/>
          </p:nvSpPr>
          <p:spPr bwMode="auto">
            <a:xfrm rot="-547267">
              <a:off x="2187" y="1842"/>
              <a:ext cx="77" cy="81"/>
            </a:xfrm>
            <a:custGeom>
              <a:avLst/>
              <a:gdLst>
                <a:gd name="T0" fmla="*/ 1 w 149"/>
                <a:gd name="T1" fmla="*/ 1 h 139"/>
                <a:gd name="T2" fmla="*/ 1 w 149"/>
                <a:gd name="T3" fmla="*/ 1 h 139"/>
                <a:gd name="T4" fmla="*/ 1 w 149"/>
                <a:gd name="T5" fmla="*/ 1 h 139"/>
                <a:gd name="T6" fmla="*/ 1 w 149"/>
                <a:gd name="T7" fmla="*/ 1 h 139"/>
                <a:gd name="T8" fmla="*/ 1 w 149"/>
                <a:gd name="T9" fmla="*/ 1 h 139"/>
                <a:gd name="T10" fmla="*/ 1 w 149"/>
                <a:gd name="T11" fmla="*/ 1 h 139"/>
                <a:gd name="T12" fmla="*/ 1 w 149"/>
                <a:gd name="T13" fmla="*/ 1 h 139"/>
                <a:gd name="T14" fmla="*/ 1 w 149"/>
                <a:gd name="T15" fmla="*/ 1 h 139"/>
                <a:gd name="T16" fmla="*/ 1 w 149"/>
                <a:gd name="T17" fmla="*/ 1 h 139"/>
                <a:gd name="T18" fmla="*/ 0 w 149"/>
                <a:gd name="T19" fmla="*/ 1 h 139"/>
                <a:gd name="T20" fmla="*/ 1 w 149"/>
                <a:gd name="T21" fmla="*/ 1 h 139"/>
                <a:gd name="T22" fmla="*/ 1 w 149"/>
                <a:gd name="T23" fmla="*/ 1 h 139"/>
                <a:gd name="T24" fmla="*/ 1 w 149"/>
                <a:gd name="T25" fmla="*/ 1 h 139"/>
                <a:gd name="T26" fmla="*/ 1 w 149"/>
                <a:gd name="T27" fmla="*/ 1 h 139"/>
                <a:gd name="T28" fmla="*/ 1 w 149"/>
                <a:gd name="T29" fmla="*/ 0 h 139"/>
                <a:gd name="T30" fmla="*/ 1 w 149"/>
                <a:gd name="T31" fmla="*/ 1 h 139"/>
                <a:gd name="T32" fmla="*/ 1 w 149"/>
                <a:gd name="T33" fmla="*/ 1 h 139"/>
                <a:gd name="T34" fmla="*/ 1 w 149"/>
                <a:gd name="T35" fmla="*/ 1 h 139"/>
                <a:gd name="T36" fmla="*/ 1 w 149"/>
                <a:gd name="T37" fmla="*/ 1 h 139"/>
                <a:gd name="T38" fmla="*/ 1 w 149"/>
                <a:gd name="T39" fmla="*/ 1 h 139"/>
                <a:gd name="T40" fmla="*/ 1 w 149"/>
                <a:gd name="T41" fmla="*/ 1 h 139"/>
                <a:gd name="T42" fmla="*/ 1 w 149"/>
                <a:gd name="T43" fmla="*/ 1 h 139"/>
                <a:gd name="T44" fmla="*/ 1 w 149"/>
                <a:gd name="T45" fmla="*/ 1 h 139"/>
                <a:gd name="T46" fmla="*/ 1 w 149"/>
                <a:gd name="T47" fmla="*/ 1 h 139"/>
                <a:gd name="T48" fmla="*/ 1 w 149"/>
                <a:gd name="T49" fmla="*/ 1 h 139"/>
                <a:gd name="T50" fmla="*/ 1 w 149"/>
                <a:gd name="T51" fmla="*/ 1 h 139"/>
                <a:gd name="T52" fmla="*/ 1 w 149"/>
                <a:gd name="T53" fmla="*/ 1 h 139"/>
                <a:gd name="T54" fmla="*/ 1 w 149"/>
                <a:gd name="T55" fmla="*/ 1 h 139"/>
                <a:gd name="T56" fmla="*/ 1 w 149"/>
                <a:gd name="T57" fmla="*/ 1 h 139"/>
                <a:gd name="T58" fmla="*/ 1 w 149"/>
                <a:gd name="T59" fmla="*/ 1 h 139"/>
                <a:gd name="T60" fmla="*/ 1 w 149"/>
                <a:gd name="T61" fmla="*/ 1 h 139"/>
                <a:gd name="T62" fmla="*/ 1 w 149"/>
                <a:gd name="T63" fmla="*/ 1 h 139"/>
                <a:gd name="T64" fmla="*/ 1 w 149"/>
                <a:gd name="T65" fmla="*/ 1 h 139"/>
                <a:gd name="T66" fmla="*/ 1 w 149"/>
                <a:gd name="T67" fmla="*/ 1 h 13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9"/>
                <a:gd name="T103" fmla="*/ 0 h 139"/>
                <a:gd name="T104" fmla="*/ 149 w 149"/>
                <a:gd name="T105" fmla="*/ 139 h 13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9" h="139">
                  <a:moveTo>
                    <a:pt x="78" y="137"/>
                  </a:moveTo>
                  <a:lnTo>
                    <a:pt x="76" y="139"/>
                  </a:lnTo>
                  <a:lnTo>
                    <a:pt x="68" y="137"/>
                  </a:lnTo>
                  <a:lnTo>
                    <a:pt x="61" y="139"/>
                  </a:lnTo>
                  <a:lnTo>
                    <a:pt x="43" y="133"/>
                  </a:lnTo>
                  <a:lnTo>
                    <a:pt x="46" y="126"/>
                  </a:lnTo>
                  <a:lnTo>
                    <a:pt x="53" y="118"/>
                  </a:lnTo>
                  <a:lnTo>
                    <a:pt x="56" y="111"/>
                  </a:lnTo>
                  <a:lnTo>
                    <a:pt x="56" y="103"/>
                  </a:lnTo>
                  <a:lnTo>
                    <a:pt x="51" y="96"/>
                  </a:lnTo>
                  <a:lnTo>
                    <a:pt x="43" y="94"/>
                  </a:lnTo>
                  <a:lnTo>
                    <a:pt x="38" y="92"/>
                  </a:lnTo>
                  <a:lnTo>
                    <a:pt x="41" y="86"/>
                  </a:lnTo>
                  <a:lnTo>
                    <a:pt x="36" y="81"/>
                  </a:lnTo>
                  <a:lnTo>
                    <a:pt x="28" y="75"/>
                  </a:lnTo>
                  <a:lnTo>
                    <a:pt x="26" y="64"/>
                  </a:lnTo>
                  <a:lnTo>
                    <a:pt x="21" y="62"/>
                  </a:lnTo>
                  <a:lnTo>
                    <a:pt x="11" y="62"/>
                  </a:lnTo>
                  <a:lnTo>
                    <a:pt x="3" y="60"/>
                  </a:lnTo>
                  <a:lnTo>
                    <a:pt x="0" y="51"/>
                  </a:lnTo>
                  <a:lnTo>
                    <a:pt x="3" y="41"/>
                  </a:lnTo>
                  <a:lnTo>
                    <a:pt x="8" y="34"/>
                  </a:lnTo>
                  <a:lnTo>
                    <a:pt x="13" y="34"/>
                  </a:lnTo>
                  <a:lnTo>
                    <a:pt x="18" y="30"/>
                  </a:lnTo>
                  <a:lnTo>
                    <a:pt x="23" y="24"/>
                  </a:lnTo>
                  <a:lnTo>
                    <a:pt x="31" y="19"/>
                  </a:lnTo>
                  <a:lnTo>
                    <a:pt x="33" y="17"/>
                  </a:lnTo>
                  <a:lnTo>
                    <a:pt x="36" y="9"/>
                  </a:lnTo>
                  <a:lnTo>
                    <a:pt x="41" y="4"/>
                  </a:lnTo>
                  <a:lnTo>
                    <a:pt x="46" y="0"/>
                  </a:lnTo>
                  <a:lnTo>
                    <a:pt x="53" y="4"/>
                  </a:lnTo>
                  <a:lnTo>
                    <a:pt x="58" y="9"/>
                  </a:lnTo>
                  <a:lnTo>
                    <a:pt x="56" y="19"/>
                  </a:lnTo>
                  <a:lnTo>
                    <a:pt x="56" y="26"/>
                  </a:lnTo>
                  <a:lnTo>
                    <a:pt x="58" y="30"/>
                  </a:lnTo>
                  <a:lnTo>
                    <a:pt x="68" y="34"/>
                  </a:lnTo>
                  <a:lnTo>
                    <a:pt x="78" y="34"/>
                  </a:lnTo>
                  <a:lnTo>
                    <a:pt x="83" y="36"/>
                  </a:lnTo>
                  <a:lnTo>
                    <a:pt x="89" y="39"/>
                  </a:lnTo>
                  <a:lnTo>
                    <a:pt x="96" y="24"/>
                  </a:lnTo>
                  <a:lnTo>
                    <a:pt x="101" y="34"/>
                  </a:lnTo>
                  <a:lnTo>
                    <a:pt x="109" y="32"/>
                  </a:lnTo>
                  <a:lnTo>
                    <a:pt x="124" y="34"/>
                  </a:lnTo>
                  <a:lnTo>
                    <a:pt x="139" y="34"/>
                  </a:lnTo>
                  <a:lnTo>
                    <a:pt x="144" y="32"/>
                  </a:lnTo>
                  <a:lnTo>
                    <a:pt x="146" y="36"/>
                  </a:lnTo>
                  <a:lnTo>
                    <a:pt x="149" y="45"/>
                  </a:lnTo>
                  <a:lnTo>
                    <a:pt x="144" y="51"/>
                  </a:lnTo>
                  <a:lnTo>
                    <a:pt x="146" y="58"/>
                  </a:lnTo>
                  <a:lnTo>
                    <a:pt x="146" y="62"/>
                  </a:lnTo>
                  <a:lnTo>
                    <a:pt x="144" y="69"/>
                  </a:lnTo>
                  <a:lnTo>
                    <a:pt x="144" y="77"/>
                  </a:lnTo>
                  <a:lnTo>
                    <a:pt x="136" y="83"/>
                  </a:lnTo>
                  <a:lnTo>
                    <a:pt x="134" y="90"/>
                  </a:lnTo>
                  <a:lnTo>
                    <a:pt x="141" y="96"/>
                  </a:lnTo>
                  <a:lnTo>
                    <a:pt x="136" y="105"/>
                  </a:lnTo>
                  <a:lnTo>
                    <a:pt x="129" y="111"/>
                  </a:lnTo>
                  <a:lnTo>
                    <a:pt x="126" y="118"/>
                  </a:lnTo>
                  <a:lnTo>
                    <a:pt x="119" y="118"/>
                  </a:lnTo>
                  <a:lnTo>
                    <a:pt x="109" y="111"/>
                  </a:lnTo>
                  <a:lnTo>
                    <a:pt x="104" y="111"/>
                  </a:lnTo>
                  <a:lnTo>
                    <a:pt x="99" y="116"/>
                  </a:lnTo>
                  <a:lnTo>
                    <a:pt x="101" y="122"/>
                  </a:lnTo>
                  <a:lnTo>
                    <a:pt x="99" y="126"/>
                  </a:lnTo>
                  <a:lnTo>
                    <a:pt x="91" y="126"/>
                  </a:lnTo>
                  <a:lnTo>
                    <a:pt x="86" y="126"/>
                  </a:lnTo>
                  <a:lnTo>
                    <a:pt x="76" y="126"/>
                  </a:lnTo>
                  <a:lnTo>
                    <a:pt x="76" y="131"/>
                  </a:lnTo>
                  <a:lnTo>
                    <a:pt x="78" y="137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1" name="Freeform 21"/>
            <p:cNvSpPr>
              <a:spLocks noChangeAspect="1"/>
            </p:cNvSpPr>
            <p:nvPr/>
          </p:nvSpPr>
          <p:spPr bwMode="auto">
            <a:xfrm rot="-547267">
              <a:off x="2255" y="1845"/>
              <a:ext cx="77" cy="60"/>
            </a:xfrm>
            <a:custGeom>
              <a:avLst/>
              <a:gdLst>
                <a:gd name="T0" fmla="*/ 1 w 148"/>
                <a:gd name="T1" fmla="*/ 1 h 102"/>
                <a:gd name="T2" fmla="*/ 1 w 148"/>
                <a:gd name="T3" fmla="*/ 1 h 102"/>
                <a:gd name="T4" fmla="*/ 1 w 148"/>
                <a:gd name="T5" fmla="*/ 1 h 102"/>
                <a:gd name="T6" fmla="*/ 1 w 148"/>
                <a:gd name="T7" fmla="*/ 1 h 102"/>
                <a:gd name="T8" fmla="*/ 1 w 148"/>
                <a:gd name="T9" fmla="*/ 1 h 102"/>
                <a:gd name="T10" fmla="*/ 1 w 148"/>
                <a:gd name="T11" fmla="*/ 1 h 102"/>
                <a:gd name="T12" fmla="*/ 1 w 148"/>
                <a:gd name="T13" fmla="*/ 1 h 102"/>
                <a:gd name="T14" fmla="*/ 1 w 148"/>
                <a:gd name="T15" fmla="*/ 1 h 102"/>
                <a:gd name="T16" fmla="*/ 1 w 148"/>
                <a:gd name="T17" fmla="*/ 1 h 102"/>
                <a:gd name="T18" fmla="*/ 1 w 148"/>
                <a:gd name="T19" fmla="*/ 1 h 102"/>
                <a:gd name="T20" fmla="*/ 1 w 148"/>
                <a:gd name="T21" fmla="*/ 1 h 102"/>
                <a:gd name="T22" fmla="*/ 1 w 148"/>
                <a:gd name="T23" fmla="*/ 1 h 102"/>
                <a:gd name="T24" fmla="*/ 1 w 148"/>
                <a:gd name="T25" fmla="*/ 1 h 102"/>
                <a:gd name="T26" fmla="*/ 1 w 148"/>
                <a:gd name="T27" fmla="*/ 1 h 102"/>
                <a:gd name="T28" fmla="*/ 1 w 148"/>
                <a:gd name="T29" fmla="*/ 1 h 102"/>
                <a:gd name="T30" fmla="*/ 1 w 148"/>
                <a:gd name="T31" fmla="*/ 1 h 102"/>
                <a:gd name="T32" fmla="*/ 1 w 148"/>
                <a:gd name="T33" fmla="*/ 1 h 102"/>
                <a:gd name="T34" fmla="*/ 0 w 148"/>
                <a:gd name="T35" fmla="*/ 1 h 102"/>
                <a:gd name="T36" fmla="*/ 1 w 148"/>
                <a:gd name="T37" fmla="*/ 1 h 102"/>
                <a:gd name="T38" fmla="*/ 1 w 148"/>
                <a:gd name="T39" fmla="*/ 1 h 102"/>
                <a:gd name="T40" fmla="*/ 1 w 148"/>
                <a:gd name="T41" fmla="*/ 1 h 102"/>
                <a:gd name="T42" fmla="*/ 1 w 148"/>
                <a:gd name="T43" fmla="*/ 1 h 102"/>
                <a:gd name="T44" fmla="*/ 1 w 148"/>
                <a:gd name="T45" fmla="*/ 1 h 102"/>
                <a:gd name="T46" fmla="*/ 1 w 148"/>
                <a:gd name="T47" fmla="*/ 1 h 102"/>
                <a:gd name="T48" fmla="*/ 1 w 148"/>
                <a:gd name="T49" fmla="*/ 1 h 102"/>
                <a:gd name="T50" fmla="*/ 1 w 148"/>
                <a:gd name="T51" fmla="*/ 1 h 102"/>
                <a:gd name="T52" fmla="*/ 1 w 148"/>
                <a:gd name="T53" fmla="*/ 1 h 102"/>
                <a:gd name="T54" fmla="*/ 1 w 148"/>
                <a:gd name="T55" fmla="*/ 1 h 102"/>
                <a:gd name="T56" fmla="*/ 1 w 148"/>
                <a:gd name="T57" fmla="*/ 1 h 102"/>
                <a:gd name="T58" fmla="*/ 1 w 148"/>
                <a:gd name="T59" fmla="*/ 0 h 102"/>
                <a:gd name="T60" fmla="*/ 1 w 148"/>
                <a:gd name="T61" fmla="*/ 1 h 102"/>
                <a:gd name="T62" fmla="*/ 1 w 148"/>
                <a:gd name="T63" fmla="*/ 1 h 102"/>
                <a:gd name="T64" fmla="*/ 1 w 148"/>
                <a:gd name="T65" fmla="*/ 1 h 102"/>
                <a:gd name="T66" fmla="*/ 1 w 148"/>
                <a:gd name="T67" fmla="*/ 1 h 102"/>
                <a:gd name="T68" fmla="*/ 1 w 148"/>
                <a:gd name="T69" fmla="*/ 1 h 102"/>
                <a:gd name="T70" fmla="*/ 1 w 148"/>
                <a:gd name="T71" fmla="*/ 1 h 102"/>
                <a:gd name="T72" fmla="*/ 1 w 148"/>
                <a:gd name="T73" fmla="*/ 1 h 102"/>
                <a:gd name="T74" fmla="*/ 1 w 148"/>
                <a:gd name="T75" fmla="*/ 1 h 102"/>
                <a:gd name="T76" fmla="*/ 1 w 148"/>
                <a:gd name="T77" fmla="*/ 1 h 102"/>
                <a:gd name="T78" fmla="*/ 1 w 148"/>
                <a:gd name="T79" fmla="*/ 1 h 102"/>
                <a:gd name="T80" fmla="*/ 1 w 148"/>
                <a:gd name="T81" fmla="*/ 1 h 102"/>
                <a:gd name="T82" fmla="*/ 1 w 148"/>
                <a:gd name="T83" fmla="*/ 1 h 102"/>
                <a:gd name="T84" fmla="*/ 1 w 148"/>
                <a:gd name="T85" fmla="*/ 1 h 102"/>
                <a:gd name="T86" fmla="*/ 1 w 148"/>
                <a:gd name="T87" fmla="*/ 1 h 102"/>
                <a:gd name="T88" fmla="*/ 1 w 148"/>
                <a:gd name="T89" fmla="*/ 1 h 102"/>
                <a:gd name="T90" fmla="*/ 1 w 148"/>
                <a:gd name="T91" fmla="*/ 1 h 102"/>
                <a:gd name="T92" fmla="*/ 1 w 148"/>
                <a:gd name="T93" fmla="*/ 1 h 102"/>
                <a:gd name="T94" fmla="*/ 1 w 148"/>
                <a:gd name="T95" fmla="*/ 1 h 102"/>
                <a:gd name="T96" fmla="*/ 1 w 148"/>
                <a:gd name="T97" fmla="*/ 1 h 10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8"/>
                <a:gd name="T148" fmla="*/ 0 h 102"/>
                <a:gd name="T149" fmla="*/ 148 w 148"/>
                <a:gd name="T150" fmla="*/ 102 h 10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8" h="102">
                  <a:moveTo>
                    <a:pt x="136" y="100"/>
                  </a:moveTo>
                  <a:lnTo>
                    <a:pt x="126" y="102"/>
                  </a:lnTo>
                  <a:lnTo>
                    <a:pt x="113" y="100"/>
                  </a:lnTo>
                  <a:lnTo>
                    <a:pt x="95" y="102"/>
                  </a:lnTo>
                  <a:lnTo>
                    <a:pt x="88" y="94"/>
                  </a:lnTo>
                  <a:lnTo>
                    <a:pt x="80" y="87"/>
                  </a:lnTo>
                  <a:lnTo>
                    <a:pt x="78" y="81"/>
                  </a:lnTo>
                  <a:lnTo>
                    <a:pt x="73" y="83"/>
                  </a:lnTo>
                  <a:lnTo>
                    <a:pt x="73" y="94"/>
                  </a:lnTo>
                  <a:lnTo>
                    <a:pt x="63" y="96"/>
                  </a:lnTo>
                  <a:lnTo>
                    <a:pt x="48" y="94"/>
                  </a:lnTo>
                  <a:lnTo>
                    <a:pt x="45" y="102"/>
                  </a:lnTo>
                  <a:lnTo>
                    <a:pt x="38" y="102"/>
                  </a:lnTo>
                  <a:lnTo>
                    <a:pt x="30" y="100"/>
                  </a:lnTo>
                  <a:lnTo>
                    <a:pt x="27" y="94"/>
                  </a:lnTo>
                  <a:lnTo>
                    <a:pt x="2" y="81"/>
                  </a:lnTo>
                  <a:lnTo>
                    <a:pt x="7" y="72"/>
                  </a:lnTo>
                  <a:lnTo>
                    <a:pt x="0" y="66"/>
                  </a:lnTo>
                  <a:lnTo>
                    <a:pt x="2" y="59"/>
                  </a:lnTo>
                  <a:lnTo>
                    <a:pt x="10" y="53"/>
                  </a:lnTo>
                  <a:lnTo>
                    <a:pt x="10" y="45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0" y="27"/>
                  </a:lnTo>
                  <a:lnTo>
                    <a:pt x="15" y="21"/>
                  </a:lnTo>
                  <a:lnTo>
                    <a:pt x="12" y="12"/>
                  </a:lnTo>
                  <a:lnTo>
                    <a:pt x="10" y="8"/>
                  </a:lnTo>
                  <a:lnTo>
                    <a:pt x="17" y="8"/>
                  </a:lnTo>
                  <a:lnTo>
                    <a:pt x="27" y="4"/>
                  </a:lnTo>
                  <a:lnTo>
                    <a:pt x="45" y="0"/>
                  </a:lnTo>
                  <a:lnTo>
                    <a:pt x="50" y="8"/>
                  </a:lnTo>
                  <a:lnTo>
                    <a:pt x="50" y="17"/>
                  </a:lnTo>
                  <a:lnTo>
                    <a:pt x="58" y="15"/>
                  </a:lnTo>
                  <a:lnTo>
                    <a:pt x="63" y="15"/>
                  </a:lnTo>
                  <a:lnTo>
                    <a:pt x="73" y="19"/>
                  </a:lnTo>
                  <a:lnTo>
                    <a:pt x="83" y="15"/>
                  </a:lnTo>
                  <a:lnTo>
                    <a:pt x="95" y="21"/>
                  </a:lnTo>
                  <a:lnTo>
                    <a:pt x="108" y="21"/>
                  </a:lnTo>
                  <a:lnTo>
                    <a:pt x="115" y="17"/>
                  </a:lnTo>
                  <a:lnTo>
                    <a:pt x="123" y="27"/>
                  </a:lnTo>
                  <a:lnTo>
                    <a:pt x="123" y="38"/>
                  </a:lnTo>
                  <a:lnTo>
                    <a:pt x="131" y="45"/>
                  </a:lnTo>
                  <a:lnTo>
                    <a:pt x="138" y="49"/>
                  </a:lnTo>
                  <a:lnTo>
                    <a:pt x="146" y="49"/>
                  </a:lnTo>
                  <a:lnTo>
                    <a:pt x="148" y="66"/>
                  </a:lnTo>
                  <a:lnTo>
                    <a:pt x="148" y="79"/>
                  </a:lnTo>
                  <a:lnTo>
                    <a:pt x="141" y="87"/>
                  </a:lnTo>
                  <a:lnTo>
                    <a:pt x="133" y="96"/>
                  </a:lnTo>
                  <a:lnTo>
                    <a:pt x="136" y="10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2" name="Freeform 22"/>
            <p:cNvSpPr>
              <a:spLocks noChangeAspect="1"/>
            </p:cNvSpPr>
            <p:nvPr/>
          </p:nvSpPr>
          <p:spPr bwMode="auto">
            <a:xfrm rot="-547267">
              <a:off x="2314" y="1827"/>
              <a:ext cx="76" cy="101"/>
            </a:xfrm>
            <a:custGeom>
              <a:avLst/>
              <a:gdLst>
                <a:gd name="T0" fmla="*/ 1 w 146"/>
                <a:gd name="T1" fmla="*/ 1 h 177"/>
                <a:gd name="T2" fmla="*/ 1 w 146"/>
                <a:gd name="T3" fmla="*/ 1 h 177"/>
                <a:gd name="T4" fmla="*/ 1 w 146"/>
                <a:gd name="T5" fmla="*/ 1 h 177"/>
                <a:gd name="T6" fmla="*/ 1 w 146"/>
                <a:gd name="T7" fmla="*/ 1 h 177"/>
                <a:gd name="T8" fmla="*/ 1 w 146"/>
                <a:gd name="T9" fmla="*/ 1 h 177"/>
                <a:gd name="T10" fmla="*/ 1 w 146"/>
                <a:gd name="T11" fmla="*/ 1 h 177"/>
                <a:gd name="T12" fmla="*/ 1 w 146"/>
                <a:gd name="T13" fmla="*/ 1 h 177"/>
                <a:gd name="T14" fmla="*/ 1 w 146"/>
                <a:gd name="T15" fmla="*/ 1 h 177"/>
                <a:gd name="T16" fmla="*/ 1 w 146"/>
                <a:gd name="T17" fmla="*/ 1 h 177"/>
                <a:gd name="T18" fmla="*/ 1 w 146"/>
                <a:gd name="T19" fmla="*/ 1 h 177"/>
                <a:gd name="T20" fmla="*/ 1 w 146"/>
                <a:gd name="T21" fmla="*/ 1 h 177"/>
                <a:gd name="T22" fmla="*/ 1 w 146"/>
                <a:gd name="T23" fmla="*/ 1 h 177"/>
                <a:gd name="T24" fmla="*/ 1 w 146"/>
                <a:gd name="T25" fmla="*/ 1 h 177"/>
                <a:gd name="T26" fmla="*/ 1 w 146"/>
                <a:gd name="T27" fmla="*/ 1 h 177"/>
                <a:gd name="T28" fmla="*/ 1 w 146"/>
                <a:gd name="T29" fmla="*/ 1 h 177"/>
                <a:gd name="T30" fmla="*/ 1 w 146"/>
                <a:gd name="T31" fmla="*/ 1 h 177"/>
                <a:gd name="T32" fmla="*/ 1 w 146"/>
                <a:gd name="T33" fmla="*/ 1 h 177"/>
                <a:gd name="T34" fmla="*/ 1 w 146"/>
                <a:gd name="T35" fmla="*/ 1 h 177"/>
                <a:gd name="T36" fmla="*/ 1 w 146"/>
                <a:gd name="T37" fmla="*/ 1 h 177"/>
                <a:gd name="T38" fmla="*/ 1 w 146"/>
                <a:gd name="T39" fmla="*/ 1 h 177"/>
                <a:gd name="T40" fmla="*/ 1 w 146"/>
                <a:gd name="T41" fmla="*/ 1 h 177"/>
                <a:gd name="T42" fmla="*/ 1 w 146"/>
                <a:gd name="T43" fmla="*/ 1 h 177"/>
                <a:gd name="T44" fmla="*/ 1 w 146"/>
                <a:gd name="T45" fmla="*/ 1 h 177"/>
                <a:gd name="T46" fmla="*/ 1 w 146"/>
                <a:gd name="T47" fmla="*/ 1 h 177"/>
                <a:gd name="T48" fmla="*/ 1 w 146"/>
                <a:gd name="T49" fmla="*/ 0 h 177"/>
                <a:gd name="T50" fmla="*/ 1 w 146"/>
                <a:gd name="T51" fmla="*/ 0 h 177"/>
                <a:gd name="T52" fmla="*/ 1 w 146"/>
                <a:gd name="T53" fmla="*/ 1 h 177"/>
                <a:gd name="T54" fmla="*/ 1 w 146"/>
                <a:gd name="T55" fmla="*/ 1 h 177"/>
                <a:gd name="T56" fmla="*/ 1 w 146"/>
                <a:gd name="T57" fmla="*/ 1 h 177"/>
                <a:gd name="T58" fmla="*/ 1 w 146"/>
                <a:gd name="T59" fmla="*/ 1 h 177"/>
                <a:gd name="T60" fmla="*/ 1 w 146"/>
                <a:gd name="T61" fmla="*/ 1 h 177"/>
                <a:gd name="T62" fmla="*/ 1 w 146"/>
                <a:gd name="T63" fmla="*/ 1 h 177"/>
                <a:gd name="T64" fmla="*/ 1 w 146"/>
                <a:gd name="T65" fmla="*/ 1 h 177"/>
                <a:gd name="T66" fmla="*/ 1 w 146"/>
                <a:gd name="T67" fmla="*/ 1 h 177"/>
                <a:gd name="T68" fmla="*/ 1 w 146"/>
                <a:gd name="T69" fmla="*/ 1 h 177"/>
                <a:gd name="T70" fmla="*/ 1 w 146"/>
                <a:gd name="T71" fmla="*/ 1 h 177"/>
                <a:gd name="T72" fmla="*/ 1 w 146"/>
                <a:gd name="T73" fmla="*/ 1 h 177"/>
                <a:gd name="T74" fmla="*/ 1 w 146"/>
                <a:gd name="T75" fmla="*/ 1 h 177"/>
                <a:gd name="T76" fmla="*/ 1 w 146"/>
                <a:gd name="T77" fmla="*/ 1 h 177"/>
                <a:gd name="T78" fmla="*/ 1 w 146"/>
                <a:gd name="T79" fmla="*/ 1 h 177"/>
                <a:gd name="T80" fmla="*/ 1 w 146"/>
                <a:gd name="T81" fmla="*/ 1 h 177"/>
                <a:gd name="T82" fmla="*/ 1 w 146"/>
                <a:gd name="T83" fmla="*/ 1 h 177"/>
                <a:gd name="T84" fmla="*/ 1 w 146"/>
                <a:gd name="T85" fmla="*/ 1 h 177"/>
                <a:gd name="T86" fmla="*/ 1 w 146"/>
                <a:gd name="T87" fmla="*/ 1 h 177"/>
                <a:gd name="T88" fmla="*/ 1 w 146"/>
                <a:gd name="T89" fmla="*/ 1 h 177"/>
                <a:gd name="T90" fmla="*/ 1 w 146"/>
                <a:gd name="T91" fmla="*/ 1 h 17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6"/>
                <a:gd name="T139" fmla="*/ 0 h 177"/>
                <a:gd name="T140" fmla="*/ 146 w 146"/>
                <a:gd name="T141" fmla="*/ 177 h 17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6" h="177">
                  <a:moveTo>
                    <a:pt x="21" y="128"/>
                  </a:moveTo>
                  <a:lnTo>
                    <a:pt x="28" y="126"/>
                  </a:lnTo>
                  <a:lnTo>
                    <a:pt x="33" y="126"/>
                  </a:lnTo>
                  <a:lnTo>
                    <a:pt x="31" y="134"/>
                  </a:lnTo>
                  <a:lnTo>
                    <a:pt x="33" y="143"/>
                  </a:lnTo>
                  <a:lnTo>
                    <a:pt x="31" y="147"/>
                  </a:lnTo>
                  <a:lnTo>
                    <a:pt x="23" y="154"/>
                  </a:lnTo>
                  <a:lnTo>
                    <a:pt x="23" y="162"/>
                  </a:lnTo>
                  <a:lnTo>
                    <a:pt x="23" y="169"/>
                  </a:lnTo>
                  <a:lnTo>
                    <a:pt x="31" y="167"/>
                  </a:lnTo>
                  <a:lnTo>
                    <a:pt x="33" y="171"/>
                  </a:lnTo>
                  <a:lnTo>
                    <a:pt x="41" y="167"/>
                  </a:lnTo>
                  <a:lnTo>
                    <a:pt x="41" y="160"/>
                  </a:lnTo>
                  <a:lnTo>
                    <a:pt x="48" y="158"/>
                  </a:lnTo>
                  <a:lnTo>
                    <a:pt x="56" y="164"/>
                  </a:lnTo>
                  <a:lnTo>
                    <a:pt x="58" y="167"/>
                  </a:lnTo>
                  <a:lnTo>
                    <a:pt x="68" y="167"/>
                  </a:lnTo>
                  <a:lnTo>
                    <a:pt x="86" y="173"/>
                  </a:lnTo>
                  <a:lnTo>
                    <a:pt x="96" y="171"/>
                  </a:lnTo>
                  <a:lnTo>
                    <a:pt x="104" y="173"/>
                  </a:lnTo>
                  <a:lnTo>
                    <a:pt x="116" y="177"/>
                  </a:lnTo>
                  <a:lnTo>
                    <a:pt x="116" y="169"/>
                  </a:lnTo>
                  <a:lnTo>
                    <a:pt x="126" y="169"/>
                  </a:lnTo>
                  <a:lnTo>
                    <a:pt x="129" y="164"/>
                  </a:lnTo>
                  <a:lnTo>
                    <a:pt x="126" y="156"/>
                  </a:lnTo>
                  <a:lnTo>
                    <a:pt x="129" y="149"/>
                  </a:lnTo>
                  <a:lnTo>
                    <a:pt x="131" y="143"/>
                  </a:lnTo>
                  <a:lnTo>
                    <a:pt x="124" y="132"/>
                  </a:lnTo>
                  <a:lnTo>
                    <a:pt x="124" y="122"/>
                  </a:lnTo>
                  <a:lnTo>
                    <a:pt x="121" y="113"/>
                  </a:lnTo>
                  <a:lnTo>
                    <a:pt x="114" y="107"/>
                  </a:lnTo>
                  <a:lnTo>
                    <a:pt x="119" y="94"/>
                  </a:lnTo>
                  <a:lnTo>
                    <a:pt x="136" y="79"/>
                  </a:lnTo>
                  <a:lnTo>
                    <a:pt x="146" y="66"/>
                  </a:lnTo>
                  <a:lnTo>
                    <a:pt x="144" y="57"/>
                  </a:lnTo>
                  <a:lnTo>
                    <a:pt x="146" y="51"/>
                  </a:lnTo>
                  <a:lnTo>
                    <a:pt x="146" y="45"/>
                  </a:lnTo>
                  <a:lnTo>
                    <a:pt x="139" y="45"/>
                  </a:lnTo>
                  <a:lnTo>
                    <a:pt x="134" y="38"/>
                  </a:lnTo>
                  <a:lnTo>
                    <a:pt x="126" y="38"/>
                  </a:lnTo>
                  <a:lnTo>
                    <a:pt x="121" y="40"/>
                  </a:lnTo>
                  <a:lnTo>
                    <a:pt x="114" y="40"/>
                  </a:lnTo>
                  <a:lnTo>
                    <a:pt x="111" y="42"/>
                  </a:lnTo>
                  <a:lnTo>
                    <a:pt x="106" y="42"/>
                  </a:lnTo>
                  <a:lnTo>
                    <a:pt x="106" y="32"/>
                  </a:lnTo>
                  <a:lnTo>
                    <a:pt x="94" y="27"/>
                  </a:lnTo>
                  <a:lnTo>
                    <a:pt x="71" y="19"/>
                  </a:lnTo>
                  <a:lnTo>
                    <a:pt x="73" y="8"/>
                  </a:lnTo>
                  <a:lnTo>
                    <a:pt x="73" y="0"/>
                  </a:lnTo>
                  <a:lnTo>
                    <a:pt x="63" y="0"/>
                  </a:lnTo>
                  <a:lnTo>
                    <a:pt x="53" y="2"/>
                  </a:lnTo>
                  <a:lnTo>
                    <a:pt x="41" y="0"/>
                  </a:lnTo>
                  <a:lnTo>
                    <a:pt x="36" y="6"/>
                  </a:lnTo>
                  <a:lnTo>
                    <a:pt x="33" y="10"/>
                  </a:lnTo>
                  <a:lnTo>
                    <a:pt x="28" y="17"/>
                  </a:lnTo>
                  <a:lnTo>
                    <a:pt x="11" y="27"/>
                  </a:lnTo>
                  <a:lnTo>
                    <a:pt x="0" y="32"/>
                  </a:lnTo>
                  <a:lnTo>
                    <a:pt x="8" y="42"/>
                  </a:lnTo>
                  <a:lnTo>
                    <a:pt x="8" y="53"/>
                  </a:lnTo>
                  <a:lnTo>
                    <a:pt x="16" y="60"/>
                  </a:lnTo>
                  <a:lnTo>
                    <a:pt x="23" y="64"/>
                  </a:lnTo>
                  <a:lnTo>
                    <a:pt x="31" y="64"/>
                  </a:lnTo>
                  <a:lnTo>
                    <a:pt x="33" y="81"/>
                  </a:lnTo>
                  <a:lnTo>
                    <a:pt x="33" y="94"/>
                  </a:lnTo>
                  <a:lnTo>
                    <a:pt x="56" y="89"/>
                  </a:lnTo>
                  <a:lnTo>
                    <a:pt x="56" y="85"/>
                  </a:lnTo>
                  <a:lnTo>
                    <a:pt x="56" y="81"/>
                  </a:lnTo>
                  <a:lnTo>
                    <a:pt x="58" y="77"/>
                  </a:lnTo>
                  <a:lnTo>
                    <a:pt x="61" y="70"/>
                  </a:lnTo>
                  <a:lnTo>
                    <a:pt x="68" y="68"/>
                  </a:lnTo>
                  <a:lnTo>
                    <a:pt x="73" y="66"/>
                  </a:lnTo>
                  <a:lnTo>
                    <a:pt x="81" y="66"/>
                  </a:lnTo>
                  <a:lnTo>
                    <a:pt x="88" y="68"/>
                  </a:lnTo>
                  <a:lnTo>
                    <a:pt x="94" y="70"/>
                  </a:lnTo>
                  <a:lnTo>
                    <a:pt x="99" y="72"/>
                  </a:lnTo>
                  <a:lnTo>
                    <a:pt x="101" y="77"/>
                  </a:lnTo>
                  <a:lnTo>
                    <a:pt x="101" y="83"/>
                  </a:lnTo>
                  <a:lnTo>
                    <a:pt x="101" y="89"/>
                  </a:lnTo>
                  <a:lnTo>
                    <a:pt x="99" y="96"/>
                  </a:lnTo>
                  <a:lnTo>
                    <a:pt x="94" y="100"/>
                  </a:lnTo>
                  <a:lnTo>
                    <a:pt x="88" y="102"/>
                  </a:lnTo>
                  <a:lnTo>
                    <a:pt x="78" y="102"/>
                  </a:lnTo>
                  <a:lnTo>
                    <a:pt x="71" y="102"/>
                  </a:lnTo>
                  <a:lnTo>
                    <a:pt x="66" y="100"/>
                  </a:lnTo>
                  <a:lnTo>
                    <a:pt x="61" y="98"/>
                  </a:lnTo>
                  <a:lnTo>
                    <a:pt x="58" y="94"/>
                  </a:lnTo>
                  <a:lnTo>
                    <a:pt x="56" y="89"/>
                  </a:lnTo>
                  <a:lnTo>
                    <a:pt x="33" y="94"/>
                  </a:lnTo>
                  <a:lnTo>
                    <a:pt x="26" y="102"/>
                  </a:lnTo>
                  <a:lnTo>
                    <a:pt x="18" y="111"/>
                  </a:lnTo>
                  <a:lnTo>
                    <a:pt x="21" y="115"/>
                  </a:lnTo>
                  <a:lnTo>
                    <a:pt x="21" y="122"/>
                  </a:lnTo>
                  <a:lnTo>
                    <a:pt x="21" y="128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3" name="Freeform 23"/>
            <p:cNvSpPr>
              <a:spLocks noChangeAspect="1"/>
            </p:cNvSpPr>
            <p:nvPr/>
          </p:nvSpPr>
          <p:spPr bwMode="auto">
            <a:xfrm rot="-547267">
              <a:off x="2406" y="1865"/>
              <a:ext cx="69" cy="62"/>
            </a:xfrm>
            <a:custGeom>
              <a:avLst/>
              <a:gdLst>
                <a:gd name="T0" fmla="*/ 0 w 136"/>
                <a:gd name="T1" fmla="*/ 1 h 107"/>
                <a:gd name="T2" fmla="*/ 1 w 136"/>
                <a:gd name="T3" fmla="*/ 1 h 107"/>
                <a:gd name="T4" fmla="*/ 1 w 136"/>
                <a:gd name="T5" fmla="*/ 1 h 107"/>
                <a:gd name="T6" fmla="*/ 0 w 136"/>
                <a:gd name="T7" fmla="*/ 1 h 107"/>
                <a:gd name="T8" fmla="*/ 1 w 136"/>
                <a:gd name="T9" fmla="*/ 1 h 107"/>
                <a:gd name="T10" fmla="*/ 1 w 136"/>
                <a:gd name="T11" fmla="*/ 1 h 107"/>
                <a:gd name="T12" fmla="*/ 1 w 136"/>
                <a:gd name="T13" fmla="*/ 1 h 107"/>
                <a:gd name="T14" fmla="*/ 1 w 136"/>
                <a:gd name="T15" fmla="*/ 1 h 107"/>
                <a:gd name="T16" fmla="*/ 1 w 136"/>
                <a:gd name="T17" fmla="*/ 1 h 107"/>
                <a:gd name="T18" fmla="*/ 1 w 136"/>
                <a:gd name="T19" fmla="*/ 1 h 107"/>
                <a:gd name="T20" fmla="*/ 1 w 136"/>
                <a:gd name="T21" fmla="*/ 1 h 107"/>
                <a:gd name="T22" fmla="*/ 1 w 136"/>
                <a:gd name="T23" fmla="*/ 1 h 107"/>
                <a:gd name="T24" fmla="*/ 1 w 136"/>
                <a:gd name="T25" fmla="*/ 1 h 107"/>
                <a:gd name="T26" fmla="*/ 1 w 136"/>
                <a:gd name="T27" fmla="*/ 1 h 107"/>
                <a:gd name="T28" fmla="*/ 1 w 136"/>
                <a:gd name="T29" fmla="*/ 1 h 107"/>
                <a:gd name="T30" fmla="*/ 1 w 136"/>
                <a:gd name="T31" fmla="*/ 1 h 107"/>
                <a:gd name="T32" fmla="*/ 1 w 136"/>
                <a:gd name="T33" fmla="*/ 1 h 107"/>
                <a:gd name="T34" fmla="*/ 1 w 136"/>
                <a:gd name="T35" fmla="*/ 1 h 107"/>
                <a:gd name="T36" fmla="*/ 1 w 136"/>
                <a:gd name="T37" fmla="*/ 1 h 107"/>
                <a:gd name="T38" fmla="*/ 1 w 136"/>
                <a:gd name="T39" fmla="*/ 1 h 107"/>
                <a:gd name="T40" fmla="*/ 1 w 136"/>
                <a:gd name="T41" fmla="*/ 1 h 107"/>
                <a:gd name="T42" fmla="*/ 1 w 136"/>
                <a:gd name="T43" fmla="*/ 1 h 107"/>
                <a:gd name="T44" fmla="*/ 1 w 136"/>
                <a:gd name="T45" fmla="*/ 1 h 107"/>
                <a:gd name="T46" fmla="*/ 1 w 136"/>
                <a:gd name="T47" fmla="*/ 1 h 107"/>
                <a:gd name="T48" fmla="*/ 1 w 136"/>
                <a:gd name="T49" fmla="*/ 1 h 107"/>
                <a:gd name="T50" fmla="*/ 1 w 136"/>
                <a:gd name="T51" fmla="*/ 1 h 107"/>
                <a:gd name="T52" fmla="*/ 1 w 136"/>
                <a:gd name="T53" fmla="*/ 1 h 107"/>
                <a:gd name="T54" fmla="*/ 1 w 136"/>
                <a:gd name="T55" fmla="*/ 1 h 107"/>
                <a:gd name="T56" fmla="*/ 1 w 136"/>
                <a:gd name="T57" fmla="*/ 1 h 107"/>
                <a:gd name="T58" fmla="*/ 1 w 136"/>
                <a:gd name="T59" fmla="*/ 1 h 107"/>
                <a:gd name="T60" fmla="*/ 1 w 136"/>
                <a:gd name="T61" fmla="*/ 1 h 107"/>
                <a:gd name="T62" fmla="*/ 1 w 136"/>
                <a:gd name="T63" fmla="*/ 1 h 107"/>
                <a:gd name="T64" fmla="*/ 1 w 136"/>
                <a:gd name="T65" fmla="*/ 1 h 107"/>
                <a:gd name="T66" fmla="*/ 1 w 136"/>
                <a:gd name="T67" fmla="*/ 1 h 107"/>
                <a:gd name="T68" fmla="*/ 1 w 136"/>
                <a:gd name="T69" fmla="*/ 1 h 107"/>
                <a:gd name="T70" fmla="*/ 1 w 136"/>
                <a:gd name="T71" fmla="*/ 1 h 107"/>
                <a:gd name="T72" fmla="*/ 1 w 136"/>
                <a:gd name="T73" fmla="*/ 1 h 107"/>
                <a:gd name="T74" fmla="*/ 1 w 136"/>
                <a:gd name="T75" fmla="*/ 1 h 107"/>
                <a:gd name="T76" fmla="*/ 1 w 136"/>
                <a:gd name="T77" fmla="*/ 1 h 107"/>
                <a:gd name="T78" fmla="*/ 1 w 136"/>
                <a:gd name="T79" fmla="*/ 1 h 107"/>
                <a:gd name="T80" fmla="*/ 1 w 136"/>
                <a:gd name="T81" fmla="*/ 1 h 107"/>
                <a:gd name="T82" fmla="*/ 1 w 136"/>
                <a:gd name="T83" fmla="*/ 1 h 107"/>
                <a:gd name="T84" fmla="*/ 1 w 136"/>
                <a:gd name="T85" fmla="*/ 1 h 107"/>
                <a:gd name="T86" fmla="*/ 1 w 136"/>
                <a:gd name="T87" fmla="*/ 1 h 107"/>
                <a:gd name="T88" fmla="*/ 1 w 136"/>
                <a:gd name="T89" fmla="*/ 1 h 107"/>
                <a:gd name="T90" fmla="*/ 1 w 136"/>
                <a:gd name="T91" fmla="*/ 1 h 107"/>
                <a:gd name="T92" fmla="*/ 1 w 136"/>
                <a:gd name="T93" fmla="*/ 1 h 107"/>
                <a:gd name="T94" fmla="*/ 1 w 136"/>
                <a:gd name="T95" fmla="*/ 0 h 107"/>
                <a:gd name="T96" fmla="*/ 1 w 136"/>
                <a:gd name="T97" fmla="*/ 1 h 107"/>
                <a:gd name="T98" fmla="*/ 1 w 136"/>
                <a:gd name="T99" fmla="*/ 1 h 107"/>
                <a:gd name="T100" fmla="*/ 1 w 136"/>
                <a:gd name="T101" fmla="*/ 1 h 107"/>
                <a:gd name="T102" fmla="*/ 0 w 136"/>
                <a:gd name="T103" fmla="*/ 1 h 1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6"/>
                <a:gd name="T157" fmla="*/ 0 h 107"/>
                <a:gd name="T158" fmla="*/ 136 w 136"/>
                <a:gd name="T159" fmla="*/ 107 h 1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6" h="107">
                  <a:moveTo>
                    <a:pt x="0" y="7"/>
                  </a:moveTo>
                  <a:lnTo>
                    <a:pt x="6" y="15"/>
                  </a:lnTo>
                  <a:lnTo>
                    <a:pt x="8" y="22"/>
                  </a:lnTo>
                  <a:lnTo>
                    <a:pt x="0" y="30"/>
                  </a:lnTo>
                  <a:lnTo>
                    <a:pt x="3" y="37"/>
                  </a:lnTo>
                  <a:lnTo>
                    <a:pt x="11" y="39"/>
                  </a:lnTo>
                  <a:lnTo>
                    <a:pt x="21" y="41"/>
                  </a:lnTo>
                  <a:lnTo>
                    <a:pt x="26" y="50"/>
                  </a:lnTo>
                  <a:lnTo>
                    <a:pt x="21" y="58"/>
                  </a:lnTo>
                  <a:lnTo>
                    <a:pt x="31" y="60"/>
                  </a:lnTo>
                  <a:lnTo>
                    <a:pt x="31" y="73"/>
                  </a:lnTo>
                  <a:lnTo>
                    <a:pt x="43" y="88"/>
                  </a:lnTo>
                  <a:lnTo>
                    <a:pt x="53" y="95"/>
                  </a:lnTo>
                  <a:lnTo>
                    <a:pt x="61" y="103"/>
                  </a:lnTo>
                  <a:lnTo>
                    <a:pt x="71" y="107"/>
                  </a:lnTo>
                  <a:lnTo>
                    <a:pt x="76" y="105"/>
                  </a:lnTo>
                  <a:lnTo>
                    <a:pt x="76" y="97"/>
                  </a:lnTo>
                  <a:lnTo>
                    <a:pt x="86" y="97"/>
                  </a:lnTo>
                  <a:lnTo>
                    <a:pt x="96" y="103"/>
                  </a:lnTo>
                  <a:lnTo>
                    <a:pt x="104" y="107"/>
                  </a:lnTo>
                  <a:lnTo>
                    <a:pt x="114" y="105"/>
                  </a:lnTo>
                  <a:lnTo>
                    <a:pt x="119" y="97"/>
                  </a:lnTo>
                  <a:lnTo>
                    <a:pt x="124" y="101"/>
                  </a:lnTo>
                  <a:lnTo>
                    <a:pt x="129" y="95"/>
                  </a:lnTo>
                  <a:lnTo>
                    <a:pt x="136" y="97"/>
                  </a:lnTo>
                  <a:lnTo>
                    <a:pt x="136" y="82"/>
                  </a:lnTo>
                  <a:lnTo>
                    <a:pt x="129" y="84"/>
                  </a:lnTo>
                  <a:lnTo>
                    <a:pt x="121" y="82"/>
                  </a:lnTo>
                  <a:lnTo>
                    <a:pt x="114" y="73"/>
                  </a:lnTo>
                  <a:lnTo>
                    <a:pt x="119" y="67"/>
                  </a:lnTo>
                  <a:lnTo>
                    <a:pt x="124" y="65"/>
                  </a:lnTo>
                  <a:lnTo>
                    <a:pt x="124" y="56"/>
                  </a:lnTo>
                  <a:lnTo>
                    <a:pt x="116" y="56"/>
                  </a:lnTo>
                  <a:lnTo>
                    <a:pt x="106" y="48"/>
                  </a:lnTo>
                  <a:lnTo>
                    <a:pt x="101" y="39"/>
                  </a:lnTo>
                  <a:lnTo>
                    <a:pt x="99" y="33"/>
                  </a:lnTo>
                  <a:lnTo>
                    <a:pt x="91" y="33"/>
                  </a:lnTo>
                  <a:lnTo>
                    <a:pt x="86" y="39"/>
                  </a:lnTo>
                  <a:lnTo>
                    <a:pt x="81" y="37"/>
                  </a:lnTo>
                  <a:lnTo>
                    <a:pt x="71" y="28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1" y="18"/>
                  </a:lnTo>
                  <a:lnTo>
                    <a:pt x="43" y="15"/>
                  </a:lnTo>
                  <a:lnTo>
                    <a:pt x="48" y="7"/>
                  </a:lnTo>
                  <a:lnTo>
                    <a:pt x="36" y="3"/>
                  </a:lnTo>
                  <a:lnTo>
                    <a:pt x="26" y="0"/>
                  </a:lnTo>
                  <a:lnTo>
                    <a:pt x="21" y="3"/>
                  </a:lnTo>
                  <a:lnTo>
                    <a:pt x="16" y="7"/>
                  </a:lnTo>
                  <a:lnTo>
                    <a:pt x="8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4" name="Freeform 24"/>
            <p:cNvSpPr>
              <a:spLocks noChangeAspect="1"/>
            </p:cNvSpPr>
            <p:nvPr/>
          </p:nvSpPr>
          <p:spPr bwMode="auto">
            <a:xfrm rot="-547267">
              <a:off x="2376" y="1856"/>
              <a:ext cx="65" cy="94"/>
            </a:xfrm>
            <a:custGeom>
              <a:avLst/>
              <a:gdLst>
                <a:gd name="T0" fmla="*/ 1 w 128"/>
                <a:gd name="T1" fmla="*/ 1 h 163"/>
                <a:gd name="T2" fmla="*/ 1 w 128"/>
                <a:gd name="T3" fmla="*/ 1 h 163"/>
                <a:gd name="T4" fmla="*/ 1 w 128"/>
                <a:gd name="T5" fmla="*/ 1 h 163"/>
                <a:gd name="T6" fmla="*/ 1 w 128"/>
                <a:gd name="T7" fmla="*/ 1 h 163"/>
                <a:gd name="T8" fmla="*/ 1 w 128"/>
                <a:gd name="T9" fmla="*/ 1 h 163"/>
                <a:gd name="T10" fmla="*/ 1 w 128"/>
                <a:gd name="T11" fmla="*/ 1 h 163"/>
                <a:gd name="T12" fmla="*/ 1 w 128"/>
                <a:gd name="T13" fmla="*/ 1 h 163"/>
                <a:gd name="T14" fmla="*/ 1 w 128"/>
                <a:gd name="T15" fmla="*/ 1 h 163"/>
                <a:gd name="T16" fmla="*/ 1 w 128"/>
                <a:gd name="T17" fmla="*/ 1 h 163"/>
                <a:gd name="T18" fmla="*/ 1 w 128"/>
                <a:gd name="T19" fmla="*/ 1 h 163"/>
                <a:gd name="T20" fmla="*/ 1 w 128"/>
                <a:gd name="T21" fmla="*/ 1 h 163"/>
                <a:gd name="T22" fmla="*/ 1 w 128"/>
                <a:gd name="T23" fmla="*/ 1 h 163"/>
                <a:gd name="T24" fmla="*/ 1 w 128"/>
                <a:gd name="T25" fmla="*/ 1 h 163"/>
                <a:gd name="T26" fmla="*/ 1 w 128"/>
                <a:gd name="T27" fmla="*/ 1 h 163"/>
                <a:gd name="T28" fmla="*/ 1 w 128"/>
                <a:gd name="T29" fmla="*/ 1 h 163"/>
                <a:gd name="T30" fmla="*/ 1 w 128"/>
                <a:gd name="T31" fmla="*/ 1 h 163"/>
                <a:gd name="T32" fmla="*/ 1 w 128"/>
                <a:gd name="T33" fmla="*/ 1 h 163"/>
                <a:gd name="T34" fmla="*/ 1 w 128"/>
                <a:gd name="T35" fmla="*/ 1 h 163"/>
                <a:gd name="T36" fmla="*/ 1 w 128"/>
                <a:gd name="T37" fmla="*/ 1 h 163"/>
                <a:gd name="T38" fmla="*/ 1 w 128"/>
                <a:gd name="T39" fmla="*/ 1 h 163"/>
                <a:gd name="T40" fmla="*/ 1 w 128"/>
                <a:gd name="T41" fmla="*/ 1 h 163"/>
                <a:gd name="T42" fmla="*/ 1 w 128"/>
                <a:gd name="T43" fmla="*/ 1 h 163"/>
                <a:gd name="T44" fmla="*/ 1 w 128"/>
                <a:gd name="T45" fmla="*/ 1 h 163"/>
                <a:gd name="T46" fmla="*/ 1 w 128"/>
                <a:gd name="T47" fmla="*/ 1 h 163"/>
                <a:gd name="T48" fmla="*/ 1 w 128"/>
                <a:gd name="T49" fmla="*/ 1 h 163"/>
                <a:gd name="T50" fmla="*/ 1 w 128"/>
                <a:gd name="T51" fmla="*/ 1 h 163"/>
                <a:gd name="T52" fmla="*/ 1 w 128"/>
                <a:gd name="T53" fmla="*/ 1 h 163"/>
                <a:gd name="T54" fmla="*/ 1 w 128"/>
                <a:gd name="T55" fmla="*/ 1 h 163"/>
                <a:gd name="T56" fmla="*/ 1 w 128"/>
                <a:gd name="T57" fmla="*/ 1 h 163"/>
                <a:gd name="T58" fmla="*/ 1 w 128"/>
                <a:gd name="T59" fmla="*/ 1 h 163"/>
                <a:gd name="T60" fmla="*/ 1 w 128"/>
                <a:gd name="T61" fmla="*/ 1 h 163"/>
                <a:gd name="T62" fmla="*/ 1 w 128"/>
                <a:gd name="T63" fmla="*/ 1 h 163"/>
                <a:gd name="T64" fmla="*/ 1 w 128"/>
                <a:gd name="T65" fmla="*/ 1 h 163"/>
                <a:gd name="T66" fmla="*/ 1 w 128"/>
                <a:gd name="T67" fmla="*/ 1 h 163"/>
                <a:gd name="T68" fmla="*/ 1 w 128"/>
                <a:gd name="T69" fmla="*/ 1 h 163"/>
                <a:gd name="T70" fmla="*/ 1 w 128"/>
                <a:gd name="T71" fmla="*/ 1 h 163"/>
                <a:gd name="T72" fmla="*/ 1 w 128"/>
                <a:gd name="T73" fmla="*/ 0 h 163"/>
                <a:gd name="T74" fmla="*/ 1 w 128"/>
                <a:gd name="T75" fmla="*/ 1 h 163"/>
                <a:gd name="T76" fmla="*/ 1 w 128"/>
                <a:gd name="T77" fmla="*/ 1 h 163"/>
                <a:gd name="T78" fmla="*/ 0 w 128"/>
                <a:gd name="T79" fmla="*/ 1 h 163"/>
                <a:gd name="T80" fmla="*/ 1 w 128"/>
                <a:gd name="T81" fmla="*/ 1 h 163"/>
                <a:gd name="T82" fmla="*/ 1 w 128"/>
                <a:gd name="T83" fmla="*/ 1 h 163"/>
                <a:gd name="T84" fmla="*/ 1 w 128"/>
                <a:gd name="T85" fmla="*/ 1 h 163"/>
                <a:gd name="T86" fmla="*/ 1 w 128"/>
                <a:gd name="T87" fmla="*/ 1 h 163"/>
                <a:gd name="T88" fmla="*/ 1 w 128"/>
                <a:gd name="T89" fmla="*/ 1 h 163"/>
                <a:gd name="T90" fmla="*/ 1 w 128"/>
                <a:gd name="T91" fmla="*/ 1 h 163"/>
                <a:gd name="T92" fmla="*/ 1 w 128"/>
                <a:gd name="T93" fmla="*/ 1 h 163"/>
                <a:gd name="T94" fmla="*/ 1 w 128"/>
                <a:gd name="T95" fmla="*/ 1 h 163"/>
                <a:gd name="T96" fmla="*/ 1 w 128"/>
                <a:gd name="T97" fmla="*/ 1 h 163"/>
                <a:gd name="T98" fmla="*/ 1 w 128"/>
                <a:gd name="T99" fmla="*/ 1 h 1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8"/>
                <a:gd name="T151" fmla="*/ 0 h 163"/>
                <a:gd name="T152" fmla="*/ 128 w 128"/>
                <a:gd name="T153" fmla="*/ 163 h 1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8" h="163">
                  <a:moveTo>
                    <a:pt x="2" y="111"/>
                  </a:moveTo>
                  <a:lnTo>
                    <a:pt x="10" y="115"/>
                  </a:lnTo>
                  <a:lnTo>
                    <a:pt x="7" y="124"/>
                  </a:lnTo>
                  <a:lnTo>
                    <a:pt x="15" y="124"/>
                  </a:lnTo>
                  <a:lnTo>
                    <a:pt x="20" y="130"/>
                  </a:lnTo>
                  <a:lnTo>
                    <a:pt x="20" y="137"/>
                  </a:lnTo>
                  <a:lnTo>
                    <a:pt x="27" y="139"/>
                  </a:lnTo>
                  <a:lnTo>
                    <a:pt x="30" y="150"/>
                  </a:lnTo>
                  <a:lnTo>
                    <a:pt x="30" y="163"/>
                  </a:lnTo>
                  <a:lnTo>
                    <a:pt x="47" y="158"/>
                  </a:lnTo>
                  <a:lnTo>
                    <a:pt x="60" y="154"/>
                  </a:lnTo>
                  <a:lnTo>
                    <a:pt x="68" y="150"/>
                  </a:lnTo>
                  <a:lnTo>
                    <a:pt x="80" y="150"/>
                  </a:lnTo>
                  <a:lnTo>
                    <a:pt x="88" y="143"/>
                  </a:lnTo>
                  <a:lnTo>
                    <a:pt x="95" y="143"/>
                  </a:lnTo>
                  <a:lnTo>
                    <a:pt x="108" y="145"/>
                  </a:lnTo>
                  <a:lnTo>
                    <a:pt x="115" y="141"/>
                  </a:lnTo>
                  <a:lnTo>
                    <a:pt x="115" y="135"/>
                  </a:lnTo>
                  <a:lnTo>
                    <a:pt x="128" y="130"/>
                  </a:lnTo>
                  <a:lnTo>
                    <a:pt x="118" y="126"/>
                  </a:lnTo>
                  <a:lnTo>
                    <a:pt x="110" y="118"/>
                  </a:lnTo>
                  <a:lnTo>
                    <a:pt x="100" y="111"/>
                  </a:lnTo>
                  <a:lnTo>
                    <a:pt x="88" y="96"/>
                  </a:lnTo>
                  <a:lnTo>
                    <a:pt x="88" y="83"/>
                  </a:lnTo>
                  <a:lnTo>
                    <a:pt x="78" y="81"/>
                  </a:lnTo>
                  <a:lnTo>
                    <a:pt x="83" y="73"/>
                  </a:lnTo>
                  <a:lnTo>
                    <a:pt x="78" y="64"/>
                  </a:lnTo>
                  <a:lnTo>
                    <a:pt x="68" y="62"/>
                  </a:lnTo>
                  <a:lnTo>
                    <a:pt x="60" y="60"/>
                  </a:lnTo>
                  <a:lnTo>
                    <a:pt x="57" y="53"/>
                  </a:lnTo>
                  <a:lnTo>
                    <a:pt x="65" y="45"/>
                  </a:lnTo>
                  <a:lnTo>
                    <a:pt x="63" y="38"/>
                  </a:lnTo>
                  <a:lnTo>
                    <a:pt x="57" y="30"/>
                  </a:lnTo>
                  <a:lnTo>
                    <a:pt x="45" y="30"/>
                  </a:lnTo>
                  <a:lnTo>
                    <a:pt x="30" y="15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22" y="13"/>
                  </a:lnTo>
                  <a:lnTo>
                    <a:pt x="5" y="28"/>
                  </a:lnTo>
                  <a:lnTo>
                    <a:pt x="0" y="41"/>
                  </a:lnTo>
                  <a:lnTo>
                    <a:pt x="7" y="47"/>
                  </a:lnTo>
                  <a:lnTo>
                    <a:pt x="10" y="56"/>
                  </a:lnTo>
                  <a:lnTo>
                    <a:pt x="10" y="66"/>
                  </a:lnTo>
                  <a:lnTo>
                    <a:pt x="17" y="77"/>
                  </a:lnTo>
                  <a:lnTo>
                    <a:pt x="15" y="83"/>
                  </a:lnTo>
                  <a:lnTo>
                    <a:pt x="12" y="90"/>
                  </a:lnTo>
                  <a:lnTo>
                    <a:pt x="15" y="98"/>
                  </a:lnTo>
                  <a:lnTo>
                    <a:pt x="12" y="103"/>
                  </a:lnTo>
                  <a:lnTo>
                    <a:pt x="2" y="103"/>
                  </a:lnTo>
                  <a:lnTo>
                    <a:pt x="2" y="111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" name="Freeform 25"/>
            <p:cNvSpPr>
              <a:spLocks noChangeAspect="1"/>
            </p:cNvSpPr>
            <p:nvPr/>
          </p:nvSpPr>
          <p:spPr bwMode="auto">
            <a:xfrm rot="-547267">
              <a:off x="2403" y="1915"/>
              <a:ext cx="142" cy="88"/>
            </a:xfrm>
            <a:custGeom>
              <a:avLst/>
              <a:gdLst>
                <a:gd name="T0" fmla="*/ 1 w 282"/>
                <a:gd name="T1" fmla="*/ 1 h 154"/>
                <a:gd name="T2" fmla="*/ 0 w 282"/>
                <a:gd name="T3" fmla="*/ 1 h 154"/>
                <a:gd name="T4" fmla="*/ 1 w 282"/>
                <a:gd name="T5" fmla="*/ 1 h 154"/>
                <a:gd name="T6" fmla="*/ 1 w 282"/>
                <a:gd name="T7" fmla="*/ 1 h 154"/>
                <a:gd name="T8" fmla="*/ 1 w 282"/>
                <a:gd name="T9" fmla="*/ 1 h 154"/>
                <a:gd name="T10" fmla="*/ 1 w 282"/>
                <a:gd name="T11" fmla="*/ 1 h 154"/>
                <a:gd name="T12" fmla="*/ 1 w 282"/>
                <a:gd name="T13" fmla="*/ 1 h 154"/>
                <a:gd name="T14" fmla="*/ 1 w 282"/>
                <a:gd name="T15" fmla="*/ 1 h 154"/>
                <a:gd name="T16" fmla="*/ 1 w 282"/>
                <a:gd name="T17" fmla="*/ 1 h 154"/>
                <a:gd name="T18" fmla="*/ 1 w 282"/>
                <a:gd name="T19" fmla="*/ 1 h 154"/>
                <a:gd name="T20" fmla="*/ 1 w 282"/>
                <a:gd name="T21" fmla="*/ 1 h 154"/>
                <a:gd name="T22" fmla="*/ 1 w 282"/>
                <a:gd name="T23" fmla="*/ 1 h 154"/>
                <a:gd name="T24" fmla="*/ 1 w 282"/>
                <a:gd name="T25" fmla="*/ 1 h 154"/>
                <a:gd name="T26" fmla="*/ 1 w 282"/>
                <a:gd name="T27" fmla="*/ 1 h 154"/>
                <a:gd name="T28" fmla="*/ 1 w 282"/>
                <a:gd name="T29" fmla="*/ 1 h 154"/>
                <a:gd name="T30" fmla="*/ 1 w 282"/>
                <a:gd name="T31" fmla="*/ 1 h 154"/>
                <a:gd name="T32" fmla="*/ 1 w 282"/>
                <a:gd name="T33" fmla="*/ 1 h 154"/>
                <a:gd name="T34" fmla="*/ 1 w 282"/>
                <a:gd name="T35" fmla="*/ 1 h 154"/>
                <a:gd name="T36" fmla="*/ 1 w 282"/>
                <a:gd name="T37" fmla="*/ 1 h 154"/>
                <a:gd name="T38" fmla="*/ 1 w 282"/>
                <a:gd name="T39" fmla="*/ 1 h 154"/>
                <a:gd name="T40" fmla="*/ 1 w 282"/>
                <a:gd name="T41" fmla="*/ 1 h 154"/>
                <a:gd name="T42" fmla="*/ 1 w 282"/>
                <a:gd name="T43" fmla="*/ 1 h 154"/>
                <a:gd name="T44" fmla="*/ 1 w 282"/>
                <a:gd name="T45" fmla="*/ 1 h 154"/>
                <a:gd name="T46" fmla="*/ 1 w 282"/>
                <a:gd name="T47" fmla="*/ 1 h 154"/>
                <a:gd name="T48" fmla="*/ 1 w 282"/>
                <a:gd name="T49" fmla="*/ 1 h 154"/>
                <a:gd name="T50" fmla="*/ 1 w 282"/>
                <a:gd name="T51" fmla="*/ 1 h 154"/>
                <a:gd name="T52" fmla="*/ 1 w 282"/>
                <a:gd name="T53" fmla="*/ 1 h 154"/>
                <a:gd name="T54" fmla="*/ 1 w 282"/>
                <a:gd name="T55" fmla="*/ 1 h 154"/>
                <a:gd name="T56" fmla="*/ 1 w 282"/>
                <a:gd name="T57" fmla="*/ 1 h 154"/>
                <a:gd name="T58" fmla="*/ 1 w 282"/>
                <a:gd name="T59" fmla="*/ 1 h 154"/>
                <a:gd name="T60" fmla="*/ 1 w 282"/>
                <a:gd name="T61" fmla="*/ 1 h 154"/>
                <a:gd name="T62" fmla="*/ 1 w 282"/>
                <a:gd name="T63" fmla="*/ 1 h 154"/>
                <a:gd name="T64" fmla="*/ 1 w 282"/>
                <a:gd name="T65" fmla="*/ 1 h 154"/>
                <a:gd name="T66" fmla="*/ 1 w 282"/>
                <a:gd name="T67" fmla="*/ 1 h 154"/>
                <a:gd name="T68" fmla="*/ 1 w 282"/>
                <a:gd name="T69" fmla="*/ 1 h 154"/>
                <a:gd name="T70" fmla="*/ 1 w 282"/>
                <a:gd name="T71" fmla="*/ 1 h 154"/>
                <a:gd name="T72" fmla="*/ 1 w 282"/>
                <a:gd name="T73" fmla="*/ 1 h 154"/>
                <a:gd name="T74" fmla="*/ 1 w 282"/>
                <a:gd name="T75" fmla="*/ 1 h 154"/>
                <a:gd name="T76" fmla="*/ 1 w 282"/>
                <a:gd name="T77" fmla="*/ 1 h 154"/>
                <a:gd name="T78" fmla="*/ 1 w 282"/>
                <a:gd name="T79" fmla="*/ 1 h 154"/>
                <a:gd name="T80" fmla="*/ 1 w 282"/>
                <a:gd name="T81" fmla="*/ 1 h 154"/>
                <a:gd name="T82" fmla="*/ 1 w 282"/>
                <a:gd name="T83" fmla="*/ 1 h 154"/>
                <a:gd name="T84" fmla="*/ 1 w 282"/>
                <a:gd name="T85" fmla="*/ 1 h 154"/>
                <a:gd name="T86" fmla="*/ 1 w 282"/>
                <a:gd name="T87" fmla="*/ 1 h 1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2"/>
                <a:gd name="T133" fmla="*/ 0 h 154"/>
                <a:gd name="T134" fmla="*/ 282 w 282"/>
                <a:gd name="T135" fmla="*/ 154 h 15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2" h="154">
                  <a:moveTo>
                    <a:pt x="7" y="70"/>
                  </a:moveTo>
                  <a:lnTo>
                    <a:pt x="5" y="62"/>
                  </a:lnTo>
                  <a:lnTo>
                    <a:pt x="0" y="57"/>
                  </a:lnTo>
                  <a:lnTo>
                    <a:pt x="0" y="45"/>
                  </a:lnTo>
                  <a:lnTo>
                    <a:pt x="17" y="40"/>
                  </a:lnTo>
                  <a:lnTo>
                    <a:pt x="30" y="36"/>
                  </a:lnTo>
                  <a:lnTo>
                    <a:pt x="38" y="32"/>
                  </a:lnTo>
                  <a:lnTo>
                    <a:pt x="50" y="32"/>
                  </a:lnTo>
                  <a:lnTo>
                    <a:pt x="58" y="25"/>
                  </a:lnTo>
                  <a:lnTo>
                    <a:pt x="65" y="25"/>
                  </a:lnTo>
                  <a:lnTo>
                    <a:pt x="78" y="27"/>
                  </a:lnTo>
                  <a:lnTo>
                    <a:pt x="85" y="23"/>
                  </a:lnTo>
                  <a:lnTo>
                    <a:pt x="85" y="17"/>
                  </a:lnTo>
                  <a:lnTo>
                    <a:pt x="98" y="12"/>
                  </a:lnTo>
                  <a:lnTo>
                    <a:pt x="103" y="10"/>
                  </a:lnTo>
                  <a:lnTo>
                    <a:pt x="103" y="2"/>
                  </a:lnTo>
                  <a:lnTo>
                    <a:pt x="113" y="2"/>
                  </a:lnTo>
                  <a:lnTo>
                    <a:pt x="123" y="8"/>
                  </a:lnTo>
                  <a:lnTo>
                    <a:pt x="131" y="12"/>
                  </a:lnTo>
                  <a:lnTo>
                    <a:pt x="141" y="10"/>
                  </a:lnTo>
                  <a:lnTo>
                    <a:pt x="146" y="2"/>
                  </a:lnTo>
                  <a:lnTo>
                    <a:pt x="151" y="6"/>
                  </a:lnTo>
                  <a:lnTo>
                    <a:pt x="156" y="0"/>
                  </a:lnTo>
                  <a:lnTo>
                    <a:pt x="163" y="2"/>
                  </a:lnTo>
                  <a:lnTo>
                    <a:pt x="168" y="8"/>
                  </a:lnTo>
                  <a:lnTo>
                    <a:pt x="178" y="10"/>
                  </a:lnTo>
                  <a:lnTo>
                    <a:pt x="206" y="10"/>
                  </a:lnTo>
                  <a:lnTo>
                    <a:pt x="214" y="2"/>
                  </a:lnTo>
                  <a:lnTo>
                    <a:pt x="219" y="0"/>
                  </a:lnTo>
                  <a:lnTo>
                    <a:pt x="231" y="4"/>
                  </a:lnTo>
                  <a:lnTo>
                    <a:pt x="234" y="15"/>
                  </a:lnTo>
                  <a:lnTo>
                    <a:pt x="244" y="19"/>
                  </a:lnTo>
                  <a:lnTo>
                    <a:pt x="256" y="25"/>
                  </a:lnTo>
                  <a:lnTo>
                    <a:pt x="261" y="30"/>
                  </a:lnTo>
                  <a:lnTo>
                    <a:pt x="266" y="40"/>
                  </a:lnTo>
                  <a:lnTo>
                    <a:pt x="276" y="49"/>
                  </a:lnTo>
                  <a:lnTo>
                    <a:pt x="282" y="57"/>
                  </a:lnTo>
                  <a:lnTo>
                    <a:pt x="279" y="66"/>
                  </a:lnTo>
                  <a:lnTo>
                    <a:pt x="269" y="70"/>
                  </a:lnTo>
                  <a:lnTo>
                    <a:pt x="261" y="75"/>
                  </a:lnTo>
                  <a:lnTo>
                    <a:pt x="254" y="70"/>
                  </a:lnTo>
                  <a:lnTo>
                    <a:pt x="244" y="64"/>
                  </a:lnTo>
                  <a:lnTo>
                    <a:pt x="239" y="66"/>
                  </a:lnTo>
                  <a:lnTo>
                    <a:pt x="234" y="70"/>
                  </a:lnTo>
                  <a:lnTo>
                    <a:pt x="231" y="77"/>
                  </a:lnTo>
                  <a:lnTo>
                    <a:pt x="224" y="83"/>
                  </a:lnTo>
                  <a:lnTo>
                    <a:pt x="214" y="90"/>
                  </a:lnTo>
                  <a:lnTo>
                    <a:pt x="201" y="79"/>
                  </a:lnTo>
                  <a:lnTo>
                    <a:pt x="193" y="75"/>
                  </a:lnTo>
                  <a:lnTo>
                    <a:pt x="186" y="81"/>
                  </a:lnTo>
                  <a:lnTo>
                    <a:pt x="178" y="83"/>
                  </a:lnTo>
                  <a:lnTo>
                    <a:pt x="178" y="85"/>
                  </a:lnTo>
                  <a:lnTo>
                    <a:pt x="166" y="79"/>
                  </a:lnTo>
                  <a:lnTo>
                    <a:pt x="161" y="87"/>
                  </a:lnTo>
                  <a:lnTo>
                    <a:pt x="166" y="92"/>
                  </a:lnTo>
                  <a:lnTo>
                    <a:pt x="163" y="98"/>
                  </a:lnTo>
                  <a:lnTo>
                    <a:pt x="158" y="98"/>
                  </a:lnTo>
                  <a:lnTo>
                    <a:pt x="156" y="107"/>
                  </a:lnTo>
                  <a:lnTo>
                    <a:pt x="156" y="115"/>
                  </a:lnTo>
                  <a:lnTo>
                    <a:pt x="148" y="115"/>
                  </a:lnTo>
                  <a:lnTo>
                    <a:pt x="143" y="122"/>
                  </a:lnTo>
                  <a:lnTo>
                    <a:pt x="131" y="126"/>
                  </a:lnTo>
                  <a:lnTo>
                    <a:pt x="133" y="132"/>
                  </a:lnTo>
                  <a:lnTo>
                    <a:pt x="133" y="145"/>
                  </a:lnTo>
                  <a:lnTo>
                    <a:pt x="131" y="147"/>
                  </a:lnTo>
                  <a:lnTo>
                    <a:pt x="123" y="152"/>
                  </a:lnTo>
                  <a:lnTo>
                    <a:pt x="118" y="147"/>
                  </a:lnTo>
                  <a:lnTo>
                    <a:pt x="108" y="154"/>
                  </a:lnTo>
                  <a:lnTo>
                    <a:pt x="100" y="152"/>
                  </a:lnTo>
                  <a:lnTo>
                    <a:pt x="98" y="145"/>
                  </a:lnTo>
                  <a:lnTo>
                    <a:pt x="100" y="141"/>
                  </a:lnTo>
                  <a:lnTo>
                    <a:pt x="93" y="137"/>
                  </a:lnTo>
                  <a:lnTo>
                    <a:pt x="78" y="147"/>
                  </a:lnTo>
                  <a:lnTo>
                    <a:pt x="63" y="143"/>
                  </a:lnTo>
                  <a:lnTo>
                    <a:pt x="58" y="147"/>
                  </a:lnTo>
                  <a:lnTo>
                    <a:pt x="53" y="152"/>
                  </a:lnTo>
                  <a:lnTo>
                    <a:pt x="48" y="154"/>
                  </a:lnTo>
                  <a:lnTo>
                    <a:pt x="43" y="143"/>
                  </a:lnTo>
                  <a:lnTo>
                    <a:pt x="45" y="137"/>
                  </a:lnTo>
                  <a:lnTo>
                    <a:pt x="35" y="134"/>
                  </a:lnTo>
                  <a:lnTo>
                    <a:pt x="35" y="126"/>
                  </a:lnTo>
                  <a:lnTo>
                    <a:pt x="40" y="117"/>
                  </a:lnTo>
                  <a:lnTo>
                    <a:pt x="40" y="107"/>
                  </a:lnTo>
                  <a:lnTo>
                    <a:pt x="35" y="102"/>
                  </a:lnTo>
                  <a:lnTo>
                    <a:pt x="35" y="94"/>
                  </a:lnTo>
                  <a:lnTo>
                    <a:pt x="30" y="87"/>
                  </a:lnTo>
                  <a:lnTo>
                    <a:pt x="20" y="83"/>
                  </a:lnTo>
                  <a:lnTo>
                    <a:pt x="12" y="77"/>
                  </a:lnTo>
                  <a:lnTo>
                    <a:pt x="7" y="7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" name="Freeform 26"/>
            <p:cNvSpPr>
              <a:spLocks noChangeAspect="1"/>
            </p:cNvSpPr>
            <p:nvPr/>
          </p:nvSpPr>
          <p:spPr bwMode="auto">
            <a:xfrm rot="-547267">
              <a:off x="2486" y="1952"/>
              <a:ext cx="72" cy="64"/>
            </a:xfrm>
            <a:custGeom>
              <a:avLst/>
              <a:gdLst>
                <a:gd name="T0" fmla="*/ 0 w 141"/>
                <a:gd name="T1" fmla="*/ 1 h 113"/>
                <a:gd name="T2" fmla="*/ 0 w 141"/>
                <a:gd name="T3" fmla="*/ 1 h 113"/>
                <a:gd name="T4" fmla="*/ 1 w 141"/>
                <a:gd name="T5" fmla="*/ 1 h 113"/>
                <a:gd name="T6" fmla="*/ 1 w 141"/>
                <a:gd name="T7" fmla="*/ 1 h 113"/>
                <a:gd name="T8" fmla="*/ 1 w 141"/>
                <a:gd name="T9" fmla="*/ 1 h 113"/>
                <a:gd name="T10" fmla="*/ 1 w 141"/>
                <a:gd name="T11" fmla="*/ 1 h 113"/>
                <a:gd name="T12" fmla="*/ 1 w 141"/>
                <a:gd name="T13" fmla="*/ 1 h 113"/>
                <a:gd name="T14" fmla="*/ 1 w 141"/>
                <a:gd name="T15" fmla="*/ 1 h 113"/>
                <a:gd name="T16" fmla="*/ 1 w 141"/>
                <a:gd name="T17" fmla="*/ 1 h 113"/>
                <a:gd name="T18" fmla="*/ 1 w 141"/>
                <a:gd name="T19" fmla="*/ 1 h 113"/>
                <a:gd name="T20" fmla="*/ 1 w 141"/>
                <a:gd name="T21" fmla="*/ 0 h 113"/>
                <a:gd name="T22" fmla="*/ 1 w 141"/>
                <a:gd name="T23" fmla="*/ 1 h 113"/>
                <a:gd name="T24" fmla="*/ 1 w 141"/>
                <a:gd name="T25" fmla="*/ 1 h 113"/>
                <a:gd name="T26" fmla="*/ 1 w 141"/>
                <a:gd name="T27" fmla="*/ 1 h 113"/>
                <a:gd name="T28" fmla="*/ 1 w 141"/>
                <a:gd name="T29" fmla="*/ 1 h 113"/>
                <a:gd name="T30" fmla="*/ 1 w 141"/>
                <a:gd name="T31" fmla="*/ 1 h 113"/>
                <a:gd name="T32" fmla="*/ 1 w 141"/>
                <a:gd name="T33" fmla="*/ 1 h 113"/>
                <a:gd name="T34" fmla="*/ 1 w 141"/>
                <a:gd name="T35" fmla="*/ 1 h 113"/>
                <a:gd name="T36" fmla="*/ 1 w 141"/>
                <a:gd name="T37" fmla="*/ 1 h 113"/>
                <a:gd name="T38" fmla="*/ 1 w 141"/>
                <a:gd name="T39" fmla="*/ 1 h 113"/>
                <a:gd name="T40" fmla="*/ 1 w 141"/>
                <a:gd name="T41" fmla="*/ 1 h 113"/>
                <a:gd name="T42" fmla="*/ 1 w 141"/>
                <a:gd name="T43" fmla="*/ 1 h 113"/>
                <a:gd name="T44" fmla="*/ 1 w 141"/>
                <a:gd name="T45" fmla="*/ 1 h 113"/>
                <a:gd name="T46" fmla="*/ 1 w 141"/>
                <a:gd name="T47" fmla="*/ 1 h 113"/>
                <a:gd name="T48" fmla="*/ 1 w 141"/>
                <a:gd name="T49" fmla="*/ 1 h 113"/>
                <a:gd name="T50" fmla="*/ 1 w 141"/>
                <a:gd name="T51" fmla="*/ 1 h 113"/>
                <a:gd name="T52" fmla="*/ 1 w 141"/>
                <a:gd name="T53" fmla="*/ 1 h 113"/>
                <a:gd name="T54" fmla="*/ 1 w 141"/>
                <a:gd name="T55" fmla="*/ 1 h 113"/>
                <a:gd name="T56" fmla="*/ 1 w 141"/>
                <a:gd name="T57" fmla="*/ 1 h 113"/>
                <a:gd name="T58" fmla="*/ 1 w 141"/>
                <a:gd name="T59" fmla="*/ 1 h 113"/>
                <a:gd name="T60" fmla="*/ 1 w 141"/>
                <a:gd name="T61" fmla="*/ 1 h 113"/>
                <a:gd name="T62" fmla="*/ 1 w 141"/>
                <a:gd name="T63" fmla="*/ 1 h 113"/>
                <a:gd name="T64" fmla="*/ 1 w 141"/>
                <a:gd name="T65" fmla="*/ 1 h 113"/>
                <a:gd name="T66" fmla="*/ 1 w 141"/>
                <a:gd name="T67" fmla="*/ 1 h 113"/>
                <a:gd name="T68" fmla="*/ 1 w 141"/>
                <a:gd name="T69" fmla="*/ 1 h 113"/>
                <a:gd name="T70" fmla="*/ 1 w 141"/>
                <a:gd name="T71" fmla="*/ 1 h 113"/>
                <a:gd name="T72" fmla="*/ 1 w 141"/>
                <a:gd name="T73" fmla="*/ 1 h 113"/>
                <a:gd name="T74" fmla="*/ 1 w 141"/>
                <a:gd name="T75" fmla="*/ 1 h 113"/>
                <a:gd name="T76" fmla="*/ 1 w 141"/>
                <a:gd name="T77" fmla="*/ 1 h 113"/>
                <a:gd name="T78" fmla="*/ 1 w 141"/>
                <a:gd name="T79" fmla="*/ 1 h 113"/>
                <a:gd name="T80" fmla="*/ 1 w 141"/>
                <a:gd name="T81" fmla="*/ 1 h 113"/>
                <a:gd name="T82" fmla="*/ 1 w 141"/>
                <a:gd name="T83" fmla="*/ 1 h 113"/>
                <a:gd name="T84" fmla="*/ 1 w 141"/>
                <a:gd name="T85" fmla="*/ 1 h 113"/>
                <a:gd name="T86" fmla="*/ 1 w 141"/>
                <a:gd name="T87" fmla="*/ 1 h 113"/>
                <a:gd name="T88" fmla="*/ 1 w 141"/>
                <a:gd name="T89" fmla="*/ 1 h 113"/>
                <a:gd name="T90" fmla="*/ 1 w 141"/>
                <a:gd name="T91" fmla="*/ 1 h 113"/>
                <a:gd name="T92" fmla="*/ 1 w 141"/>
                <a:gd name="T93" fmla="*/ 1 h 113"/>
                <a:gd name="T94" fmla="*/ 1 w 141"/>
                <a:gd name="T95" fmla="*/ 1 h 113"/>
                <a:gd name="T96" fmla="*/ 1 w 141"/>
                <a:gd name="T97" fmla="*/ 1 h 113"/>
                <a:gd name="T98" fmla="*/ 1 w 141"/>
                <a:gd name="T99" fmla="*/ 1 h 113"/>
                <a:gd name="T100" fmla="*/ 0 w 141"/>
                <a:gd name="T101" fmla="*/ 1 h 1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1"/>
                <a:gd name="T154" fmla="*/ 0 h 113"/>
                <a:gd name="T155" fmla="*/ 141 w 141"/>
                <a:gd name="T156" fmla="*/ 113 h 1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1" h="113">
                  <a:moveTo>
                    <a:pt x="0" y="40"/>
                  </a:moveTo>
                  <a:lnTo>
                    <a:pt x="0" y="32"/>
                  </a:lnTo>
                  <a:lnTo>
                    <a:pt x="2" y="23"/>
                  </a:lnTo>
                  <a:lnTo>
                    <a:pt x="7" y="23"/>
                  </a:lnTo>
                  <a:lnTo>
                    <a:pt x="10" y="17"/>
                  </a:lnTo>
                  <a:lnTo>
                    <a:pt x="5" y="12"/>
                  </a:lnTo>
                  <a:lnTo>
                    <a:pt x="10" y="4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30" y="6"/>
                  </a:lnTo>
                  <a:lnTo>
                    <a:pt x="37" y="0"/>
                  </a:lnTo>
                  <a:lnTo>
                    <a:pt x="45" y="4"/>
                  </a:lnTo>
                  <a:lnTo>
                    <a:pt x="58" y="15"/>
                  </a:lnTo>
                  <a:lnTo>
                    <a:pt x="65" y="19"/>
                  </a:lnTo>
                  <a:lnTo>
                    <a:pt x="68" y="23"/>
                  </a:lnTo>
                  <a:lnTo>
                    <a:pt x="63" y="27"/>
                  </a:lnTo>
                  <a:lnTo>
                    <a:pt x="65" y="32"/>
                  </a:lnTo>
                  <a:lnTo>
                    <a:pt x="78" y="34"/>
                  </a:lnTo>
                  <a:lnTo>
                    <a:pt x="90" y="34"/>
                  </a:lnTo>
                  <a:lnTo>
                    <a:pt x="95" y="38"/>
                  </a:lnTo>
                  <a:lnTo>
                    <a:pt x="110" y="42"/>
                  </a:lnTo>
                  <a:lnTo>
                    <a:pt x="118" y="47"/>
                  </a:lnTo>
                  <a:lnTo>
                    <a:pt x="123" y="57"/>
                  </a:lnTo>
                  <a:lnTo>
                    <a:pt x="133" y="51"/>
                  </a:lnTo>
                  <a:lnTo>
                    <a:pt x="138" y="53"/>
                  </a:lnTo>
                  <a:lnTo>
                    <a:pt x="133" y="64"/>
                  </a:lnTo>
                  <a:lnTo>
                    <a:pt x="141" y="70"/>
                  </a:lnTo>
                  <a:lnTo>
                    <a:pt x="138" y="77"/>
                  </a:lnTo>
                  <a:lnTo>
                    <a:pt x="136" y="85"/>
                  </a:lnTo>
                  <a:lnTo>
                    <a:pt x="138" y="94"/>
                  </a:lnTo>
                  <a:lnTo>
                    <a:pt x="131" y="102"/>
                  </a:lnTo>
                  <a:lnTo>
                    <a:pt x="136" y="109"/>
                  </a:lnTo>
                  <a:lnTo>
                    <a:pt x="126" y="113"/>
                  </a:lnTo>
                  <a:lnTo>
                    <a:pt x="120" y="104"/>
                  </a:lnTo>
                  <a:lnTo>
                    <a:pt x="115" y="98"/>
                  </a:lnTo>
                  <a:lnTo>
                    <a:pt x="105" y="100"/>
                  </a:lnTo>
                  <a:lnTo>
                    <a:pt x="98" y="96"/>
                  </a:lnTo>
                  <a:lnTo>
                    <a:pt x="83" y="98"/>
                  </a:lnTo>
                  <a:lnTo>
                    <a:pt x="68" y="98"/>
                  </a:lnTo>
                  <a:lnTo>
                    <a:pt x="58" y="100"/>
                  </a:lnTo>
                  <a:lnTo>
                    <a:pt x="48" y="100"/>
                  </a:lnTo>
                  <a:lnTo>
                    <a:pt x="45" y="89"/>
                  </a:lnTo>
                  <a:lnTo>
                    <a:pt x="48" y="79"/>
                  </a:lnTo>
                  <a:lnTo>
                    <a:pt x="40" y="74"/>
                  </a:lnTo>
                  <a:lnTo>
                    <a:pt x="35" y="68"/>
                  </a:lnTo>
                  <a:lnTo>
                    <a:pt x="40" y="59"/>
                  </a:lnTo>
                  <a:lnTo>
                    <a:pt x="40" y="51"/>
                  </a:lnTo>
                  <a:lnTo>
                    <a:pt x="35" y="51"/>
                  </a:lnTo>
                  <a:lnTo>
                    <a:pt x="25" y="51"/>
                  </a:lnTo>
                  <a:lnTo>
                    <a:pt x="12" y="47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" name="Freeform 27"/>
            <p:cNvSpPr>
              <a:spLocks noChangeAspect="1"/>
            </p:cNvSpPr>
            <p:nvPr/>
          </p:nvSpPr>
          <p:spPr bwMode="auto">
            <a:xfrm rot="-547267">
              <a:off x="2545" y="1448"/>
              <a:ext cx="121" cy="186"/>
            </a:xfrm>
            <a:custGeom>
              <a:avLst/>
              <a:gdLst>
                <a:gd name="T0" fmla="*/ 1 w 237"/>
                <a:gd name="T1" fmla="*/ 1 h 325"/>
                <a:gd name="T2" fmla="*/ 1 w 237"/>
                <a:gd name="T3" fmla="*/ 1 h 325"/>
                <a:gd name="T4" fmla="*/ 1 w 237"/>
                <a:gd name="T5" fmla="*/ 1 h 325"/>
                <a:gd name="T6" fmla="*/ 1 w 237"/>
                <a:gd name="T7" fmla="*/ 1 h 325"/>
                <a:gd name="T8" fmla="*/ 1 w 237"/>
                <a:gd name="T9" fmla="*/ 1 h 325"/>
                <a:gd name="T10" fmla="*/ 1 w 237"/>
                <a:gd name="T11" fmla="*/ 1 h 325"/>
                <a:gd name="T12" fmla="*/ 1 w 237"/>
                <a:gd name="T13" fmla="*/ 1 h 325"/>
                <a:gd name="T14" fmla="*/ 1 w 237"/>
                <a:gd name="T15" fmla="*/ 1 h 325"/>
                <a:gd name="T16" fmla="*/ 1 w 237"/>
                <a:gd name="T17" fmla="*/ 1 h 325"/>
                <a:gd name="T18" fmla="*/ 1 w 237"/>
                <a:gd name="T19" fmla="*/ 1 h 325"/>
                <a:gd name="T20" fmla="*/ 1 w 237"/>
                <a:gd name="T21" fmla="*/ 1 h 325"/>
                <a:gd name="T22" fmla="*/ 1 w 237"/>
                <a:gd name="T23" fmla="*/ 1 h 325"/>
                <a:gd name="T24" fmla="*/ 1 w 237"/>
                <a:gd name="T25" fmla="*/ 1 h 325"/>
                <a:gd name="T26" fmla="*/ 1 w 237"/>
                <a:gd name="T27" fmla="*/ 1 h 325"/>
                <a:gd name="T28" fmla="*/ 1 w 237"/>
                <a:gd name="T29" fmla="*/ 1 h 325"/>
                <a:gd name="T30" fmla="*/ 1 w 237"/>
                <a:gd name="T31" fmla="*/ 1 h 325"/>
                <a:gd name="T32" fmla="*/ 1 w 237"/>
                <a:gd name="T33" fmla="*/ 1 h 325"/>
                <a:gd name="T34" fmla="*/ 1 w 237"/>
                <a:gd name="T35" fmla="*/ 1 h 325"/>
                <a:gd name="T36" fmla="*/ 1 w 237"/>
                <a:gd name="T37" fmla="*/ 1 h 325"/>
                <a:gd name="T38" fmla="*/ 1 w 237"/>
                <a:gd name="T39" fmla="*/ 1 h 325"/>
                <a:gd name="T40" fmla="*/ 1 w 237"/>
                <a:gd name="T41" fmla="*/ 1 h 325"/>
                <a:gd name="T42" fmla="*/ 1 w 237"/>
                <a:gd name="T43" fmla="*/ 1 h 325"/>
                <a:gd name="T44" fmla="*/ 1 w 237"/>
                <a:gd name="T45" fmla="*/ 1 h 325"/>
                <a:gd name="T46" fmla="*/ 1 w 237"/>
                <a:gd name="T47" fmla="*/ 1 h 325"/>
                <a:gd name="T48" fmla="*/ 1 w 237"/>
                <a:gd name="T49" fmla="*/ 1 h 325"/>
                <a:gd name="T50" fmla="*/ 1 w 237"/>
                <a:gd name="T51" fmla="*/ 1 h 325"/>
                <a:gd name="T52" fmla="*/ 1 w 237"/>
                <a:gd name="T53" fmla="*/ 1 h 325"/>
                <a:gd name="T54" fmla="*/ 1 w 237"/>
                <a:gd name="T55" fmla="*/ 1 h 325"/>
                <a:gd name="T56" fmla="*/ 1 w 237"/>
                <a:gd name="T57" fmla="*/ 1 h 325"/>
                <a:gd name="T58" fmla="*/ 1 w 237"/>
                <a:gd name="T59" fmla="*/ 1 h 325"/>
                <a:gd name="T60" fmla="*/ 1 w 237"/>
                <a:gd name="T61" fmla="*/ 1 h 325"/>
                <a:gd name="T62" fmla="*/ 1 w 237"/>
                <a:gd name="T63" fmla="*/ 1 h 325"/>
                <a:gd name="T64" fmla="*/ 1 w 237"/>
                <a:gd name="T65" fmla="*/ 1 h 325"/>
                <a:gd name="T66" fmla="*/ 1 w 237"/>
                <a:gd name="T67" fmla="*/ 1 h 325"/>
                <a:gd name="T68" fmla="*/ 1 w 237"/>
                <a:gd name="T69" fmla="*/ 1 h 325"/>
                <a:gd name="T70" fmla="*/ 1 w 237"/>
                <a:gd name="T71" fmla="*/ 1 h 325"/>
                <a:gd name="T72" fmla="*/ 1 w 237"/>
                <a:gd name="T73" fmla="*/ 1 h 325"/>
                <a:gd name="T74" fmla="*/ 1 w 237"/>
                <a:gd name="T75" fmla="*/ 1 h 325"/>
                <a:gd name="T76" fmla="*/ 1 w 237"/>
                <a:gd name="T77" fmla="*/ 1 h 325"/>
                <a:gd name="T78" fmla="*/ 1 w 237"/>
                <a:gd name="T79" fmla="*/ 1 h 325"/>
                <a:gd name="T80" fmla="*/ 1 w 237"/>
                <a:gd name="T81" fmla="*/ 1 h 325"/>
                <a:gd name="T82" fmla="*/ 1 w 237"/>
                <a:gd name="T83" fmla="*/ 1 h 325"/>
                <a:gd name="T84" fmla="*/ 0 w 237"/>
                <a:gd name="T85" fmla="*/ 1 h 3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7"/>
                <a:gd name="T130" fmla="*/ 0 h 325"/>
                <a:gd name="T131" fmla="*/ 237 w 237"/>
                <a:gd name="T132" fmla="*/ 325 h 3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7" h="325">
                  <a:moveTo>
                    <a:pt x="0" y="83"/>
                  </a:moveTo>
                  <a:lnTo>
                    <a:pt x="8" y="77"/>
                  </a:lnTo>
                  <a:lnTo>
                    <a:pt x="15" y="72"/>
                  </a:lnTo>
                  <a:lnTo>
                    <a:pt x="25" y="70"/>
                  </a:lnTo>
                  <a:lnTo>
                    <a:pt x="51" y="70"/>
                  </a:lnTo>
                  <a:lnTo>
                    <a:pt x="66" y="70"/>
                  </a:lnTo>
                  <a:lnTo>
                    <a:pt x="68" y="66"/>
                  </a:lnTo>
                  <a:lnTo>
                    <a:pt x="73" y="60"/>
                  </a:lnTo>
                  <a:lnTo>
                    <a:pt x="81" y="49"/>
                  </a:lnTo>
                  <a:lnTo>
                    <a:pt x="83" y="43"/>
                  </a:lnTo>
                  <a:lnTo>
                    <a:pt x="83" y="30"/>
                  </a:lnTo>
                  <a:lnTo>
                    <a:pt x="86" y="23"/>
                  </a:lnTo>
                  <a:lnTo>
                    <a:pt x="98" y="13"/>
                  </a:lnTo>
                  <a:lnTo>
                    <a:pt x="106" y="10"/>
                  </a:lnTo>
                  <a:lnTo>
                    <a:pt x="123" y="10"/>
                  </a:lnTo>
                  <a:lnTo>
                    <a:pt x="123" y="4"/>
                  </a:lnTo>
                  <a:lnTo>
                    <a:pt x="126" y="0"/>
                  </a:lnTo>
                  <a:lnTo>
                    <a:pt x="144" y="2"/>
                  </a:lnTo>
                  <a:lnTo>
                    <a:pt x="149" y="8"/>
                  </a:lnTo>
                  <a:lnTo>
                    <a:pt x="154" y="6"/>
                  </a:lnTo>
                  <a:lnTo>
                    <a:pt x="179" y="15"/>
                  </a:lnTo>
                  <a:lnTo>
                    <a:pt x="184" y="13"/>
                  </a:lnTo>
                  <a:lnTo>
                    <a:pt x="186" y="19"/>
                  </a:lnTo>
                  <a:lnTo>
                    <a:pt x="184" y="23"/>
                  </a:lnTo>
                  <a:lnTo>
                    <a:pt x="189" y="28"/>
                  </a:lnTo>
                  <a:lnTo>
                    <a:pt x="196" y="25"/>
                  </a:lnTo>
                  <a:lnTo>
                    <a:pt x="204" y="23"/>
                  </a:lnTo>
                  <a:lnTo>
                    <a:pt x="206" y="34"/>
                  </a:lnTo>
                  <a:lnTo>
                    <a:pt x="209" y="38"/>
                  </a:lnTo>
                  <a:lnTo>
                    <a:pt x="214" y="36"/>
                  </a:lnTo>
                  <a:lnTo>
                    <a:pt x="219" y="38"/>
                  </a:lnTo>
                  <a:lnTo>
                    <a:pt x="227" y="36"/>
                  </a:lnTo>
                  <a:lnTo>
                    <a:pt x="229" y="40"/>
                  </a:lnTo>
                  <a:lnTo>
                    <a:pt x="229" y="49"/>
                  </a:lnTo>
                  <a:lnTo>
                    <a:pt x="227" y="55"/>
                  </a:lnTo>
                  <a:lnTo>
                    <a:pt x="224" y="66"/>
                  </a:lnTo>
                  <a:lnTo>
                    <a:pt x="219" y="64"/>
                  </a:lnTo>
                  <a:lnTo>
                    <a:pt x="214" y="58"/>
                  </a:lnTo>
                  <a:lnTo>
                    <a:pt x="214" y="51"/>
                  </a:lnTo>
                  <a:lnTo>
                    <a:pt x="214" y="47"/>
                  </a:lnTo>
                  <a:lnTo>
                    <a:pt x="209" y="47"/>
                  </a:lnTo>
                  <a:lnTo>
                    <a:pt x="209" y="55"/>
                  </a:lnTo>
                  <a:lnTo>
                    <a:pt x="204" y="60"/>
                  </a:lnTo>
                  <a:lnTo>
                    <a:pt x="206" y="66"/>
                  </a:lnTo>
                  <a:lnTo>
                    <a:pt x="209" y="70"/>
                  </a:lnTo>
                  <a:lnTo>
                    <a:pt x="206" y="72"/>
                  </a:lnTo>
                  <a:lnTo>
                    <a:pt x="209" y="77"/>
                  </a:lnTo>
                  <a:lnTo>
                    <a:pt x="214" y="79"/>
                  </a:lnTo>
                  <a:lnTo>
                    <a:pt x="214" y="83"/>
                  </a:lnTo>
                  <a:lnTo>
                    <a:pt x="211" y="83"/>
                  </a:lnTo>
                  <a:lnTo>
                    <a:pt x="204" y="81"/>
                  </a:lnTo>
                  <a:lnTo>
                    <a:pt x="204" y="85"/>
                  </a:lnTo>
                  <a:lnTo>
                    <a:pt x="196" y="85"/>
                  </a:lnTo>
                  <a:lnTo>
                    <a:pt x="191" y="85"/>
                  </a:lnTo>
                  <a:lnTo>
                    <a:pt x="196" y="90"/>
                  </a:lnTo>
                  <a:lnTo>
                    <a:pt x="204" y="92"/>
                  </a:lnTo>
                  <a:lnTo>
                    <a:pt x="209" y="90"/>
                  </a:lnTo>
                  <a:lnTo>
                    <a:pt x="214" y="94"/>
                  </a:lnTo>
                  <a:lnTo>
                    <a:pt x="222" y="107"/>
                  </a:lnTo>
                  <a:lnTo>
                    <a:pt x="224" y="115"/>
                  </a:lnTo>
                  <a:lnTo>
                    <a:pt x="227" y="120"/>
                  </a:lnTo>
                  <a:lnTo>
                    <a:pt x="232" y="120"/>
                  </a:lnTo>
                  <a:lnTo>
                    <a:pt x="237" y="124"/>
                  </a:lnTo>
                  <a:lnTo>
                    <a:pt x="237" y="137"/>
                  </a:lnTo>
                  <a:lnTo>
                    <a:pt x="237" y="154"/>
                  </a:lnTo>
                  <a:lnTo>
                    <a:pt x="237" y="169"/>
                  </a:lnTo>
                  <a:lnTo>
                    <a:pt x="237" y="186"/>
                  </a:lnTo>
                  <a:lnTo>
                    <a:pt x="234" y="194"/>
                  </a:lnTo>
                  <a:lnTo>
                    <a:pt x="229" y="207"/>
                  </a:lnTo>
                  <a:lnTo>
                    <a:pt x="232" y="216"/>
                  </a:lnTo>
                  <a:lnTo>
                    <a:pt x="232" y="235"/>
                  </a:lnTo>
                  <a:lnTo>
                    <a:pt x="232" y="250"/>
                  </a:lnTo>
                  <a:lnTo>
                    <a:pt x="237" y="248"/>
                  </a:lnTo>
                  <a:lnTo>
                    <a:pt x="237" y="252"/>
                  </a:lnTo>
                  <a:lnTo>
                    <a:pt x="234" y="259"/>
                  </a:lnTo>
                  <a:lnTo>
                    <a:pt x="234" y="265"/>
                  </a:lnTo>
                  <a:lnTo>
                    <a:pt x="227" y="272"/>
                  </a:lnTo>
                  <a:lnTo>
                    <a:pt x="227" y="269"/>
                  </a:lnTo>
                  <a:lnTo>
                    <a:pt x="232" y="274"/>
                  </a:lnTo>
                  <a:lnTo>
                    <a:pt x="232" y="287"/>
                  </a:lnTo>
                  <a:lnTo>
                    <a:pt x="224" y="291"/>
                  </a:lnTo>
                  <a:lnTo>
                    <a:pt x="222" y="297"/>
                  </a:lnTo>
                  <a:lnTo>
                    <a:pt x="219" y="301"/>
                  </a:lnTo>
                  <a:lnTo>
                    <a:pt x="211" y="306"/>
                  </a:lnTo>
                  <a:lnTo>
                    <a:pt x="211" y="312"/>
                  </a:lnTo>
                  <a:lnTo>
                    <a:pt x="206" y="316"/>
                  </a:lnTo>
                  <a:lnTo>
                    <a:pt x="199" y="316"/>
                  </a:lnTo>
                  <a:lnTo>
                    <a:pt x="189" y="321"/>
                  </a:lnTo>
                  <a:lnTo>
                    <a:pt x="176" y="321"/>
                  </a:lnTo>
                  <a:lnTo>
                    <a:pt x="169" y="321"/>
                  </a:lnTo>
                  <a:lnTo>
                    <a:pt x="154" y="325"/>
                  </a:lnTo>
                  <a:lnTo>
                    <a:pt x="146" y="321"/>
                  </a:lnTo>
                  <a:lnTo>
                    <a:pt x="139" y="321"/>
                  </a:lnTo>
                  <a:lnTo>
                    <a:pt x="129" y="314"/>
                  </a:lnTo>
                  <a:lnTo>
                    <a:pt x="118" y="312"/>
                  </a:lnTo>
                  <a:lnTo>
                    <a:pt x="101" y="293"/>
                  </a:lnTo>
                  <a:lnTo>
                    <a:pt x="98" y="280"/>
                  </a:lnTo>
                  <a:lnTo>
                    <a:pt x="88" y="257"/>
                  </a:lnTo>
                  <a:lnTo>
                    <a:pt x="81" y="237"/>
                  </a:lnTo>
                  <a:lnTo>
                    <a:pt x="76" y="222"/>
                  </a:lnTo>
                  <a:lnTo>
                    <a:pt x="76" y="214"/>
                  </a:lnTo>
                  <a:lnTo>
                    <a:pt x="76" y="205"/>
                  </a:lnTo>
                  <a:lnTo>
                    <a:pt x="68" y="201"/>
                  </a:lnTo>
                  <a:lnTo>
                    <a:pt x="73" y="194"/>
                  </a:lnTo>
                  <a:lnTo>
                    <a:pt x="73" y="188"/>
                  </a:lnTo>
                  <a:lnTo>
                    <a:pt x="71" y="186"/>
                  </a:lnTo>
                  <a:lnTo>
                    <a:pt x="68" y="180"/>
                  </a:lnTo>
                  <a:lnTo>
                    <a:pt x="71" y="173"/>
                  </a:lnTo>
                  <a:lnTo>
                    <a:pt x="63" y="173"/>
                  </a:lnTo>
                  <a:lnTo>
                    <a:pt x="63" y="165"/>
                  </a:lnTo>
                  <a:lnTo>
                    <a:pt x="66" y="156"/>
                  </a:lnTo>
                  <a:lnTo>
                    <a:pt x="68" y="152"/>
                  </a:lnTo>
                  <a:lnTo>
                    <a:pt x="73" y="147"/>
                  </a:lnTo>
                  <a:lnTo>
                    <a:pt x="73" y="141"/>
                  </a:lnTo>
                  <a:lnTo>
                    <a:pt x="71" y="135"/>
                  </a:lnTo>
                  <a:lnTo>
                    <a:pt x="68" y="130"/>
                  </a:lnTo>
                  <a:lnTo>
                    <a:pt x="66" y="132"/>
                  </a:lnTo>
                  <a:lnTo>
                    <a:pt x="66" y="141"/>
                  </a:lnTo>
                  <a:lnTo>
                    <a:pt x="61" y="147"/>
                  </a:lnTo>
                  <a:lnTo>
                    <a:pt x="58" y="156"/>
                  </a:lnTo>
                  <a:lnTo>
                    <a:pt x="53" y="158"/>
                  </a:lnTo>
                  <a:lnTo>
                    <a:pt x="53" y="167"/>
                  </a:lnTo>
                  <a:lnTo>
                    <a:pt x="46" y="160"/>
                  </a:lnTo>
                  <a:lnTo>
                    <a:pt x="35" y="158"/>
                  </a:lnTo>
                  <a:lnTo>
                    <a:pt x="25" y="158"/>
                  </a:lnTo>
                  <a:lnTo>
                    <a:pt x="20" y="150"/>
                  </a:lnTo>
                  <a:lnTo>
                    <a:pt x="23" y="139"/>
                  </a:lnTo>
                  <a:lnTo>
                    <a:pt x="30" y="13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" name="Freeform 28"/>
            <p:cNvSpPr>
              <a:spLocks noChangeAspect="1"/>
            </p:cNvSpPr>
            <p:nvPr/>
          </p:nvSpPr>
          <p:spPr bwMode="auto">
            <a:xfrm rot="-547267">
              <a:off x="2460" y="1977"/>
              <a:ext cx="55" cy="61"/>
            </a:xfrm>
            <a:custGeom>
              <a:avLst/>
              <a:gdLst>
                <a:gd name="T0" fmla="*/ 0 w 104"/>
                <a:gd name="T1" fmla="*/ 1 h 97"/>
                <a:gd name="T2" fmla="*/ 1 w 104"/>
                <a:gd name="T3" fmla="*/ 1 h 97"/>
                <a:gd name="T4" fmla="*/ 1 w 104"/>
                <a:gd name="T5" fmla="*/ 1 h 97"/>
                <a:gd name="T6" fmla="*/ 1 w 104"/>
                <a:gd name="T7" fmla="*/ 1 h 97"/>
                <a:gd name="T8" fmla="*/ 1 w 104"/>
                <a:gd name="T9" fmla="*/ 1 h 97"/>
                <a:gd name="T10" fmla="*/ 1 w 104"/>
                <a:gd name="T11" fmla="*/ 1 h 97"/>
                <a:gd name="T12" fmla="*/ 1 w 104"/>
                <a:gd name="T13" fmla="*/ 1 h 97"/>
                <a:gd name="T14" fmla="*/ 1 w 104"/>
                <a:gd name="T15" fmla="*/ 1 h 97"/>
                <a:gd name="T16" fmla="*/ 1 w 104"/>
                <a:gd name="T17" fmla="*/ 1 h 97"/>
                <a:gd name="T18" fmla="*/ 1 w 104"/>
                <a:gd name="T19" fmla="*/ 1 h 97"/>
                <a:gd name="T20" fmla="*/ 1 w 104"/>
                <a:gd name="T21" fmla="*/ 1 h 97"/>
                <a:gd name="T22" fmla="*/ 1 w 104"/>
                <a:gd name="T23" fmla="*/ 0 h 97"/>
                <a:gd name="T24" fmla="*/ 1 w 104"/>
                <a:gd name="T25" fmla="*/ 0 h 97"/>
                <a:gd name="T26" fmla="*/ 1 w 104"/>
                <a:gd name="T27" fmla="*/ 1 h 97"/>
                <a:gd name="T28" fmla="*/ 1 w 104"/>
                <a:gd name="T29" fmla="*/ 1 h 97"/>
                <a:gd name="T30" fmla="*/ 1 w 104"/>
                <a:gd name="T31" fmla="*/ 1 h 97"/>
                <a:gd name="T32" fmla="*/ 1 w 104"/>
                <a:gd name="T33" fmla="*/ 1 h 97"/>
                <a:gd name="T34" fmla="*/ 1 w 104"/>
                <a:gd name="T35" fmla="*/ 1 h 97"/>
                <a:gd name="T36" fmla="*/ 1 w 104"/>
                <a:gd name="T37" fmla="*/ 1 h 97"/>
                <a:gd name="T38" fmla="*/ 1 w 104"/>
                <a:gd name="T39" fmla="*/ 1 h 97"/>
                <a:gd name="T40" fmla="*/ 1 w 104"/>
                <a:gd name="T41" fmla="*/ 1 h 97"/>
                <a:gd name="T42" fmla="*/ 1 w 104"/>
                <a:gd name="T43" fmla="*/ 1 h 97"/>
                <a:gd name="T44" fmla="*/ 1 w 104"/>
                <a:gd name="T45" fmla="*/ 1 h 97"/>
                <a:gd name="T46" fmla="*/ 1 w 104"/>
                <a:gd name="T47" fmla="*/ 1 h 97"/>
                <a:gd name="T48" fmla="*/ 1 w 104"/>
                <a:gd name="T49" fmla="*/ 1 h 97"/>
                <a:gd name="T50" fmla="*/ 1 w 104"/>
                <a:gd name="T51" fmla="*/ 1 h 97"/>
                <a:gd name="T52" fmla="*/ 1 w 104"/>
                <a:gd name="T53" fmla="*/ 1 h 97"/>
                <a:gd name="T54" fmla="*/ 1 w 104"/>
                <a:gd name="T55" fmla="*/ 1 h 97"/>
                <a:gd name="T56" fmla="*/ 1 w 104"/>
                <a:gd name="T57" fmla="*/ 1 h 97"/>
                <a:gd name="T58" fmla="*/ 1 w 104"/>
                <a:gd name="T59" fmla="*/ 1 h 97"/>
                <a:gd name="T60" fmla="*/ 1 w 104"/>
                <a:gd name="T61" fmla="*/ 1 h 97"/>
                <a:gd name="T62" fmla="*/ 1 w 104"/>
                <a:gd name="T63" fmla="*/ 1 h 97"/>
                <a:gd name="T64" fmla="*/ 1 w 104"/>
                <a:gd name="T65" fmla="*/ 1 h 97"/>
                <a:gd name="T66" fmla="*/ 1 w 104"/>
                <a:gd name="T67" fmla="*/ 1 h 97"/>
                <a:gd name="T68" fmla="*/ 1 w 104"/>
                <a:gd name="T69" fmla="*/ 1 h 97"/>
                <a:gd name="T70" fmla="*/ 1 w 104"/>
                <a:gd name="T71" fmla="*/ 1 h 97"/>
                <a:gd name="T72" fmla="*/ 1 w 104"/>
                <a:gd name="T73" fmla="*/ 1 h 97"/>
                <a:gd name="T74" fmla="*/ 1 w 104"/>
                <a:gd name="T75" fmla="*/ 1 h 97"/>
                <a:gd name="T76" fmla="*/ 1 w 104"/>
                <a:gd name="T77" fmla="*/ 1 h 97"/>
                <a:gd name="T78" fmla="*/ 1 w 104"/>
                <a:gd name="T79" fmla="*/ 1 h 97"/>
                <a:gd name="T80" fmla="*/ 0 w 104"/>
                <a:gd name="T81" fmla="*/ 1 h 9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4"/>
                <a:gd name="T124" fmla="*/ 0 h 97"/>
                <a:gd name="T125" fmla="*/ 104 w 104"/>
                <a:gd name="T126" fmla="*/ 97 h 9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4" h="97">
                  <a:moveTo>
                    <a:pt x="0" y="64"/>
                  </a:moveTo>
                  <a:lnTo>
                    <a:pt x="3" y="56"/>
                  </a:lnTo>
                  <a:lnTo>
                    <a:pt x="5" y="47"/>
                  </a:lnTo>
                  <a:lnTo>
                    <a:pt x="8" y="39"/>
                  </a:lnTo>
                  <a:lnTo>
                    <a:pt x="18" y="32"/>
                  </a:lnTo>
                  <a:lnTo>
                    <a:pt x="23" y="37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3" y="17"/>
                  </a:lnTo>
                  <a:lnTo>
                    <a:pt x="31" y="11"/>
                  </a:lnTo>
                  <a:lnTo>
                    <a:pt x="43" y="7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8" y="7"/>
                  </a:lnTo>
                  <a:lnTo>
                    <a:pt x="81" y="11"/>
                  </a:lnTo>
                  <a:lnTo>
                    <a:pt x="91" y="11"/>
                  </a:lnTo>
                  <a:lnTo>
                    <a:pt x="96" y="11"/>
                  </a:lnTo>
                  <a:lnTo>
                    <a:pt x="96" y="19"/>
                  </a:lnTo>
                  <a:lnTo>
                    <a:pt x="91" y="28"/>
                  </a:lnTo>
                  <a:lnTo>
                    <a:pt x="96" y="34"/>
                  </a:lnTo>
                  <a:lnTo>
                    <a:pt x="104" y="39"/>
                  </a:lnTo>
                  <a:lnTo>
                    <a:pt x="101" y="49"/>
                  </a:lnTo>
                  <a:lnTo>
                    <a:pt x="104" y="60"/>
                  </a:lnTo>
                  <a:lnTo>
                    <a:pt x="88" y="62"/>
                  </a:lnTo>
                  <a:lnTo>
                    <a:pt x="73" y="62"/>
                  </a:lnTo>
                  <a:lnTo>
                    <a:pt x="66" y="60"/>
                  </a:lnTo>
                  <a:lnTo>
                    <a:pt x="63" y="67"/>
                  </a:lnTo>
                  <a:lnTo>
                    <a:pt x="68" y="71"/>
                  </a:lnTo>
                  <a:lnTo>
                    <a:pt x="68" y="75"/>
                  </a:lnTo>
                  <a:lnTo>
                    <a:pt x="63" y="82"/>
                  </a:lnTo>
                  <a:lnTo>
                    <a:pt x="58" y="82"/>
                  </a:lnTo>
                  <a:lnTo>
                    <a:pt x="56" y="86"/>
                  </a:lnTo>
                  <a:lnTo>
                    <a:pt x="43" y="97"/>
                  </a:lnTo>
                  <a:lnTo>
                    <a:pt x="36" y="97"/>
                  </a:lnTo>
                  <a:lnTo>
                    <a:pt x="33" y="90"/>
                  </a:lnTo>
                  <a:lnTo>
                    <a:pt x="26" y="88"/>
                  </a:lnTo>
                  <a:lnTo>
                    <a:pt x="18" y="88"/>
                  </a:lnTo>
                  <a:lnTo>
                    <a:pt x="18" y="82"/>
                  </a:lnTo>
                  <a:lnTo>
                    <a:pt x="10" y="75"/>
                  </a:lnTo>
                  <a:lnTo>
                    <a:pt x="8" y="69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9" name="Freeform 29"/>
            <p:cNvSpPr>
              <a:spLocks noChangeAspect="1"/>
            </p:cNvSpPr>
            <p:nvPr/>
          </p:nvSpPr>
          <p:spPr bwMode="auto">
            <a:xfrm rot="-547267">
              <a:off x="2380" y="1964"/>
              <a:ext cx="82" cy="78"/>
            </a:xfrm>
            <a:custGeom>
              <a:avLst/>
              <a:gdLst>
                <a:gd name="T0" fmla="*/ 0 w 164"/>
                <a:gd name="T1" fmla="*/ 1 h 135"/>
                <a:gd name="T2" fmla="*/ 1 w 164"/>
                <a:gd name="T3" fmla="*/ 1 h 135"/>
                <a:gd name="T4" fmla="*/ 1 w 164"/>
                <a:gd name="T5" fmla="*/ 1 h 135"/>
                <a:gd name="T6" fmla="*/ 1 w 164"/>
                <a:gd name="T7" fmla="*/ 1 h 135"/>
                <a:gd name="T8" fmla="*/ 1 w 164"/>
                <a:gd name="T9" fmla="*/ 1 h 135"/>
                <a:gd name="T10" fmla="*/ 1 w 164"/>
                <a:gd name="T11" fmla="*/ 1 h 135"/>
                <a:gd name="T12" fmla="*/ 1 w 164"/>
                <a:gd name="T13" fmla="*/ 1 h 135"/>
                <a:gd name="T14" fmla="*/ 1 w 164"/>
                <a:gd name="T15" fmla="*/ 1 h 135"/>
                <a:gd name="T16" fmla="*/ 1 w 164"/>
                <a:gd name="T17" fmla="*/ 1 h 135"/>
                <a:gd name="T18" fmla="*/ 1 w 164"/>
                <a:gd name="T19" fmla="*/ 1 h 135"/>
                <a:gd name="T20" fmla="*/ 1 w 164"/>
                <a:gd name="T21" fmla="*/ 1 h 135"/>
                <a:gd name="T22" fmla="*/ 1 w 164"/>
                <a:gd name="T23" fmla="*/ 1 h 135"/>
                <a:gd name="T24" fmla="*/ 1 w 164"/>
                <a:gd name="T25" fmla="*/ 1 h 135"/>
                <a:gd name="T26" fmla="*/ 1 w 164"/>
                <a:gd name="T27" fmla="*/ 1 h 135"/>
                <a:gd name="T28" fmla="*/ 1 w 164"/>
                <a:gd name="T29" fmla="*/ 1 h 135"/>
                <a:gd name="T30" fmla="*/ 1 w 164"/>
                <a:gd name="T31" fmla="*/ 0 h 135"/>
                <a:gd name="T32" fmla="*/ 1 w 164"/>
                <a:gd name="T33" fmla="*/ 0 h 135"/>
                <a:gd name="T34" fmla="*/ 1 w 164"/>
                <a:gd name="T35" fmla="*/ 1 h 135"/>
                <a:gd name="T36" fmla="*/ 1 w 164"/>
                <a:gd name="T37" fmla="*/ 1 h 135"/>
                <a:gd name="T38" fmla="*/ 1 w 164"/>
                <a:gd name="T39" fmla="*/ 1 h 135"/>
                <a:gd name="T40" fmla="*/ 1 w 164"/>
                <a:gd name="T41" fmla="*/ 1 h 135"/>
                <a:gd name="T42" fmla="*/ 1 w 164"/>
                <a:gd name="T43" fmla="*/ 1 h 135"/>
                <a:gd name="T44" fmla="*/ 1 w 164"/>
                <a:gd name="T45" fmla="*/ 1 h 135"/>
                <a:gd name="T46" fmla="*/ 1 w 164"/>
                <a:gd name="T47" fmla="*/ 1 h 135"/>
                <a:gd name="T48" fmla="*/ 1 w 164"/>
                <a:gd name="T49" fmla="*/ 1 h 135"/>
                <a:gd name="T50" fmla="*/ 1 w 164"/>
                <a:gd name="T51" fmla="*/ 1 h 135"/>
                <a:gd name="T52" fmla="*/ 1 w 164"/>
                <a:gd name="T53" fmla="*/ 1 h 135"/>
                <a:gd name="T54" fmla="*/ 1 w 164"/>
                <a:gd name="T55" fmla="*/ 1 h 135"/>
                <a:gd name="T56" fmla="*/ 1 w 164"/>
                <a:gd name="T57" fmla="*/ 1 h 135"/>
                <a:gd name="T58" fmla="*/ 1 w 164"/>
                <a:gd name="T59" fmla="*/ 1 h 135"/>
                <a:gd name="T60" fmla="*/ 1 w 164"/>
                <a:gd name="T61" fmla="*/ 1 h 135"/>
                <a:gd name="T62" fmla="*/ 1 w 164"/>
                <a:gd name="T63" fmla="*/ 1 h 135"/>
                <a:gd name="T64" fmla="*/ 1 w 164"/>
                <a:gd name="T65" fmla="*/ 1 h 135"/>
                <a:gd name="T66" fmla="*/ 1 w 164"/>
                <a:gd name="T67" fmla="*/ 1 h 135"/>
                <a:gd name="T68" fmla="*/ 1 w 164"/>
                <a:gd name="T69" fmla="*/ 1 h 135"/>
                <a:gd name="T70" fmla="*/ 1 w 164"/>
                <a:gd name="T71" fmla="*/ 1 h 135"/>
                <a:gd name="T72" fmla="*/ 1 w 164"/>
                <a:gd name="T73" fmla="*/ 1 h 135"/>
                <a:gd name="T74" fmla="*/ 1 w 164"/>
                <a:gd name="T75" fmla="*/ 1 h 135"/>
                <a:gd name="T76" fmla="*/ 1 w 164"/>
                <a:gd name="T77" fmla="*/ 1 h 135"/>
                <a:gd name="T78" fmla="*/ 1 w 164"/>
                <a:gd name="T79" fmla="*/ 1 h 135"/>
                <a:gd name="T80" fmla="*/ 1 w 164"/>
                <a:gd name="T81" fmla="*/ 1 h 135"/>
                <a:gd name="T82" fmla="*/ 1 w 164"/>
                <a:gd name="T83" fmla="*/ 1 h 135"/>
                <a:gd name="T84" fmla="*/ 1 w 164"/>
                <a:gd name="T85" fmla="*/ 1 h 135"/>
                <a:gd name="T86" fmla="*/ 1 w 164"/>
                <a:gd name="T87" fmla="*/ 1 h 135"/>
                <a:gd name="T88" fmla="*/ 1 w 164"/>
                <a:gd name="T89" fmla="*/ 1 h 135"/>
                <a:gd name="T90" fmla="*/ 1 w 164"/>
                <a:gd name="T91" fmla="*/ 1 h 135"/>
                <a:gd name="T92" fmla="*/ 1 w 164"/>
                <a:gd name="T93" fmla="*/ 1 h 135"/>
                <a:gd name="T94" fmla="*/ 1 w 164"/>
                <a:gd name="T95" fmla="*/ 1 h 135"/>
                <a:gd name="T96" fmla="*/ 1 w 164"/>
                <a:gd name="T97" fmla="*/ 1 h 135"/>
                <a:gd name="T98" fmla="*/ 1 w 164"/>
                <a:gd name="T99" fmla="*/ 1 h 135"/>
                <a:gd name="T100" fmla="*/ 1 w 164"/>
                <a:gd name="T101" fmla="*/ 1 h 135"/>
                <a:gd name="T102" fmla="*/ 1 w 164"/>
                <a:gd name="T103" fmla="*/ 1 h 135"/>
                <a:gd name="T104" fmla="*/ 1 w 164"/>
                <a:gd name="T105" fmla="*/ 1 h 135"/>
                <a:gd name="T106" fmla="*/ 1 w 164"/>
                <a:gd name="T107" fmla="*/ 1 h 135"/>
                <a:gd name="T108" fmla="*/ 1 w 164"/>
                <a:gd name="T109" fmla="*/ 1 h 135"/>
                <a:gd name="T110" fmla="*/ 1 w 164"/>
                <a:gd name="T111" fmla="*/ 1 h 135"/>
                <a:gd name="T112" fmla="*/ 1 w 164"/>
                <a:gd name="T113" fmla="*/ 1 h 135"/>
                <a:gd name="T114" fmla="*/ 1 w 164"/>
                <a:gd name="T115" fmla="*/ 1 h 135"/>
                <a:gd name="T116" fmla="*/ 1 w 164"/>
                <a:gd name="T117" fmla="*/ 1 h 135"/>
                <a:gd name="T118" fmla="*/ 1 w 164"/>
                <a:gd name="T119" fmla="*/ 1 h 135"/>
                <a:gd name="T120" fmla="*/ 0 w 164"/>
                <a:gd name="T121" fmla="*/ 1 h 1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64"/>
                <a:gd name="T184" fmla="*/ 0 h 135"/>
                <a:gd name="T185" fmla="*/ 164 w 164"/>
                <a:gd name="T186" fmla="*/ 135 h 13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64" h="135">
                  <a:moveTo>
                    <a:pt x="0" y="37"/>
                  </a:moveTo>
                  <a:lnTo>
                    <a:pt x="11" y="39"/>
                  </a:lnTo>
                  <a:lnTo>
                    <a:pt x="13" y="32"/>
                  </a:lnTo>
                  <a:lnTo>
                    <a:pt x="16" y="28"/>
                  </a:lnTo>
                  <a:lnTo>
                    <a:pt x="18" y="30"/>
                  </a:lnTo>
                  <a:lnTo>
                    <a:pt x="18" y="37"/>
                  </a:lnTo>
                  <a:lnTo>
                    <a:pt x="31" y="30"/>
                  </a:lnTo>
                  <a:lnTo>
                    <a:pt x="23" y="26"/>
                  </a:lnTo>
                  <a:lnTo>
                    <a:pt x="21" y="20"/>
                  </a:lnTo>
                  <a:lnTo>
                    <a:pt x="28" y="20"/>
                  </a:lnTo>
                  <a:lnTo>
                    <a:pt x="38" y="26"/>
                  </a:lnTo>
                  <a:lnTo>
                    <a:pt x="43" y="22"/>
                  </a:lnTo>
                  <a:lnTo>
                    <a:pt x="46" y="17"/>
                  </a:lnTo>
                  <a:lnTo>
                    <a:pt x="53" y="11"/>
                  </a:lnTo>
                  <a:lnTo>
                    <a:pt x="51" y="5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8" y="7"/>
                  </a:lnTo>
                  <a:lnTo>
                    <a:pt x="76" y="13"/>
                  </a:lnTo>
                  <a:lnTo>
                    <a:pt x="86" y="17"/>
                  </a:lnTo>
                  <a:lnTo>
                    <a:pt x="91" y="24"/>
                  </a:lnTo>
                  <a:lnTo>
                    <a:pt x="91" y="32"/>
                  </a:lnTo>
                  <a:lnTo>
                    <a:pt x="96" y="39"/>
                  </a:lnTo>
                  <a:lnTo>
                    <a:pt x="96" y="49"/>
                  </a:lnTo>
                  <a:lnTo>
                    <a:pt x="91" y="56"/>
                  </a:lnTo>
                  <a:lnTo>
                    <a:pt x="91" y="64"/>
                  </a:lnTo>
                  <a:lnTo>
                    <a:pt x="101" y="67"/>
                  </a:lnTo>
                  <a:lnTo>
                    <a:pt x="99" y="73"/>
                  </a:lnTo>
                  <a:lnTo>
                    <a:pt x="104" y="84"/>
                  </a:lnTo>
                  <a:lnTo>
                    <a:pt x="109" y="82"/>
                  </a:lnTo>
                  <a:lnTo>
                    <a:pt x="114" y="77"/>
                  </a:lnTo>
                  <a:lnTo>
                    <a:pt x="119" y="73"/>
                  </a:lnTo>
                  <a:lnTo>
                    <a:pt x="134" y="77"/>
                  </a:lnTo>
                  <a:lnTo>
                    <a:pt x="149" y="67"/>
                  </a:lnTo>
                  <a:lnTo>
                    <a:pt x="156" y="71"/>
                  </a:lnTo>
                  <a:lnTo>
                    <a:pt x="154" y="75"/>
                  </a:lnTo>
                  <a:lnTo>
                    <a:pt x="156" y="82"/>
                  </a:lnTo>
                  <a:lnTo>
                    <a:pt x="164" y="84"/>
                  </a:lnTo>
                  <a:lnTo>
                    <a:pt x="161" y="92"/>
                  </a:lnTo>
                  <a:lnTo>
                    <a:pt x="159" y="101"/>
                  </a:lnTo>
                  <a:lnTo>
                    <a:pt x="156" y="109"/>
                  </a:lnTo>
                  <a:lnTo>
                    <a:pt x="156" y="122"/>
                  </a:lnTo>
                  <a:lnTo>
                    <a:pt x="146" y="133"/>
                  </a:lnTo>
                  <a:lnTo>
                    <a:pt x="136" y="135"/>
                  </a:lnTo>
                  <a:lnTo>
                    <a:pt x="126" y="131"/>
                  </a:lnTo>
                  <a:lnTo>
                    <a:pt x="109" y="127"/>
                  </a:lnTo>
                  <a:lnTo>
                    <a:pt x="96" y="127"/>
                  </a:lnTo>
                  <a:lnTo>
                    <a:pt x="89" y="120"/>
                  </a:lnTo>
                  <a:lnTo>
                    <a:pt x="83" y="109"/>
                  </a:lnTo>
                  <a:lnTo>
                    <a:pt x="78" y="103"/>
                  </a:lnTo>
                  <a:lnTo>
                    <a:pt x="71" y="99"/>
                  </a:lnTo>
                  <a:lnTo>
                    <a:pt x="66" y="103"/>
                  </a:lnTo>
                  <a:lnTo>
                    <a:pt x="61" y="103"/>
                  </a:lnTo>
                  <a:lnTo>
                    <a:pt x="56" y="101"/>
                  </a:lnTo>
                  <a:lnTo>
                    <a:pt x="43" y="88"/>
                  </a:lnTo>
                  <a:lnTo>
                    <a:pt x="43" y="77"/>
                  </a:lnTo>
                  <a:lnTo>
                    <a:pt x="43" y="69"/>
                  </a:lnTo>
                  <a:lnTo>
                    <a:pt x="38" y="62"/>
                  </a:lnTo>
                  <a:lnTo>
                    <a:pt x="28" y="56"/>
                  </a:lnTo>
                  <a:lnTo>
                    <a:pt x="16" y="56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" name="Freeform 30"/>
            <p:cNvSpPr>
              <a:spLocks noChangeAspect="1"/>
            </p:cNvSpPr>
            <p:nvPr/>
          </p:nvSpPr>
          <p:spPr bwMode="auto">
            <a:xfrm rot="-547267">
              <a:off x="2566" y="2063"/>
              <a:ext cx="135" cy="181"/>
            </a:xfrm>
            <a:custGeom>
              <a:avLst/>
              <a:gdLst>
                <a:gd name="T0" fmla="*/ 1 w 264"/>
                <a:gd name="T1" fmla="*/ 1 h 317"/>
                <a:gd name="T2" fmla="*/ 1 w 264"/>
                <a:gd name="T3" fmla="*/ 1 h 317"/>
                <a:gd name="T4" fmla="*/ 1 w 264"/>
                <a:gd name="T5" fmla="*/ 1 h 317"/>
                <a:gd name="T6" fmla="*/ 1 w 264"/>
                <a:gd name="T7" fmla="*/ 1 h 317"/>
                <a:gd name="T8" fmla="*/ 1 w 264"/>
                <a:gd name="T9" fmla="*/ 1 h 317"/>
                <a:gd name="T10" fmla="*/ 1 w 264"/>
                <a:gd name="T11" fmla="*/ 1 h 317"/>
                <a:gd name="T12" fmla="*/ 1 w 264"/>
                <a:gd name="T13" fmla="*/ 0 h 317"/>
                <a:gd name="T14" fmla="*/ 1 w 264"/>
                <a:gd name="T15" fmla="*/ 1 h 317"/>
                <a:gd name="T16" fmla="*/ 1 w 264"/>
                <a:gd name="T17" fmla="*/ 0 h 317"/>
                <a:gd name="T18" fmla="*/ 1 w 264"/>
                <a:gd name="T19" fmla="*/ 1 h 317"/>
                <a:gd name="T20" fmla="*/ 1 w 264"/>
                <a:gd name="T21" fmla="*/ 1 h 317"/>
                <a:gd name="T22" fmla="*/ 1 w 264"/>
                <a:gd name="T23" fmla="*/ 1 h 317"/>
                <a:gd name="T24" fmla="*/ 1 w 264"/>
                <a:gd name="T25" fmla="*/ 1 h 317"/>
                <a:gd name="T26" fmla="*/ 1 w 264"/>
                <a:gd name="T27" fmla="*/ 1 h 317"/>
                <a:gd name="T28" fmla="*/ 1 w 264"/>
                <a:gd name="T29" fmla="*/ 1 h 317"/>
                <a:gd name="T30" fmla="*/ 1 w 264"/>
                <a:gd name="T31" fmla="*/ 1 h 317"/>
                <a:gd name="T32" fmla="*/ 1 w 264"/>
                <a:gd name="T33" fmla="*/ 1 h 317"/>
                <a:gd name="T34" fmla="*/ 1 w 264"/>
                <a:gd name="T35" fmla="*/ 1 h 317"/>
                <a:gd name="T36" fmla="*/ 1 w 264"/>
                <a:gd name="T37" fmla="*/ 1 h 317"/>
                <a:gd name="T38" fmla="*/ 1 w 264"/>
                <a:gd name="T39" fmla="*/ 1 h 317"/>
                <a:gd name="T40" fmla="*/ 1 w 264"/>
                <a:gd name="T41" fmla="*/ 1 h 317"/>
                <a:gd name="T42" fmla="*/ 1 w 264"/>
                <a:gd name="T43" fmla="*/ 1 h 317"/>
                <a:gd name="T44" fmla="*/ 1 w 264"/>
                <a:gd name="T45" fmla="*/ 1 h 317"/>
                <a:gd name="T46" fmla="*/ 1 w 264"/>
                <a:gd name="T47" fmla="*/ 1 h 317"/>
                <a:gd name="T48" fmla="*/ 1 w 264"/>
                <a:gd name="T49" fmla="*/ 1 h 317"/>
                <a:gd name="T50" fmla="*/ 1 w 264"/>
                <a:gd name="T51" fmla="*/ 1 h 317"/>
                <a:gd name="T52" fmla="*/ 1 w 264"/>
                <a:gd name="T53" fmla="*/ 1 h 317"/>
                <a:gd name="T54" fmla="*/ 1 w 264"/>
                <a:gd name="T55" fmla="*/ 1 h 317"/>
                <a:gd name="T56" fmla="*/ 1 w 264"/>
                <a:gd name="T57" fmla="*/ 1 h 317"/>
                <a:gd name="T58" fmla="*/ 1 w 264"/>
                <a:gd name="T59" fmla="*/ 1 h 317"/>
                <a:gd name="T60" fmla="*/ 1 w 264"/>
                <a:gd name="T61" fmla="*/ 1 h 317"/>
                <a:gd name="T62" fmla="*/ 1 w 264"/>
                <a:gd name="T63" fmla="*/ 1 h 317"/>
                <a:gd name="T64" fmla="*/ 1 w 264"/>
                <a:gd name="T65" fmla="*/ 1 h 317"/>
                <a:gd name="T66" fmla="*/ 1 w 264"/>
                <a:gd name="T67" fmla="*/ 1 h 317"/>
                <a:gd name="T68" fmla="*/ 1 w 264"/>
                <a:gd name="T69" fmla="*/ 1 h 317"/>
                <a:gd name="T70" fmla="*/ 1 w 264"/>
                <a:gd name="T71" fmla="*/ 1 h 317"/>
                <a:gd name="T72" fmla="*/ 1 w 264"/>
                <a:gd name="T73" fmla="*/ 1 h 317"/>
                <a:gd name="T74" fmla="*/ 1 w 264"/>
                <a:gd name="T75" fmla="*/ 1 h 317"/>
                <a:gd name="T76" fmla="*/ 1 w 264"/>
                <a:gd name="T77" fmla="*/ 1 h 317"/>
                <a:gd name="T78" fmla="*/ 1 w 264"/>
                <a:gd name="T79" fmla="*/ 1 h 317"/>
                <a:gd name="T80" fmla="*/ 1 w 264"/>
                <a:gd name="T81" fmla="*/ 1 h 317"/>
                <a:gd name="T82" fmla="*/ 1 w 264"/>
                <a:gd name="T83" fmla="*/ 1 h 317"/>
                <a:gd name="T84" fmla="*/ 1 w 264"/>
                <a:gd name="T85" fmla="*/ 1 h 317"/>
                <a:gd name="T86" fmla="*/ 1 w 264"/>
                <a:gd name="T87" fmla="*/ 1 h 317"/>
                <a:gd name="T88" fmla="*/ 1 w 264"/>
                <a:gd name="T89" fmla="*/ 1 h 317"/>
                <a:gd name="T90" fmla="*/ 1 w 264"/>
                <a:gd name="T91" fmla="*/ 1 h 317"/>
                <a:gd name="T92" fmla="*/ 1 w 264"/>
                <a:gd name="T93" fmla="*/ 1 h 317"/>
                <a:gd name="T94" fmla="*/ 1 w 264"/>
                <a:gd name="T95" fmla="*/ 1 h 317"/>
                <a:gd name="T96" fmla="*/ 1 w 264"/>
                <a:gd name="T97" fmla="*/ 1 h 317"/>
                <a:gd name="T98" fmla="*/ 1 w 264"/>
                <a:gd name="T99" fmla="*/ 1 h 317"/>
                <a:gd name="T100" fmla="*/ 1 w 264"/>
                <a:gd name="T101" fmla="*/ 1 h 317"/>
                <a:gd name="T102" fmla="*/ 1 w 264"/>
                <a:gd name="T103" fmla="*/ 1 h 317"/>
                <a:gd name="T104" fmla="*/ 1 w 264"/>
                <a:gd name="T105" fmla="*/ 1 h 317"/>
                <a:gd name="T106" fmla="*/ 1 w 264"/>
                <a:gd name="T107" fmla="*/ 1 h 317"/>
                <a:gd name="T108" fmla="*/ 1 w 264"/>
                <a:gd name="T109" fmla="*/ 1 h 317"/>
                <a:gd name="T110" fmla="*/ 1 w 264"/>
                <a:gd name="T111" fmla="*/ 1 h 317"/>
                <a:gd name="T112" fmla="*/ 1 w 264"/>
                <a:gd name="T113" fmla="*/ 1 h 317"/>
                <a:gd name="T114" fmla="*/ 1 w 264"/>
                <a:gd name="T115" fmla="*/ 1 h 317"/>
                <a:gd name="T116" fmla="*/ 1 w 264"/>
                <a:gd name="T117" fmla="*/ 1 h 317"/>
                <a:gd name="T118" fmla="*/ 1 w 264"/>
                <a:gd name="T119" fmla="*/ 1 h 317"/>
                <a:gd name="T120" fmla="*/ 1 w 264"/>
                <a:gd name="T121" fmla="*/ 1 h 317"/>
                <a:gd name="T122" fmla="*/ 1 w 264"/>
                <a:gd name="T123" fmla="*/ 1 h 317"/>
                <a:gd name="T124" fmla="*/ 1 w 264"/>
                <a:gd name="T125" fmla="*/ 1 h 31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4"/>
                <a:gd name="T190" fmla="*/ 0 h 317"/>
                <a:gd name="T191" fmla="*/ 264 w 264"/>
                <a:gd name="T192" fmla="*/ 317 h 31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4" h="317">
                  <a:moveTo>
                    <a:pt x="26" y="68"/>
                  </a:moveTo>
                  <a:lnTo>
                    <a:pt x="36" y="64"/>
                  </a:lnTo>
                  <a:lnTo>
                    <a:pt x="48" y="64"/>
                  </a:lnTo>
                  <a:lnTo>
                    <a:pt x="51" y="51"/>
                  </a:lnTo>
                  <a:lnTo>
                    <a:pt x="48" y="41"/>
                  </a:lnTo>
                  <a:lnTo>
                    <a:pt x="46" y="32"/>
                  </a:lnTo>
                  <a:lnTo>
                    <a:pt x="51" y="32"/>
                  </a:lnTo>
                  <a:lnTo>
                    <a:pt x="61" y="38"/>
                  </a:lnTo>
                  <a:lnTo>
                    <a:pt x="86" y="34"/>
                  </a:lnTo>
                  <a:lnTo>
                    <a:pt x="96" y="32"/>
                  </a:lnTo>
                  <a:lnTo>
                    <a:pt x="104" y="26"/>
                  </a:lnTo>
                  <a:lnTo>
                    <a:pt x="98" y="13"/>
                  </a:lnTo>
                  <a:lnTo>
                    <a:pt x="91" y="4"/>
                  </a:lnTo>
                  <a:lnTo>
                    <a:pt x="91" y="0"/>
                  </a:lnTo>
                  <a:lnTo>
                    <a:pt x="101" y="2"/>
                  </a:lnTo>
                  <a:lnTo>
                    <a:pt x="116" y="4"/>
                  </a:lnTo>
                  <a:lnTo>
                    <a:pt x="134" y="2"/>
                  </a:lnTo>
                  <a:lnTo>
                    <a:pt x="141" y="0"/>
                  </a:lnTo>
                  <a:lnTo>
                    <a:pt x="146" y="11"/>
                  </a:lnTo>
                  <a:lnTo>
                    <a:pt x="159" y="19"/>
                  </a:lnTo>
                  <a:lnTo>
                    <a:pt x="171" y="21"/>
                  </a:lnTo>
                  <a:lnTo>
                    <a:pt x="184" y="24"/>
                  </a:lnTo>
                  <a:lnTo>
                    <a:pt x="192" y="26"/>
                  </a:lnTo>
                  <a:lnTo>
                    <a:pt x="189" y="30"/>
                  </a:lnTo>
                  <a:lnTo>
                    <a:pt x="184" y="32"/>
                  </a:lnTo>
                  <a:lnTo>
                    <a:pt x="187" y="38"/>
                  </a:lnTo>
                  <a:lnTo>
                    <a:pt x="199" y="45"/>
                  </a:lnTo>
                  <a:lnTo>
                    <a:pt x="202" y="64"/>
                  </a:lnTo>
                  <a:lnTo>
                    <a:pt x="217" y="66"/>
                  </a:lnTo>
                  <a:lnTo>
                    <a:pt x="219" y="75"/>
                  </a:lnTo>
                  <a:lnTo>
                    <a:pt x="227" y="79"/>
                  </a:lnTo>
                  <a:lnTo>
                    <a:pt x="234" y="88"/>
                  </a:lnTo>
                  <a:lnTo>
                    <a:pt x="234" y="94"/>
                  </a:lnTo>
                  <a:lnTo>
                    <a:pt x="249" y="98"/>
                  </a:lnTo>
                  <a:lnTo>
                    <a:pt x="257" y="103"/>
                  </a:lnTo>
                  <a:lnTo>
                    <a:pt x="257" y="109"/>
                  </a:lnTo>
                  <a:lnTo>
                    <a:pt x="264" y="109"/>
                  </a:lnTo>
                  <a:lnTo>
                    <a:pt x="264" y="118"/>
                  </a:lnTo>
                  <a:lnTo>
                    <a:pt x="254" y="124"/>
                  </a:lnTo>
                  <a:lnTo>
                    <a:pt x="254" y="131"/>
                  </a:lnTo>
                  <a:lnTo>
                    <a:pt x="249" y="137"/>
                  </a:lnTo>
                  <a:lnTo>
                    <a:pt x="254" y="139"/>
                  </a:lnTo>
                  <a:lnTo>
                    <a:pt x="254" y="146"/>
                  </a:lnTo>
                  <a:lnTo>
                    <a:pt x="237" y="143"/>
                  </a:lnTo>
                  <a:lnTo>
                    <a:pt x="237" y="154"/>
                  </a:lnTo>
                  <a:lnTo>
                    <a:pt x="229" y="154"/>
                  </a:lnTo>
                  <a:lnTo>
                    <a:pt x="227" y="146"/>
                  </a:lnTo>
                  <a:lnTo>
                    <a:pt x="217" y="146"/>
                  </a:lnTo>
                  <a:lnTo>
                    <a:pt x="214" y="150"/>
                  </a:lnTo>
                  <a:lnTo>
                    <a:pt x="202" y="150"/>
                  </a:lnTo>
                  <a:lnTo>
                    <a:pt x="204" y="139"/>
                  </a:lnTo>
                  <a:lnTo>
                    <a:pt x="192" y="141"/>
                  </a:lnTo>
                  <a:lnTo>
                    <a:pt x="189" y="137"/>
                  </a:lnTo>
                  <a:lnTo>
                    <a:pt x="202" y="133"/>
                  </a:lnTo>
                  <a:lnTo>
                    <a:pt x="199" y="122"/>
                  </a:lnTo>
                  <a:lnTo>
                    <a:pt x="189" y="113"/>
                  </a:lnTo>
                  <a:lnTo>
                    <a:pt x="166" y="120"/>
                  </a:lnTo>
                  <a:lnTo>
                    <a:pt x="161" y="135"/>
                  </a:lnTo>
                  <a:lnTo>
                    <a:pt x="151" y="139"/>
                  </a:lnTo>
                  <a:lnTo>
                    <a:pt x="156" y="154"/>
                  </a:lnTo>
                  <a:lnTo>
                    <a:pt x="164" y="171"/>
                  </a:lnTo>
                  <a:lnTo>
                    <a:pt x="181" y="171"/>
                  </a:lnTo>
                  <a:lnTo>
                    <a:pt x="192" y="182"/>
                  </a:lnTo>
                  <a:lnTo>
                    <a:pt x="197" y="180"/>
                  </a:lnTo>
                  <a:lnTo>
                    <a:pt x="209" y="184"/>
                  </a:lnTo>
                  <a:lnTo>
                    <a:pt x="222" y="186"/>
                  </a:lnTo>
                  <a:lnTo>
                    <a:pt x="234" y="182"/>
                  </a:lnTo>
                  <a:lnTo>
                    <a:pt x="242" y="182"/>
                  </a:lnTo>
                  <a:lnTo>
                    <a:pt x="244" y="190"/>
                  </a:lnTo>
                  <a:lnTo>
                    <a:pt x="239" y="201"/>
                  </a:lnTo>
                  <a:lnTo>
                    <a:pt x="227" y="203"/>
                  </a:lnTo>
                  <a:lnTo>
                    <a:pt x="219" y="214"/>
                  </a:lnTo>
                  <a:lnTo>
                    <a:pt x="209" y="218"/>
                  </a:lnTo>
                  <a:lnTo>
                    <a:pt x="204" y="212"/>
                  </a:lnTo>
                  <a:lnTo>
                    <a:pt x="192" y="214"/>
                  </a:lnTo>
                  <a:lnTo>
                    <a:pt x="179" y="212"/>
                  </a:lnTo>
                  <a:lnTo>
                    <a:pt x="171" y="220"/>
                  </a:lnTo>
                  <a:lnTo>
                    <a:pt x="161" y="227"/>
                  </a:lnTo>
                  <a:lnTo>
                    <a:pt x="154" y="231"/>
                  </a:lnTo>
                  <a:lnTo>
                    <a:pt x="149" y="244"/>
                  </a:lnTo>
                  <a:lnTo>
                    <a:pt x="141" y="257"/>
                  </a:lnTo>
                  <a:lnTo>
                    <a:pt x="144" y="261"/>
                  </a:lnTo>
                  <a:lnTo>
                    <a:pt x="139" y="265"/>
                  </a:lnTo>
                  <a:lnTo>
                    <a:pt x="131" y="265"/>
                  </a:lnTo>
                  <a:lnTo>
                    <a:pt x="124" y="276"/>
                  </a:lnTo>
                  <a:lnTo>
                    <a:pt x="119" y="289"/>
                  </a:lnTo>
                  <a:lnTo>
                    <a:pt x="114" y="295"/>
                  </a:lnTo>
                  <a:lnTo>
                    <a:pt x="106" y="297"/>
                  </a:lnTo>
                  <a:lnTo>
                    <a:pt x="96" y="295"/>
                  </a:lnTo>
                  <a:lnTo>
                    <a:pt x="93" y="304"/>
                  </a:lnTo>
                  <a:lnTo>
                    <a:pt x="83" y="315"/>
                  </a:lnTo>
                  <a:lnTo>
                    <a:pt x="73" y="317"/>
                  </a:lnTo>
                  <a:lnTo>
                    <a:pt x="61" y="312"/>
                  </a:lnTo>
                  <a:lnTo>
                    <a:pt x="61" y="304"/>
                  </a:lnTo>
                  <a:lnTo>
                    <a:pt x="46" y="295"/>
                  </a:lnTo>
                  <a:lnTo>
                    <a:pt x="36" y="297"/>
                  </a:lnTo>
                  <a:lnTo>
                    <a:pt x="26" y="295"/>
                  </a:lnTo>
                  <a:lnTo>
                    <a:pt x="26" y="289"/>
                  </a:lnTo>
                  <a:lnTo>
                    <a:pt x="23" y="285"/>
                  </a:lnTo>
                  <a:lnTo>
                    <a:pt x="15" y="285"/>
                  </a:lnTo>
                  <a:lnTo>
                    <a:pt x="15" y="270"/>
                  </a:lnTo>
                  <a:lnTo>
                    <a:pt x="23" y="270"/>
                  </a:lnTo>
                  <a:lnTo>
                    <a:pt x="23" y="255"/>
                  </a:lnTo>
                  <a:lnTo>
                    <a:pt x="18" y="248"/>
                  </a:lnTo>
                  <a:lnTo>
                    <a:pt x="23" y="246"/>
                  </a:lnTo>
                  <a:lnTo>
                    <a:pt x="28" y="238"/>
                  </a:lnTo>
                  <a:lnTo>
                    <a:pt x="36" y="235"/>
                  </a:lnTo>
                  <a:lnTo>
                    <a:pt x="33" y="223"/>
                  </a:lnTo>
                  <a:lnTo>
                    <a:pt x="23" y="223"/>
                  </a:lnTo>
                  <a:lnTo>
                    <a:pt x="8" y="225"/>
                  </a:lnTo>
                  <a:lnTo>
                    <a:pt x="3" y="218"/>
                  </a:lnTo>
                  <a:lnTo>
                    <a:pt x="5" y="208"/>
                  </a:lnTo>
                  <a:lnTo>
                    <a:pt x="0" y="199"/>
                  </a:lnTo>
                  <a:lnTo>
                    <a:pt x="13" y="199"/>
                  </a:lnTo>
                  <a:lnTo>
                    <a:pt x="13" y="195"/>
                  </a:lnTo>
                  <a:lnTo>
                    <a:pt x="5" y="188"/>
                  </a:lnTo>
                  <a:lnTo>
                    <a:pt x="15" y="165"/>
                  </a:lnTo>
                  <a:lnTo>
                    <a:pt x="13" y="154"/>
                  </a:lnTo>
                  <a:lnTo>
                    <a:pt x="21" y="148"/>
                  </a:lnTo>
                  <a:lnTo>
                    <a:pt x="13" y="143"/>
                  </a:lnTo>
                  <a:lnTo>
                    <a:pt x="5" y="137"/>
                  </a:lnTo>
                  <a:lnTo>
                    <a:pt x="3" y="126"/>
                  </a:lnTo>
                  <a:lnTo>
                    <a:pt x="5" y="116"/>
                  </a:lnTo>
                  <a:lnTo>
                    <a:pt x="8" y="98"/>
                  </a:lnTo>
                  <a:lnTo>
                    <a:pt x="15" y="83"/>
                  </a:lnTo>
                  <a:lnTo>
                    <a:pt x="26" y="68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" name="Freeform 31"/>
            <p:cNvSpPr>
              <a:spLocks noChangeAspect="1"/>
            </p:cNvSpPr>
            <p:nvPr/>
          </p:nvSpPr>
          <p:spPr bwMode="auto">
            <a:xfrm rot="-547267">
              <a:off x="2565" y="1972"/>
              <a:ext cx="90" cy="94"/>
            </a:xfrm>
            <a:custGeom>
              <a:avLst/>
              <a:gdLst>
                <a:gd name="T0" fmla="*/ 1 w 179"/>
                <a:gd name="T1" fmla="*/ 1 h 160"/>
                <a:gd name="T2" fmla="*/ 1 w 179"/>
                <a:gd name="T3" fmla="*/ 1 h 160"/>
                <a:gd name="T4" fmla="*/ 1 w 179"/>
                <a:gd name="T5" fmla="*/ 1 h 160"/>
                <a:gd name="T6" fmla="*/ 1 w 179"/>
                <a:gd name="T7" fmla="*/ 1 h 160"/>
                <a:gd name="T8" fmla="*/ 1 w 179"/>
                <a:gd name="T9" fmla="*/ 1 h 160"/>
                <a:gd name="T10" fmla="*/ 1 w 179"/>
                <a:gd name="T11" fmla="*/ 1 h 160"/>
                <a:gd name="T12" fmla="*/ 1 w 179"/>
                <a:gd name="T13" fmla="*/ 1 h 160"/>
                <a:gd name="T14" fmla="*/ 1 w 179"/>
                <a:gd name="T15" fmla="*/ 1 h 160"/>
                <a:gd name="T16" fmla="*/ 1 w 179"/>
                <a:gd name="T17" fmla="*/ 1 h 160"/>
                <a:gd name="T18" fmla="*/ 1 w 179"/>
                <a:gd name="T19" fmla="*/ 1 h 160"/>
                <a:gd name="T20" fmla="*/ 1 w 179"/>
                <a:gd name="T21" fmla="*/ 1 h 160"/>
                <a:gd name="T22" fmla="*/ 1 w 179"/>
                <a:gd name="T23" fmla="*/ 1 h 160"/>
                <a:gd name="T24" fmla="*/ 1 w 179"/>
                <a:gd name="T25" fmla="*/ 1 h 160"/>
                <a:gd name="T26" fmla="*/ 1 w 179"/>
                <a:gd name="T27" fmla="*/ 1 h 160"/>
                <a:gd name="T28" fmla="*/ 1 w 179"/>
                <a:gd name="T29" fmla="*/ 1 h 160"/>
                <a:gd name="T30" fmla="*/ 1 w 179"/>
                <a:gd name="T31" fmla="*/ 1 h 160"/>
                <a:gd name="T32" fmla="*/ 1 w 179"/>
                <a:gd name="T33" fmla="*/ 1 h 160"/>
                <a:gd name="T34" fmla="*/ 1 w 179"/>
                <a:gd name="T35" fmla="*/ 1 h 160"/>
                <a:gd name="T36" fmla="*/ 1 w 179"/>
                <a:gd name="T37" fmla="*/ 1 h 160"/>
                <a:gd name="T38" fmla="*/ 1 w 179"/>
                <a:gd name="T39" fmla="*/ 1 h 160"/>
                <a:gd name="T40" fmla="*/ 1 w 179"/>
                <a:gd name="T41" fmla="*/ 1 h 160"/>
                <a:gd name="T42" fmla="*/ 1 w 179"/>
                <a:gd name="T43" fmla="*/ 1 h 160"/>
                <a:gd name="T44" fmla="*/ 1 w 179"/>
                <a:gd name="T45" fmla="*/ 1 h 160"/>
                <a:gd name="T46" fmla="*/ 1 w 179"/>
                <a:gd name="T47" fmla="*/ 1 h 160"/>
                <a:gd name="T48" fmla="*/ 1 w 179"/>
                <a:gd name="T49" fmla="*/ 1 h 160"/>
                <a:gd name="T50" fmla="*/ 1 w 179"/>
                <a:gd name="T51" fmla="*/ 1 h 160"/>
                <a:gd name="T52" fmla="*/ 1 w 179"/>
                <a:gd name="T53" fmla="*/ 1 h 160"/>
                <a:gd name="T54" fmla="*/ 1 w 179"/>
                <a:gd name="T55" fmla="*/ 1 h 160"/>
                <a:gd name="T56" fmla="*/ 1 w 179"/>
                <a:gd name="T57" fmla="*/ 1 h 160"/>
                <a:gd name="T58" fmla="*/ 1 w 179"/>
                <a:gd name="T59" fmla="*/ 1 h 160"/>
                <a:gd name="T60" fmla="*/ 1 w 179"/>
                <a:gd name="T61" fmla="*/ 1 h 160"/>
                <a:gd name="T62" fmla="*/ 1 w 179"/>
                <a:gd name="T63" fmla="*/ 1 h 160"/>
                <a:gd name="T64" fmla="*/ 1 w 179"/>
                <a:gd name="T65" fmla="*/ 1 h 160"/>
                <a:gd name="T66" fmla="*/ 1 w 179"/>
                <a:gd name="T67" fmla="*/ 1 h 160"/>
                <a:gd name="T68" fmla="*/ 1 w 179"/>
                <a:gd name="T69" fmla="*/ 1 h 160"/>
                <a:gd name="T70" fmla="*/ 1 w 179"/>
                <a:gd name="T71" fmla="*/ 1 h 160"/>
                <a:gd name="T72" fmla="*/ 1 w 179"/>
                <a:gd name="T73" fmla="*/ 1 h 160"/>
                <a:gd name="T74" fmla="*/ 1 w 179"/>
                <a:gd name="T75" fmla="*/ 0 h 160"/>
                <a:gd name="T76" fmla="*/ 1 w 179"/>
                <a:gd name="T77" fmla="*/ 1 h 160"/>
                <a:gd name="T78" fmla="*/ 1 w 179"/>
                <a:gd name="T79" fmla="*/ 1 h 160"/>
                <a:gd name="T80" fmla="*/ 1 w 179"/>
                <a:gd name="T81" fmla="*/ 1 h 160"/>
                <a:gd name="T82" fmla="*/ 1 w 179"/>
                <a:gd name="T83" fmla="*/ 1 h 160"/>
                <a:gd name="T84" fmla="*/ 1 w 179"/>
                <a:gd name="T85" fmla="*/ 1 h 160"/>
                <a:gd name="T86" fmla="*/ 1 w 179"/>
                <a:gd name="T87" fmla="*/ 1 h 160"/>
                <a:gd name="T88" fmla="*/ 1 w 179"/>
                <a:gd name="T89" fmla="*/ 1 h 160"/>
                <a:gd name="T90" fmla="*/ 1 w 179"/>
                <a:gd name="T91" fmla="*/ 1 h 160"/>
                <a:gd name="T92" fmla="*/ 1 w 179"/>
                <a:gd name="T93" fmla="*/ 1 h 160"/>
                <a:gd name="T94" fmla="*/ 1 w 179"/>
                <a:gd name="T95" fmla="*/ 1 h 160"/>
                <a:gd name="T96" fmla="*/ 1 w 179"/>
                <a:gd name="T97" fmla="*/ 1 h 160"/>
                <a:gd name="T98" fmla="*/ 1 w 179"/>
                <a:gd name="T99" fmla="*/ 1 h 160"/>
                <a:gd name="T100" fmla="*/ 1 w 179"/>
                <a:gd name="T101" fmla="*/ 1 h 160"/>
                <a:gd name="T102" fmla="*/ 1 w 179"/>
                <a:gd name="T103" fmla="*/ 1 h 160"/>
                <a:gd name="T104" fmla="*/ 1 w 179"/>
                <a:gd name="T105" fmla="*/ 1 h 160"/>
                <a:gd name="T106" fmla="*/ 1 w 179"/>
                <a:gd name="T107" fmla="*/ 1 h 160"/>
                <a:gd name="T108" fmla="*/ 1 w 179"/>
                <a:gd name="T109" fmla="*/ 1 h 160"/>
                <a:gd name="T110" fmla="*/ 1 w 179"/>
                <a:gd name="T111" fmla="*/ 1 h 160"/>
                <a:gd name="T112" fmla="*/ 0 w 179"/>
                <a:gd name="T113" fmla="*/ 1 h 160"/>
                <a:gd name="T114" fmla="*/ 1 w 179"/>
                <a:gd name="T115" fmla="*/ 1 h 1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9"/>
                <a:gd name="T175" fmla="*/ 0 h 160"/>
                <a:gd name="T176" fmla="*/ 179 w 179"/>
                <a:gd name="T177" fmla="*/ 160 h 1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9" h="160">
                  <a:moveTo>
                    <a:pt x="5" y="113"/>
                  </a:moveTo>
                  <a:lnTo>
                    <a:pt x="18" y="122"/>
                  </a:lnTo>
                  <a:lnTo>
                    <a:pt x="38" y="122"/>
                  </a:lnTo>
                  <a:lnTo>
                    <a:pt x="43" y="128"/>
                  </a:lnTo>
                  <a:lnTo>
                    <a:pt x="48" y="124"/>
                  </a:lnTo>
                  <a:lnTo>
                    <a:pt x="50" y="113"/>
                  </a:lnTo>
                  <a:lnTo>
                    <a:pt x="65" y="109"/>
                  </a:lnTo>
                  <a:lnTo>
                    <a:pt x="73" y="111"/>
                  </a:lnTo>
                  <a:lnTo>
                    <a:pt x="78" y="115"/>
                  </a:lnTo>
                  <a:lnTo>
                    <a:pt x="68" y="120"/>
                  </a:lnTo>
                  <a:lnTo>
                    <a:pt x="58" y="122"/>
                  </a:lnTo>
                  <a:lnTo>
                    <a:pt x="58" y="132"/>
                  </a:lnTo>
                  <a:lnTo>
                    <a:pt x="65" y="137"/>
                  </a:lnTo>
                  <a:lnTo>
                    <a:pt x="76" y="132"/>
                  </a:lnTo>
                  <a:lnTo>
                    <a:pt x="78" y="139"/>
                  </a:lnTo>
                  <a:lnTo>
                    <a:pt x="68" y="143"/>
                  </a:lnTo>
                  <a:lnTo>
                    <a:pt x="58" y="152"/>
                  </a:lnTo>
                  <a:lnTo>
                    <a:pt x="58" y="156"/>
                  </a:lnTo>
                  <a:lnTo>
                    <a:pt x="68" y="158"/>
                  </a:lnTo>
                  <a:lnTo>
                    <a:pt x="83" y="160"/>
                  </a:lnTo>
                  <a:lnTo>
                    <a:pt x="108" y="156"/>
                  </a:lnTo>
                  <a:lnTo>
                    <a:pt x="106" y="152"/>
                  </a:lnTo>
                  <a:lnTo>
                    <a:pt x="103" y="137"/>
                  </a:lnTo>
                  <a:lnTo>
                    <a:pt x="108" y="126"/>
                  </a:lnTo>
                  <a:lnTo>
                    <a:pt x="116" y="128"/>
                  </a:lnTo>
                  <a:lnTo>
                    <a:pt x="123" y="124"/>
                  </a:lnTo>
                  <a:lnTo>
                    <a:pt x="136" y="117"/>
                  </a:lnTo>
                  <a:lnTo>
                    <a:pt x="128" y="109"/>
                  </a:lnTo>
                  <a:lnTo>
                    <a:pt x="138" y="96"/>
                  </a:lnTo>
                  <a:lnTo>
                    <a:pt x="159" y="77"/>
                  </a:lnTo>
                  <a:lnTo>
                    <a:pt x="169" y="60"/>
                  </a:lnTo>
                  <a:lnTo>
                    <a:pt x="176" y="47"/>
                  </a:lnTo>
                  <a:lnTo>
                    <a:pt x="179" y="36"/>
                  </a:lnTo>
                  <a:lnTo>
                    <a:pt x="169" y="34"/>
                  </a:lnTo>
                  <a:lnTo>
                    <a:pt x="161" y="21"/>
                  </a:lnTo>
                  <a:lnTo>
                    <a:pt x="148" y="15"/>
                  </a:lnTo>
                  <a:lnTo>
                    <a:pt x="136" y="2"/>
                  </a:lnTo>
                  <a:lnTo>
                    <a:pt x="128" y="0"/>
                  </a:lnTo>
                  <a:lnTo>
                    <a:pt x="116" y="2"/>
                  </a:lnTo>
                  <a:lnTo>
                    <a:pt x="103" y="8"/>
                  </a:lnTo>
                  <a:lnTo>
                    <a:pt x="108" y="21"/>
                  </a:lnTo>
                  <a:lnTo>
                    <a:pt x="96" y="25"/>
                  </a:lnTo>
                  <a:lnTo>
                    <a:pt x="91" y="38"/>
                  </a:lnTo>
                  <a:lnTo>
                    <a:pt x="78" y="43"/>
                  </a:lnTo>
                  <a:lnTo>
                    <a:pt x="58" y="36"/>
                  </a:lnTo>
                  <a:lnTo>
                    <a:pt x="50" y="43"/>
                  </a:lnTo>
                  <a:lnTo>
                    <a:pt x="45" y="55"/>
                  </a:lnTo>
                  <a:lnTo>
                    <a:pt x="45" y="70"/>
                  </a:lnTo>
                  <a:lnTo>
                    <a:pt x="30" y="75"/>
                  </a:lnTo>
                  <a:lnTo>
                    <a:pt x="25" y="70"/>
                  </a:lnTo>
                  <a:lnTo>
                    <a:pt x="18" y="75"/>
                  </a:lnTo>
                  <a:lnTo>
                    <a:pt x="23" y="83"/>
                  </a:lnTo>
                  <a:lnTo>
                    <a:pt x="13" y="94"/>
                  </a:lnTo>
                  <a:lnTo>
                    <a:pt x="13" y="98"/>
                  </a:lnTo>
                  <a:lnTo>
                    <a:pt x="5" y="102"/>
                  </a:lnTo>
                  <a:lnTo>
                    <a:pt x="3" y="96"/>
                  </a:lnTo>
                  <a:lnTo>
                    <a:pt x="0" y="107"/>
                  </a:lnTo>
                  <a:lnTo>
                    <a:pt x="5" y="113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" name="Freeform 32"/>
            <p:cNvSpPr>
              <a:spLocks noChangeAspect="1"/>
            </p:cNvSpPr>
            <p:nvPr/>
          </p:nvSpPr>
          <p:spPr bwMode="auto">
            <a:xfrm rot="-547267">
              <a:off x="2733" y="2129"/>
              <a:ext cx="123" cy="103"/>
            </a:xfrm>
            <a:custGeom>
              <a:avLst/>
              <a:gdLst>
                <a:gd name="T0" fmla="*/ 1 w 246"/>
                <a:gd name="T1" fmla="*/ 1 h 178"/>
                <a:gd name="T2" fmla="*/ 1 w 246"/>
                <a:gd name="T3" fmla="*/ 1 h 178"/>
                <a:gd name="T4" fmla="*/ 1 w 246"/>
                <a:gd name="T5" fmla="*/ 1 h 178"/>
                <a:gd name="T6" fmla="*/ 1 w 246"/>
                <a:gd name="T7" fmla="*/ 1 h 178"/>
                <a:gd name="T8" fmla="*/ 1 w 246"/>
                <a:gd name="T9" fmla="*/ 1 h 178"/>
                <a:gd name="T10" fmla="*/ 1 w 246"/>
                <a:gd name="T11" fmla="*/ 1 h 178"/>
                <a:gd name="T12" fmla="*/ 1 w 246"/>
                <a:gd name="T13" fmla="*/ 1 h 178"/>
                <a:gd name="T14" fmla="*/ 1 w 246"/>
                <a:gd name="T15" fmla="*/ 1 h 178"/>
                <a:gd name="T16" fmla="*/ 1 w 246"/>
                <a:gd name="T17" fmla="*/ 1 h 178"/>
                <a:gd name="T18" fmla="*/ 1 w 246"/>
                <a:gd name="T19" fmla="*/ 1 h 178"/>
                <a:gd name="T20" fmla="*/ 1 w 246"/>
                <a:gd name="T21" fmla="*/ 1 h 178"/>
                <a:gd name="T22" fmla="*/ 1 w 246"/>
                <a:gd name="T23" fmla="*/ 1 h 178"/>
                <a:gd name="T24" fmla="*/ 1 w 246"/>
                <a:gd name="T25" fmla="*/ 1 h 178"/>
                <a:gd name="T26" fmla="*/ 1 w 246"/>
                <a:gd name="T27" fmla="*/ 1 h 178"/>
                <a:gd name="T28" fmla="*/ 1 w 246"/>
                <a:gd name="T29" fmla="*/ 1 h 178"/>
                <a:gd name="T30" fmla="*/ 1 w 246"/>
                <a:gd name="T31" fmla="*/ 1 h 178"/>
                <a:gd name="T32" fmla="*/ 1 w 246"/>
                <a:gd name="T33" fmla="*/ 1 h 178"/>
                <a:gd name="T34" fmla="*/ 1 w 246"/>
                <a:gd name="T35" fmla="*/ 1 h 178"/>
                <a:gd name="T36" fmla="*/ 1 w 246"/>
                <a:gd name="T37" fmla="*/ 1 h 178"/>
                <a:gd name="T38" fmla="*/ 1 w 246"/>
                <a:gd name="T39" fmla="*/ 1 h 178"/>
                <a:gd name="T40" fmla="*/ 1 w 246"/>
                <a:gd name="T41" fmla="*/ 1 h 178"/>
                <a:gd name="T42" fmla="*/ 1 w 246"/>
                <a:gd name="T43" fmla="*/ 1 h 178"/>
                <a:gd name="T44" fmla="*/ 1 w 246"/>
                <a:gd name="T45" fmla="*/ 1 h 178"/>
                <a:gd name="T46" fmla="*/ 1 w 246"/>
                <a:gd name="T47" fmla="*/ 1 h 178"/>
                <a:gd name="T48" fmla="*/ 1 w 246"/>
                <a:gd name="T49" fmla="*/ 1 h 178"/>
                <a:gd name="T50" fmla="*/ 1 w 246"/>
                <a:gd name="T51" fmla="*/ 1 h 178"/>
                <a:gd name="T52" fmla="*/ 1 w 246"/>
                <a:gd name="T53" fmla="*/ 1 h 178"/>
                <a:gd name="T54" fmla="*/ 1 w 246"/>
                <a:gd name="T55" fmla="*/ 1 h 178"/>
                <a:gd name="T56" fmla="*/ 1 w 246"/>
                <a:gd name="T57" fmla="*/ 1 h 178"/>
                <a:gd name="T58" fmla="*/ 1 w 246"/>
                <a:gd name="T59" fmla="*/ 1 h 178"/>
                <a:gd name="T60" fmla="*/ 1 w 246"/>
                <a:gd name="T61" fmla="*/ 1 h 178"/>
                <a:gd name="T62" fmla="*/ 1 w 246"/>
                <a:gd name="T63" fmla="*/ 1 h 178"/>
                <a:gd name="T64" fmla="*/ 1 w 246"/>
                <a:gd name="T65" fmla="*/ 1 h 178"/>
                <a:gd name="T66" fmla="*/ 1 w 246"/>
                <a:gd name="T67" fmla="*/ 1 h 178"/>
                <a:gd name="T68" fmla="*/ 1 w 246"/>
                <a:gd name="T69" fmla="*/ 0 h 178"/>
                <a:gd name="T70" fmla="*/ 1 w 246"/>
                <a:gd name="T71" fmla="*/ 1 h 178"/>
                <a:gd name="T72" fmla="*/ 1 w 246"/>
                <a:gd name="T73" fmla="*/ 1 h 178"/>
                <a:gd name="T74" fmla="*/ 1 w 246"/>
                <a:gd name="T75" fmla="*/ 1 h 1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178"/>
                <a:gd name="T116" fmla="*/ 246 w 246"/>
                <a:gd name="T117" fmla="*/ 178 h 1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178">
                  <a:moveTo>
                    <a:pt x="48" y="39"/>
                  </a:moveTo>
                  <a:lnTo>
                    <a:pt x="45" y="50"/>
                  </a:lnTo>
                  <a:lnTo>
                    <a:pt x="27" y="50"/>
                  </a:lnTo>
                  <a:lnTo>
                    <a:pt x="22" y="56"/>
                  </a:lnTo>
                  <a:lnTo>
                    <a:pt x="17" y="65"/>
                  </a:lnTo>
                  <a:lnTo>
                    <a:pt x="7" y="63"/>
                  </a:lnTo>
                  <a:lnTo>
                    <a:pt x="7" y="73"/>
                  </a:lnTo>
                  <a:lnTo>
                    <a:pt x="2" y="78"/>
                  </a:lnTo>
                  <a:lnTo>
                    <a:pt x="0" y="86"/>
                  </a:lnTo>
                  <a:lnTo>
                    <a:pt x="12" y="88"/>
                  </a:lnTo>
                  <a:lnTo>
                    <a:pt x="17" y="99"/>
                  </a:lnTo>
                  <a:lnTo>
                    <a:pt x="30" y="99"/>
                  </a:lnTo>
                  <a:lnTo>
                    <a:pt x="35" y="105"/>
                  </a:lnTo>
                  <a:lnTo>
                    <a:pt x="32" y="112"/>
                  </a:lnTo>
                  <a:lnTo>
                    <a:pt x="22" y="112"/>
                  </a:lnTo>
                  <a:lnTo>
                    <a:pt x="22" y="122"/>
                  </a:lnTo>
                  <a:lnTo>
                    <a:pt x="30" y="137"/>
                  </a:lnTo>
                  <a:lnTo>
                    <a:pt x="37" y="140"/>
                  </a:lnTo>
                  <a:lnTo>
                    <a:pt x="40" y="150"/>
                  </a:lnTo>
                  <a:lnTo>
                    <a:pt x="45" y="146"/>
                  </a:lnTo>
                  <a:lnTo>
                    <a:pt x="55" y="144"/>
                  </a:lnTo>
                  <a:lnTo>
                    <a:pt x="63" y="148"/>
                  </a:lnTo>
                  <a:lnTo>
                    <a:pt x="75" y="152"/>
                  </a:lnTo>
                  <a:lnTo>
                    <a:pt x="85" y="152"/>
                  </a:lnTo>
                  <a:lnTo>
                    <a:pt x="88" y="157"/>
                  </a:lnTo>
                  <a:lnTo>
                    <a:pt x="93" y="161"/>
                  </a:lnTo>
                  <a:lnTo>
                    <a:pt x="95" y="152"/>
                  </a:lnTo>
                  <a:lnTo>
                    <a:pt x="110" y="150"/>
                  </a:lnTo>
                  <a:lnTo>
                    <a:pt x="118" y="155"/>
                  </a:lnTo>
                  <a:lnTo>
                    <a:pt x="125" y="152"/>
                  </a:lnTo>
                  <a:lnTo>
                    <a:pt x="128" y="159"/>
                  </a:lnTo>
                  <a:lnTo>
                    <a:pt x="133" y="161"/>
                  </a:lnTo>
                  <a:lnTo>
                    <a:pt x="146" y="161"/>
                  </a:lnTo>
                  <a:lnTo>
                    <a:pt x="153" y="163"/>
                  </a:lnTo>
                  <a:lnTo>
                    <a:pt x="166" y="167"/>
                  </a:lnTo>
                  <a:lnTo>
                    <a:pt x="178" y="170"/>
                  </a:lnTo>
                  <a:lnTo>
                    <a:pt x="188" y="176"/>
                  </a:lnTo>
                  <a:lnTo>
                    <a:pt x="196" y="174"/>
                  </a:lnTo>
                  <a:lnTo>
                    <a:pt x="203" y="172"/>
                  </a:lnTo>
                  <a:lnTo>
                    <a:pt x="211" y="178"/>
                  </a:lnTo>
                  <a:lnTo>
                    <a:pt x="219" y="174"/>
                  </a:lnTo>
                  <a:lnTo>
                    <a:pt x="219" y="165"/>
                  </a:lnTo>
                  <a:lnTo>
                    <a:pt x="226" y="165"/>
                  </a:lnTo>
                  <a:lnTo>
                    <a:pt x="234" y="172"/>
                  </a:lnTo>
                  <a:lnTo>
                    <a:pt x="246" y="167"/>
                  </a:lnTo>
                  <a:lnTo>
                    <a:pt x="241" y="150"/>
                  </a:lnTo>
                  <a:lnTo>
                    <a:pt x="234" y="142"/>
                  </a:lnTo>
                  <a:lnTo>
                    <a:pt x="236" y="131"/>
                  </a:lnTo>
                  <a:lnTo>
                    <a:pt x="226" y="135"/>
                  </a:lnTo>
                  <a:lnTo>
                    <a:pt x="211" y="127"/>
                  </a:lnTo>
                  <a:lnTo>
                    <a:pt x="203" y="122"/>
                  </a:lnTo>
                  <a:lnTo>
                    <a:pt x="203" y="112"/>
                  </a:lnTo>
                  <a:lnTo>
                    <a:pt x="196" y="101"/>
                  </a:lnTo>
                  <a:lnTo>
                    <a:pt x="183" y="95"/>
                  </a:lnTo>
                  <a:lnTo>
                    <a:pt x="171" y="82"/>
                  </a:lnTo>
                  <a:lnTo>
                    <a:pt x="166" y="67"/>
                  </a:lnTo>
                  <a:lnTo>
                    <a:pt x="158" y="56"/>
                  </a:lnTo>
                  <a:lnTo>
                    <a:pt x="151" y="45"/>
                  </a:lnTo>
                  <a:lnTo>
                    <a:pt x="151" y="35"/>
                  </a:lnTo>
                  <a:lnTo>
                    <a:pt x="161" y="24"/>
                  </a:lnTo>
                  <a:lnTo>
                    <a:pt x="161" y="15"/>
                  </a:lnTo>
                  <a:lnTo>
                    <a:pt x="151" y="20"/>
                  </a:lnTo>
                  <a:lnTo>
                    <a:pt x="131" y="22"/>
                  </a:lnTo>
                  <a:lnTo>
                    <a:pt x="125" y="28"/>
                  </a:lnTo>
                  <a:lnTo>
                    <a:pt x="120" y="28"/>
                  </a:lnTo>
                  <a:lnTo>
                    <a:pt x="113" y="24"/>
                  </a:lnTo>
                  <a:lnTo>
                    <a:pt x="113" y="15"/>
                  </a:lnTo>
                  <a:lnTo>
                    <a:pt x="103" y="11"/>
                  </a:lnTo>
                  <a:lnTo>
                    <a:pt x="88" y="3"/>
                  </a:lnTo>
                  <a:lnTo>
                    <a:pt x="75" y="0"/>
                  </a:lnTo>
                  <a:lnTo>
                    <a:pt x="65" y="5"/>
                  </a:lnTo>
                  <a:lnTo>
                    <a:pt x="53" y="7"/>
                  </a:lnTo>
                  <a:lnTo>
                    <a:pt x="48" y="18"/>
                  </a:lnTo>
                  <a:lnTo>
                    <a:pt x="53" y="22"/>
                  </a:lnTo>
                  <a:lnTo>
                    <a:pt x="48" y="28"/>
                  </a:lnTo>
                  <a:lnTo>
                    <a:pt x="48" y="39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3" name="Freeform 33"/>
            <p:cNvSpPr>
              <a:spLocks noChangeAspect="1"/>
            </p:cNvSpPr>
            <p:nvPr/>
          </p:nvSpPr>
          <p:spPr bwMode="auto">
            <a:xfrm rot="-547267">
              <a:off x="2662" y="1935"/>
              <a:ext cx="178" cy="214"/>
            </a:xfrm>
            <a:custGeom>
              <a:avLst/>
              <a:gdLst>
                <a:gd name="T0" fmla="*/ 1 w 347"/>
                <a:gd name="T1" fmla="*/ 1 h 370"/>
                <a:gd name="T2" fmla="*/ 1 w 347"/>
                <a:gd name="T3" fmla="*/ 1 h 370"/>
                <a:gd name="T4" fmla="*/ 1 w 347"/>
                <a:gd name="T5" fmla="*/ 1 h 370"/>
                <a:gd name="T6" fmla="*/ 1 w 347"/>
                <a:gd name="T7" fmla="*/ 1 h 370"/>
                <a:gd name="T8" fmla="*/ 1 w 347"/>
                <a:gd name="T9" fmla="*/ 1 h 370"/>
                <a:gd name="T10" fmla="*/ 1 w 347"/>
                <a:gd name="T11" fmla="*/ 1 h 370"/>
                <a:gd name="T12" fmla="*/ 1 w 347"/>
                <a:gd name="T13" fmla="*/ 1 h 370"/>
                <a:gd name="T14" fmla="*/ 1 w 347"/>
                <a:gd name="T15" fmla="*/ 1 h 370"/>
                <a:gd name="T16" fmla="*/ 1 w 347"/>
                <a:gd name="T17" fmla="*/ 1 h 370"/>
                <a:gd name="T18" fmla="*/ 1 w 347"/>
                <a:gd name="T19" fmla="*/ 1 h 370"/>
                <a:gd name="T20" fmla="*/ 1 w 347"/>
                <a:gd name="T21" fmla="*/ 1 h 370"/>
                <a:gd name="T22" fmla="*/ 1 w 347"/>
                <a:gd name="T23" fmla="*/ 1 h 370"/>
                <a:gd name="T24" fmla="*/ 1 w 347"/>
                <a:gd name="T25" fmla="*/ 1 h 370"/>
                <a:gd name="T26" fmla="*/ 1 w 347"/>
                <a:gd name="T27" fmla="*/ 1 h 370"/>
                <a:gd name="T28" fmla="*/ 1 w 347"/>
                <a:gd name="T29" fmla="*/ 1 h 370"/>
                <a:gd name="T30" fmla="*/ 1 w 347"/>
                <a:gd name="T31" fmla="*/ 1 h 370"/>
                <a:gd name="T32" fmla="*/ 1 w 347"/>
                <a:gd name="T33" fmla="*/ 1 h 370"/>
                <a:gd name="T34" fmla="*/ 1 w 347"/>
                <a:gd name="T35" fmla="*/ 1 h 370"/>
                <a:gd name="T36" fmla="*/ 1 w 347"/>
                <a:gd name="T37" fmla="*/ 1 h 370"/>
                <a:gd name="T38" fmla="*/ 1 w 347"/>
                <a:gd name="T39" fmla="*/ 1 h 370"/>
                <a:gd name="T40" fmla="*/ 1 w 347"/>
                <a:gd name="T41" fmla="*/ 1 h 370"/>
                <a:gd name="T42" fmla="*/ 1 w 347"/>
                <a:gd name="T43" fmla="*/ 1 h 370"/>
                <a:gd name="T44" fmla="*/ 1 w 347"/>
                <a:gd name="T45" fmla="*/ 1 h 370"/>
                <a:gd name="T46" fmla="*/ 1 w 347"/>
                <a:gd name="T47" fmla="*/ 1 h 370"/>
                <a:gd name="T48" fmla="*/ 1 w 347"/>
                <a:gd name="T49" fmla="*/ 1 h 370"/>
                <a:gd name="T50" fmla="*/ 1 w 347"/>
                <a:gd name="T51" fmla="*/ 1 h 370"/>
                <a:gd name="T52" fmla="*/ 1 w 347"/>
                <a:gd name="T53" fmla="*/ 1 h 370"/>
                <a:gd name="T54" fmla="*/ 1 w 347"/>
                <a:gd name="T55" fmla="*/ 1 h 370"/>
                <a:gd name="T56" fmla="*/ 1 w 347"/>
                <a:gd name="T57" fmla="*/ 1 h 370"/>
                <a:gd name="T58" fmla="*/ 1 w 347"/>
                <a:gd name="T59" fmla="*/ 1 h 370"/>
                <a:gd name="T60" fmla="*/ 1 w 347"/>
                <a:gd name="T61" fmla="*/ 1 h 370"/>
                <a:gd name="T62" fmla="*/ 1 w 347"/>
                <a:gd name="T63" fmla="*/ 1 h 370"/>
                <a:gd name="T64" fmla="*/ 1 w 347"/>
                <a:gd name="T65" fmla="*/ 1 h 370"/>
                <a:gd name="T66" fmla="*/ 1 w 347"/>
                <a:gd name="T67" fmla="*/ 1 h 370"/>
                <a:gd name="T68" fmla="*/ 1 w 347"/>
                <a:gd name="T69" fmla="*/ 1 h 370"/>
                <a:gd name="T70" fmla="*/ 1 w 347"/>
                <a:gd name="T71" fmla="*/ 1 h 370"/>
                <a:gd name="T72" fmla="*/ 1 w 347"/>
                <a:gd name="T73" fmla="*/ 1 h 370"/>
                <a:gd name="T74" fmla="*/ 1 w 347"/>
                <a:gd name="T75" fmla="*/ 1 h 370"/>
                <a:gd name="T76" fmla="*/ 1 w 347"/>
                <a:gd name="T77" fmla="*/ 1 h 370"/>
                <a:gd name="T78" fmla="*/ 1 w 347"/>
                <a:gd name="T79" fmla="*/ 1 h 370"/>
                <a:gd name="T80" fmla="*/ 1 w 347"/>
                <a:gd name="T81" fmla="*/ 1 h 370"/>
                <a:gd name="T82" fmla="*/ 1 w 347"/>
                <a:gd name="T83" fmla="*/ 1 h 370"/>
                <a:gd name="T84" fmla="*/ 1 w 347"/>
                <a:gd name="T85" fmla="*/ 1 h 370"/>
                <a:gd name="T86" fmla="*/ 1 w 347"/>
                <a:gd name="T87" fmla="*/ 1 h 370"/>
                <a:gd name="T88" fmla="*/ 1 w 347"/>
                <a:gd name="T89" fmla="*/ 1 h 370"/>
                <a:gd name="T90" fmla="*/ 1 w 347"/>
                <a:gd name="T91" fmla="*/ 1 h 370"/>
                <a:gd name="T92" fmla="*/ 1 w 347"/>
                <a:gd name="T93" fmla="*/ 1 h 3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47"/>
                <a:gd name="T142" fmla="*/ 0 h 370"/>
                <a:gd name="T143" fmla="*/ 347 w 347"/>
                <a:gd name="T144" fmla="*/ 370 h 37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47" h="370">
                  <a:moveTo>
                    <a:pt x="344" y="274"/>
                  </a:moveTo>
                  <a:lnTo>
                    <a:pt x="344" y="285"/>
                  </a:lnTo>
                  <a:lnTo>
                    <a:pt x="339" y="302"/>
                  </a:lnTo>
                  <a:lnTo>
                    <a:pt x="339" y="319"/>
                  </a:lnTo>
                  <a:lnTo>
                    <a:pt x="317" y="321"/>
                  </a:lnTo>
                  <a:lnTo>
                    <a:pt x="304" y="317"/>
                  </a:lnTo>
                  <a:lnTo>
                    <a:pt x="281" y="317"/>
                  </a:lnTo>
                  <a:lnTo>
                    <a:pt x="276" y="334"/>
                  </a:lnTo>
                  <a:lnTo>
                    <a:pt x="271" y="347"/>
                  </a:lnTo>
                  <a:lnTo>
                    <a:pt x="271" y="357"/>
                  </a:lnTo>
                  <a:lnTo>
                    <a:pt x="254" y="357"/>
                  </a:lnTo>
                  <a:lnTo>
                    <a:pt x="244" y="362"/>
                  </a:lnTo>
                  <a:lnTo>
                    <a:pt x="224" y="364"/>
                  </a:lnTo>
                  <a:lnTo>
                    <a:pt x="218" y="370"/>
                  </a:lnTo>
                  <a:lnTo>
                    <a:pt x="213" y="370"/>
                  </a:lnTo>
                  <a:lnTo>
                    <a:pt x="206" y="366"/>
                  </a:lnTo>
                  <a:lnTo>
                    <a:pt x="206" y="357"/>
                  </a:lnTo>
                  <a:lnTo>
                    <a:pt x="196" y="353"/>
                  </a:lnTo>
                  <a:lnTo>
                    <a:pt x="181" y="345"/>
                  </a:lnTo>
                  <a:lnTo>
                    <a:pt x="168" y="342"/>
                  </a:lnTo>
                  <a:lnTo>
                    <a:pt x="158" y="347"/>
                  </a:lnTo>
                  <a:lnTo>
                    <a:pt x="146" y="349"/>
                  </a:lnTo>
                  <a:lnTo>
                    <a:pt x="143" y="342"/>
                  </a:lnTo>
                  <a:lnTo>
                    <a:pt x="133" y="330"/>
                  </a:lnTo>
                  <a:lnTo>
                    <a:pt x="125" y="319"/>
                  </a:lnTo>
                  <a:lnTo>
                    <a:pt x="115" y="325"/>
                  </a:lnTo>
                  <a:lnTo>
                    <a:pt x="105" y="323"/>
                  </a:lnTo>
                  <a:lnTo>
                    <a:pt x="88" y="310"/>
                  </a:lnTo>
                  <a:lnTo>
                    <a:pt x="68" y="298"/>
                  </a:lnTo>
                  <a:lnTo>
                    <a:pt x="58" y="287"/>
                  </a:lnTo>
                  <a:lnTo>
                    <a:pt x="47" y="291"/>
                  </a:lnTo>
                  <a:lnTo>
                    <a:pt x="40" y="291"/>
                  </a:lnTo>
                  <a:lnTo>
                    <a:pt x="40" y="285"/>
                  </a:lnTo>
                  <a:lnTo>
                    <a:pt x="32" y="280"/>
                  </a:lnTo>
                  <a:lnTo>
                    <a:pt x="17" y="276"/>
                  </a:lnTo>
                  <a:lnTo>
                    <a:pt x="17" y="270"/>
                  </a:lnTo>
                  <a:lnTo>
                    <a:pt x="10" y="261"/>
                  </a:lnTo>
                  <a:lnTo>
                    <a:pt x="2" y="257"/>
                  </a:lnTo>
                  <a:lnTo>
                    <a:pt x="0" y="248"/>
                  </a:lnTo>
                  <a:lnTo>
                    <a:pt x="5" y="238"/>
                  </a:lnTo>
                  <a:lnTo>
                    <a:pt x="12" y="233"/>
                  </a:lnTo>
                  <a:lnTo>
                    <a:pt x="17" y="220"/>
                  </a:lnTo>
                  <a:lnTo>
                    <a:pt x="25" y="214"/>
                  </a:lnTo>
                  <a:lnTo>
                    <a:pt x="35" y="216"/>
                  </a:lnTo>
                  <a:lnTo>
                    <a:pt x="35" y="223"/>
                  </a:lnTo>
                  <a:lnTo>
                    <a:pt x="55" y="220"/>
                  </a:lnTo>
                  <a:lnTo>
                    <a:pt x="60" y="216"/>
                  </a:lnTo>
                  <a:lnTo>
                    <a:pt x="68" y="201"/>
                  </a:lnTo>
                  <a:lnTo>
                    <a:pt x="78" y="193"/>
                  </a:lnTo>
                  <a:lnTo>
                    <a:pt x="88" y="188"/>
                  </a:lnTo>
                  <a:lnTo>
                    <a:pt x="93" y="195"/>
                  </a:lnTo>
                  <a:lnTo>
                    <a:pt x="90" y="201"/>
                  </a:lnTo>
                  <a:lnTo>
                    <a:pt x="100" y="203"/>
                  </a:lnTo>
                  <a:lnTo>
                    <a:pt x="110" y="199"/>
                  </a:lnTo>
                  <a:lnTo>
                    <a:pt x="113" y="188"/>
                  </a:lnTo>
                  <a:lnTo>
                    <a:pt x="120" y="178"/>
                  </a:lnTo>
                  <a:lnTo>
                    <a:pt x="133" y="178"/>
                  </a:lnTo>
                  <a:lnTo>
                    <a:pt x="141" y="182"/>
                  </a:lnTo>
                  <a:lnTo>
                    <a:pt x="153" y="171"/>
                  </a:lnTo>
                  <a:lnTo>
                    <a:pt x="161" y="165"/>
                  </a:lnTo>
                  <a:lnTo>
                    <a:pt x="156" y="161"/>
                  </a:lnTo>
                  <a:lnTo>
                    <a:pt x="151" y="150"/>
                  </a:lnTo>
                  <a:lnTo>
                    <a:pt x="166" y="131"/>
                  </a:lnTo>
                  <a:lnTo>
                    <a:pt x="166" y="118"/>
                  </a:lnTo>
                  <a:lnTo>
                    <a:pt x="168" y="107"/>
                  </a:lnTo>
                  <a:lnTo>
                    <a:pt x="178" y="96"/>
                  </a:lnTo>
                  <a:lnTo>
                    <a:pt x="196" y="90"/>
                  </a:lnTo>
                  <a:lnTo>
                    <a:pt x="213" y="77"/>
                  </a:lnTo>
                  <a:lnTo>
                    <a:pt x="234" y="69"/>
                  </a:lnTo>
                  <a:lnTo>
                    <a:pt x="246" y="51"/>
                  </a:lnTo>
                  <a:lnTo>
                    <a:pt x="254" y="36"/>
                  </a:lnTo>
                  <a:lnTo>
                    <a:pt x="259" y="28"/>
                  </a:lnTo>
                  <a:lnTo>
                    <a:pt x="266" y="17"/>
                  </a:lnTo>
                  <a:lnTo>
                    <a:pt x="266" y="11"/>
                  </a:lnTo>
                  <a:lnTo>
                    <a:pt x="284" y="0"/>
                  </a:lnTo>
                  <a:lnTo>
                    <a:pt x="286" y="2"/>
                  </a:lnTo>
                  <a:lnTo>
                    <a:pt x="291" y="4"/>
                  </a:lnTo>
                  <a:lnTo>
                    <a:pt x="291" y="11"/>
                  </a:lnTo>
                  <a:lnTo>
                    <a:pt x="289" y="21"/>
                  </a:lnTo>
                  <a:lnTo>
                    <a:pt x="307" y="28"/>
                  </a:lnTo>
                  <a:lnTo>
                    <a:pt x="329" y="49"/>
                  </a:lnTo>
                  <a:lnTo>
                    <a:pt x="337" y="75"/>
                  </a:lnTo>
                  <a:lnTo>
                    <a:pt x="342" y="90"/>
                  </a:lnTo>
                  <a:lnTo>
                    <a:pt x="342" y="105"/>
                  </a:lnTo>
                  <a:lnTo>
                    <a:pt x="332" y="118"/>
                  </a:lnTo>
                  <a:lnTo>
                    <a:pt x="332" y="126"/>
                  </a:lnTo>
                  <a:lnTo>
                    <a:pt x="329" y="146"/>
                  </a:lnTo>
                  <a:lnTo>
                    <a:pt x="334" y="161"/>
                  </a:lnTo>
                  <a:lnTo>
                    <a:pt x="324" y="184"/>
                  </a:lnTo>
                  <a:lnTo>
                    <a:pt x="317" y="199"/>
                  </a:lnTo>
                  <a:lnTo>
                    <a:pt x="329" y="214"/>
                  </a:lnTo>
                  <a:lnTo>
                    <a:pt x="344" y="225"/>
                  </a:lnTo>
                  <a:lnTo>
                    <a:pt x="347" y="233"/>
                  </a:lnTo>
                  <a:lnTo>
                    <a:pt x="342" y="253"/>
                  </a:lnTo>
                  <a:lnTo>
                    <a:pt x="344" y="274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" name="Freeform 34"/>
            <p:cNvSpPr>
              <a:spLocks noChangeAspect="1"/>
            </p:cNvSpPr>
            <p:nvPr/>
          </p:nvSpPr>
          <p:spPr bwMode="auto">
            <a:xfrm rot="-547267">
              <a:off x="2615" y="1923"/>
              <a:ext cx="176" cy="165"/>
            </a:xfrm>
            <a:custGeom>
              <a:avLst/>
              <a:gdLst>
                <a:gd name="T0" fmla="*/ 0 w 347"/>
                <a:gd name="T1" fmla="*/ 1 h 284"/>
                <a:gd name="T2" fmla="*/ 1 w 347"/>
                <a:gd name="T3" fmla="*/ 1 h 284"/>
                <a:gd name="T4" fmla="*/ 1 w 347"/>
                <a:gd name="T5" fmla="*/ 1 h 284"/>
                <a:gd name="T6" fmla="*/ 1 w 347"/>
                <a:gd name="T7" fmla="*/ 1 h 284"/>
                <a:gd name="T8" fmla="*/ 1 w 347"/>
                <a:gd name="T9" fmla="*/ 1 h 284"/>
                <a:gd name="T10" fmla="*/ 1 w 347"/>
                <a:gd name="T11" fmla="*/ 1 h 284"/>
                <a:gd name="T12" fmla="*/ 1 w 347"/>
                <a:gd name="T13" fmla="*/ 1 h 284"/>
                <a:gd name="T14" fmla="*/ 1 w 347"/>
                <a:gd name="T15" fmla="*/ 1 h 284"/>
                <a:gd name="T16" fmla="*/ 1 w 347"/>
                <a:gd name="T17" fmla="*/ 1 h 284"/>
                <a:gd name="T18" fmla="*/ 1 w 347"/>
                <a:gd name="T19" fmla="*/ 1 h 284"/>
                <a:gd name="T20" fmla="*/ 1 w 347"/>
                <a:gd name="T21" fmla="*/ 1 h 284"/>
                <a:gd name="T22" fmla="*/ 1 w 347"/>
                <a:gd name="T23" fmla="*/ 1 h 284"/>
                <a:gd name="T24" fmla="*/ 1 w 347"/>
                <a:gd name="T25" fmla="*/ 1 h 284"/>
                <a:gd name="T26" fmla="*/ 1 w 347"/>
                <a:gd name="T27" fmla="*/ 1 h 284"/>
                <a:gd name="T28" fmla="*/ 1 w 347"/>
                <a:gd name="T29" fmla="*/ 1 h 284"/>
                <a:gd name="T30" fmla="*/ 1 w 347"/>
                <a:gd name="T31" fmla="*/ 1 h 284"/>
                <a:gd name="T32" fmla="*/ 1 w 347"/>
                <a:gd name="T33" fmla="*/ 1 h 284"/>
                <a:gd name="T34" fmla="*/ 1 w 347"/>
                <a:gd name="T35" fmla="*/ 1 h 284"/>
                <a:gd name="T36" fmla="*/ 1 w 347"/>
                <a:gd name="T37" fmla="*/ 1 h 284"/>
                <a:gd name="T38" fmla="*/ 1 w 347"/>
                <a:gd name="T39" fmla="*/ 1 h 284"/>
                <a:gd name="T40" fmla="*/ 1 w 347"/>
                <a:gd name="T41" fmla="*/ 1 h 284"/>
                <a:gd name="T42" fmla="*/ 1 w 347"/>
                <a:gd name="T43" fmla="*/ 1 h 284"/>
                <a:gd name="T44" fmla="*/ 1 w 347"/>
                <a:gd name="T45" fmla="*/ 1 h 284"/>
                <a:gd name="T46" fmla="*/ 1 w 347"/>
                <a:gd name="T47" fmla="*/ 1 h 284"/>
                <a:gd name="T48" fmla="*/ 1 w 347"/>
                <a:gd name="T49" fmla="*/ 1 h 284"/>
                <a:gd name="T50" fmla="*/ 1 w 347"/>
                <a:gd name="T51" fmla="*/ 1 h 284"/>
                <a:gd name="T52" fmla="*/ 1 w 347"/>
                <a:gd name="T53" fmla="*/ 1 h 284"/>
                <a:gd name="T54" fmla="*/ 1 w 347"/>
                <a:gd name="T55" fmla="*/ 1 h 284"/>
                <a:gd name="T56" fmla="*/ 1 w 347"/>
                <a:gd name="T57" fmla="*/ 1 h 284"/>
                <a:gd name="T58" fmla="*/ 1 w 347"/>
                <a:gd name="T59" fmla="*/ 1 h 284"/>
                <a:gd name="T60" fmla="*/ 1 w 347"/>
                <a:gd name="T61" fmla="*/ 1 h 284"/>
                <a:gd name="T62" fmla="*/ 1 w 347"/>
                <a:gd name="T63" fmla="*/ 1 h 284"/>
                <a:gd name="T64" fmla="*/ 1 w 347"/>
                <a:gd name="T65" fmla="*/ 1 h 284"/>
                <a:gd name="T66" fmla="*/ 1 w 347"/>
                <a:gd name="T67" fmla="*/ 1 h 284"/>
                <a:gd name="T68" fmla="*/ 1 w 347"/>
                <a:gd name="T69" fmla="*/ 1 h 284"/>
                <a:gd name="T70" fmla="*/ 1 w 347"/>
                <a:gd name="T71" fmla="*/ 1 h 284"/>
                <a:gd name="T72" fmla="*/ 1 w 347"/>
                <a:gd name="T73" fmla="*/ 1 h 284"/>
                <a:gd name="T74" fmla="*/ 1 w 347"/>
                <a:gd name="T75" fmla="*/ 1 h 284"/>
                <a:gd name="T76" fmla="*/ 1 w 347"/>
                <a:gd name="T77" fmla="*/ 1 h 284"/>
                <a:gd name="T78" fmla="*/ 1 w 347"/>
                <a:gd name="T79" fmla="*/ 1 h 284"/>
                <a:gd name="T80" fmla="*/ 1 w 347"/>
                <a:gd name="T81" fmla="*/ 1 h 284"/>
                <a:gd name="T82" fmla="*/ 1 w 347"/>
                <a:gd name="T83" fmla="*/ 1 h 284"/>
                <a:gd name="T84" fmla="*/ 1 w 347"/>
                <a:gd name="T85" fmla="*/ 1 h 284"/>
                <a:gd name="T86" fmla="*/ 1 w 347"/>
                <a:gd name="T87" fmla="*/ 1 h 284"/>
                <a:gd name="T88" fmla="*/ 1 w 347"/>
                <a:gd name="T89" fmla="*/ 1 h 284"/>
                <a:gd name="T90" fmla="*/ 1 w 347"/>
                <a:gd name="T91" fmla="*/ 1 h 284"/>
                <a:gd name="T92" fmla="*/ 1 w 347"/>
                <a:gd name="T93" fmla="*/ 1 h 284"/>
                <a:gd name="T94" fmla="*/ 1 w 347"/>
                <a:gd name="T95" fmla="*/ 1 h 284"/>
                <a:gd name="T96" fmla="*/ 1 w 347"/>
                <a:gd name="T97" fmla="*/ 1 h 284"/>
                <a:gd name="T98" fmla="*/ 1 w 347"/>
                <a:gd name="T99" fmla="*/ 1 h 284"/>
                <a:gd name="T100" fmla="*/ 1 w 347"/>
                <a:gd name="T101" fmla="*/ 1 h 2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47"/>
                <a:gd name="T154" fmla="*/ 0 h 284"/>
                <a:gd name="T155" fmla="*/ 347 w 347"/>
                <a:gd name="T156" fmla="*/ 284 h 28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47" h="284">
                  <a:moveTo>
                    <a:pt x="3" y="214"/>
                  </a:moveTo>
                  <a:lnTo>
                    <a:pt x="0" y="199"/>
                  </a:lnTo>
                  <a:lnTo>
                    <a:pt x="5" y="188"/>
                  </a:lnTo>
                  <a:lnTo>
                    <a:pt x="13" y="190"/>
                  </a:lnTo>
                  <a:lnTo>
                    <a:pt x="20" y="186"/>
                  </a:lnTo>
                  <a:lnTo>
                    <a:pt x="33" y="179"/>
                  </a:lnTo>
                  <a:lnTo>
                    <a:pt x="25" y="171"/>
                  </a:lnTo>
                  <a:lnTo>
                    <a:pt x="35" y="158"/>
                  </a:lnTo>
                  <a:lnTo>
                    <a:pt x="56" y="139"/>
                  </a:lnTo>
                  <a:lnTo>
                    <a:pt x="66" y="122"/>
                  </a:lnTo>
                  <a:lnTo>
                    <a:pt x="73" y="109"/>
                  </a:lnTo>
                  <a:lnTo>
                    <a:pt x="76" y="98"/>
                  </a:lnTo>
                  <a:lnTo>
                    <a:pt x="83" y="94"/>
                  </a:lnTo>
                  <a:lnTo>
                    <a:pt x="91" y="107"/>
                  </a:lnTo>
                  <a:lnTo>
                    <a:pt x="98" y="115"/>
                  </a:lnTo>
                  <a:lnTo>
                    <a:pt x="111" y="113"/>
                  </a:lnTo>
                  <a:lnTo>
                    <a:pt x="111" y="109"/>
                  </a:lnTo>
                  <a:lnTo>
                    <a:pt x="116" y="105"/>
                  </a:lnTo>
                  <a:lnTo>
                    <a:pt x="131" y="117"/>
                  </a:lnTo>
                  <a:lnTo>
                    <a:pt x="146" y="117"/>
                  </a:lnTo>
                  <a:lnTo>
                    <a:pt x="154" y="122"/>
                  </a:lnTo>
                  <a:lnTo>
                    <a:pt x="161" y="124"/>
                  </a:lnTo>
                  <a:lnTo>
                    <a:pt x="166" y="117"/>
                  </a:lnTo>
                  <a:lnTo>
                    <a:pt x="169" y="113"/>
                  </a:lnTo>
                  <a:lnTo>
                    <a:pt x="166" y="107"/>
                  </a:lnTo>
                  <a:lnTo>
                    <a:pt x="156" y="100"/>
                  </a:lnTo>
                  <a:lnTo>
                    <a:pt x="156" y="94"/>
                  </a:lnTo>
                  <a:lnTo>
                    <a:pt x="161" y="87"/>
                  </a:lnTo>
                  <a:lnTo>
                    <a:pt x="161" y="81"/>
                  </a:lnTo>
                  <a:lnTo>
                    <a:pt x="164" y="77"/>
                  </a:lnTo>
                  <a:lnTo>
                    <a:pt x="169" y="75"/>
                  </a:lnTo>
                  <a:lnTo>
                    <a:pt x="171" y="72"/>
                  </a:lnTo>
                  <a:lnTo>
                    <a:pt x="174" y="66"/>
                  </a:lnTo>
                  <a:lnTo>
                    <a:pt x="176" y="60"/>
                  </a:lnTo>
                  <a:lnTo>
                    <a:pt x="179" y="55"/>
                  </a:lnTo>
                  <a:lnTo>
                    <a:pt x="184" y="60"/>
                  </a:lnTo>
                  <a:lnTo>
                    <a:pt x="191" y="55"/>
                  </a:lnTo>
                  <a:lnTo>
                    <a:pt x="191" y="49"/>
                  </a:lnTo>
                  <a:lnTo>
                    <a:pt x="189" y="42"/>
                  </a:lnTo>
                  <a:lnTo>
                    <a:pt x="194" y="36"/>
                  </a:lnTo>
                  <a:lnTo>
                    <a:pt x="191" y="30"/>
                  </a:lnTo>
                  <a:lnTo>
                    <a:pt x="194" y="23"/>
                  </a:lnTo>
                  <a:lnTo>
                    <a:pt x="199" y="19"/>
                  </a:lnTo>
                  <a:lnTo>
                    <a:pt x="204" y="15"/>
                  </a:lnTo>
                  <a:lnTo>
                    <a:pt x="206" y="6"/>
                  </a:lnTo>
                  <a:lnTo>
                    <a:pt x="227" y="0"/>
                  </a:lnTo>
                  <a:lnTo>
                    <a:pt x="234" y="8"/>
                  </a:lnTo>
                  <a:lnTo>
                    <a:pt x="244" y="4"/>
                  </a:lnTo>
                  <a:lnTo>
                    <a:pt x="249" y="15"/>
                  </a:lnTo>
                  <a:lnTo>
                    <a:pt x="264" y="15"/>
                  </a:lnTo>
                  <a:lnTo>
                    <a:pt x="274" y="8"/>
                  </a:lnTo>
                  <a:lnTo>
                    <a:pt x="284" y="13"/>
                  </a:lnTo>
                  <a:lnTo>
                    <a:pt x="305" y="25"/>
                  </a:lnTo>
                  <a:lnTo>
                    <a:pt x="325" y="38"/>
                  </a:lnTo>
                  <a:lnTo>
                    <a:pt x="347" y="47"/>
                  </a:lnTo>
                  <a:lnTo>
                    <a:pt x="347" y="53"/>
                  </a:lnTo>
                  <a:lnTo>
                    <a:pt x="340" y="64"/>
                  </a:lnTo>
                  <a:lnTo>
                    <a:pt x="335" y="72"/>
                  </a:lnTo>
                  <a:lnTo>
                    <a:pt x="327" y="87"/>
                  </a:lnTo>
                  <a:lnTo>
                    <a:pt x="315" y="105"/>
                  </a:lnTo>
                  <a:lnTo>
                    <a:pt x="294" y="113"/>
                  </a:lnTo>
                  <a:lnTo>
                    <a:pt x="277" y="126"/>
                  </a:lnTo>
                  <a:lnTo>
                    <a:pt x="259" y="132"/>
                  </a:lnTo>
                  <a:lnTo>
                    <a:pt x="249" y="143"/>
                  </a:lnTo>
                  <a:lnTo>
                    <a:pt x="247" y="154"/>
                  </a:lnTo>
                  <a:lnTo>
                    <a:pt x="247" y="167"/>
                  </a:lnTo>
                  <a:lnTo>
                    <a:pt x="232" y="186"/>
                  </a:lnTo>
                  <a:lnTo>
                    <a:pt x="237" y="197"/>
                  </a:lnTo>
                  <a:lnTo>
                    <a:pt x="242" y="201"/>
                  </a:lnTo>
                  <a:lnTo>
                    <a:pt x="234" y="207"/>
                  </a:lnTo>
                  <a:lnTo>
                    <a:pt x="222" y="218"/>
                  </a:lnTo>
                  <a:lnTo>
                    <a:pt x="214" y="214"/>
                  </a:lnTo>
                  <a:lnTo>
                    <a:pt x="201" y="214"/>
                  </a:lnTo>
                  <a:lnTo>
                    <a:pt x="194" y="224"/>
                  </a:lnTo>
                  <a:lnTo>
                    <a:pt x="191" y="235"/>
                  </a:lnTo>
                  <a:lnTo>
                    <a:pt x="181" y="239"/>
                  </a:lnTo>
                  <a:lnTo>
                    <a:pt x="171" y="237"/>
                  </a:lnTo>
                  <a:lnTo>
                    <a:pt x="174" y="231"/>
                  </a:lnTo>
                  <a:lnTo>
                    <a:pt x="169" y="224"/>
                  </a:lnTo>
                  <a:lnTo>
                    <a:pt x="159" y="229"/>
                  </a:lnTo>
                  <a:lnTo>
                    <a:pt x="149" y="237"/>
                  </a:lnTo>
                  <a:lnTo>
                    <a:pt x="141" y="252"/>
                  </a:lnTo>
                  <a:lnTo>
                    <a:pt x="136" y="256"/>
                  </a:lnTo>
                  <a:lnTo>
                    <a:pt x="116" y="259"/>
                  </a:lnTo>
                  <a:lnTo>
                    <a:pt x="116" y="252"/>
                  </a:lnTo>
                  <a:lnTo>
                    <a:pt x="106" y="250"/>
                  </a:lnTo>
                  <a:lnTo>
                    <a:pt x="98" y="256"/>
                  </a:lnTo>
                  <a:lnTo>
                    <a:pt x="93" y="269"/>
                  </a:lnTo>
                  <a:lnTo>
                    <a:pt x="86" y="274"/>
                  </a:lnTo>
                  <a:lnTo>
                    <a:pt x="81" y="284"/>
                  </a:lnTo>
                  <a:lnTo>
                    <a:pt x="66" y="282"/>
                  </a:lnTo>
                  <a:lnTo>
                    <a:pt x="63" y="263"/>
                  </a:lnTo>
                  <a:lnTo>
                    <a:pt x="51" y="256"/>
                  </a:lnTo>
                  <a:lnTo>
                    <a:pt x="48" y="250"/>
                  </a:lnTo>
                  <a:lnTo>
                    <a:pt x="53" y="248"/>
                  </a:lnTo>
                  <a:lnTo>
                    <a:pt x="56" y="244"/>
                  </a:lnTo>
                  <a:lnTo>
                    <a:pt x="48" y="242"/>
                  </a:lnTo>
                  <a:lnTo>
                    <a:pt x="35" y="239"/>
                  </a:lnTo>
                  <a:lnTo>
                    <a:pt x="23" y="237"/>
                  </a:lnTo>
                  <a:lnTo>
                    <a:pt x="10" y="229"/>
                  </a:lnTo>
                  <a:lnTo>
                    <a:pt x="3" y="214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5" name="Freeform 35"/>
            <p:cNvSpPr>
              <a:spLocks noChangeAspect="1"/>
            </p:cNvSpPr>
            <p:nvPr/>
          </p:nvSpPr>
          <p:spPr bwMode="auto">
            <a:xfrm rot="-547267">
              <a:off x="2391" y="1517"/>
              <a:ext cx="191" cy="215"/>
            </a:xfrm>
            <a:custGeom>
              <a:avLst/>
              <a:gdLst>
                <a:gd name="T0" fmla="*/ 1 w 375"/>
                <a:gd name="T1" fmla="*/ 1 h 373"/>
                <a:gd name="T2" fmla="*/ 1 w 375"/>
                <a:gd name="T3" fmla="*/ 1 h 373"/>
                <a:gd name="T4" fmla="*/ 1 w 375"/>
                <a:gd name="T5" fmla="*/ 1 h 373"/>
                <a:gd name="T6" fmla="*/ 1 w 375"/>
                <a:gd name="T7" fmla="*/ 1 h 373"/>
                <a:gd name="T8" fmla="*/ 1 w 375"/>
                <a:gd name="T9" fmla="*/ 1 h 373"/>
                <a:gd name="T10" fmla="*/ 1 w 375"/>
                <a:gd name="T11" fmla="*/ 1 h 373"/>
                <a:gd name="T12" fmla="*/ 1 w 375"/>
                <a:gd name="T13" fmla="*/ 1 h 373"/>
                <a:gd name="T14" fmla="*/ 1 w 375"/>
                <a:gd name="T15" fmla="*/ 1 h 373"/>
                <a:gd name="T16" fmla="*/ 1 w 375"/>
                <a:gd name="T17" fmla="*/ 1 h 373"/>
                <a:gd name="T18" fmla="*/ 1 w 375"/>
                <a:gd name="T19" fmla="*/ 1 h 373"/>
                <a:gd name="T20" fmla="*/ 1 w 375"/>
                <a:gd name="T21" fmla="*/ 1 h 373"/>
                <a:gd name="T22" fmla="*/ 1 w 375"/>
                <a:gd name="T23" fmla="*/ 1 h 373"/>
                <a:gd name="T24" fmla="*/ 1 w 375"/>
                <a:gd name="T25" fmla="*/ 1 h 373"/>
                <a:gd name="T26" fmla="*/ 1 w 375"/>
                <a:gd name="T27" fmla="*/ 1 h 373"/>
                <a:gd name="T28" fmla="*/ 1 w 375"/>
                <a:gd name="T29" fmla="*/ 1 h 373"/>
                <a:gd name="T30" fmla="*/ 1 w 375"/>
                <a:gd name="T31" fmla="*/ 1 h 373"/>
                <a:gd name="T32" fmla="*/ 1 w 375"/>
                <a:gd name="T33" fmla="*/ 1 h 373"/>
                <a:gd name="T34" fmla="*/ 1 w 375"/>
                <a:gd name="T35" fmla="*/ 1 h 373"/>
                <a:gd name="T36" fmla="*/ 1 w 375"/>
                <a:gd name="T37" fmla="*/ 1 h 373"/>
                <a:gd name="T38" fmla="*/ 1 w 375"/>
                <a:gd name="T39" fmla="*/ 1 h 373"/>
                <a:gd name="T40" fmla="*/ 1 w 375"/>
                <a:gd name="T41" fmla="*/ 1 h 373"/>
                <a:gd name="T42" fmla="*/ 1 w 375"/>
                <a:gd name="T43" fmla="*/ 1 h 373"/>
                <a:gd name="T44" fmla="*/ 1 w 375"/>
                <a:gd name="T45" fmla="*/ 1 h 373"/>
                <a:gd name="T46" fmla="*/ 1 w 375"/>
                <a:gd name="T47" fmla="*/ 1 h 373"/>
                <a:gd name="T48" fmla="*/ 1 w 375"/>
                <a:gd name="T49" fmla="*/ 1 h 373"/>
                <a:gd name="T50" fmla="*/ 1 w 375"/>
                <a:gd name="T51" fmla="*/ 1 h 373"/>
                <a:gd name="T52" fmla="*/ 1 w 375"/>
                <a:gd name="T53" fmla="*/ 1 h 373"/>
                <a:gd name="T54" fmla="*/ 1 w 375"/>
                <a:gd name="T55" fmla="*/ 1 h 373"/>
                <a:gd name="T56" fmla="*/ 1 w 375"/>
                <a:gd name="T57" fmla="*/ 1 h 373"/>
                <a:gd name="T58" fmla="*/ 1 w 375"/>
                <a:gd name="T59" fmla="*/ 1 h 373"/>
                <a:gd name="T60" fmla="*/ 1 w 375"/>
                <a:gd name="T61" fmla="*/ 1 h 373"/>
                <a:gd name="T62" fmla="*/ 1 w 375"/>
                <a:gd name="T63" fmla="*/ 1 h 373"/>
                <a:gd name="T64" fmla="*/ 1 w 375"/>
                <a:gd name="T65" fmla="*/ 1 h 373"/>
                <a:gd name="T66" fmla="*/ 1 w 375"/>
                <a:gd name="T67" fmla="*/ 1 h 373"/>
                <a:gd name="T68" fmla="*/ 1 w 375"/>
                <a:gd name="T69" fmla="*/ 1 h 373"/>
                <a:gd name="T70" fmla="*/ 1 w 375"/>
                <a:gd name="T71" fmla="*/ 1 h 373"/>
                <a:gd name="T72" fmla="*/ 1 w 375"/>
                <a:gd name="T73" fmla="*/ 1 h 373"/>
                <a:gd name="T74" fmla="*/ 1 w 375"/>
                <a:gd name="T75" fmla="*/ 1 h 373"/>
                <a:gd name="T76" fmla="*/ 1 w 375"/>
                <a:gd name="T77" fmla="*/ 1 h 373"/>
                <a:gd name="T78" fmla="*/ 1 w 375"/>
                <a:gd name="T79" fmla="*/ 1 h 373"/>
                <a:gd name="T80" fmla="*/ 1 w 375"/>
                <a:gd name="T81" fmla="*/ 1 h 373"/>
                <a:gd name="T82" fmla="*/ 1 w 375"/>
                <a:gd name="T83" fmla="*/ 1 h 373"/>
                <a:gd name="T84" fmla="*/ 1 w 375"/>
                <a:gd name="T85" fmla="*/ 1 h 373"/>
                <a:gd name="T86" fmla="*/ 1 w 375"/>
                <a:gd name="T87" fmla="*/ 1 h 373"/>
                <a:gd name="T88" fmla="*/ 1 w 375"/>
                <a:gd name="T89" fmla="*/ 1 h 373"/>
                <a:gd name="T90" fmla="*/ 1 w 375"/>
                <a:gd name="T91" fmla="*/ 1 h 373"/>
                <a:gd name="T92" fmla="*/ 1 w 375"/>
                <a:gd name="T93" fmla="*/ 1 h 373"/>
                <a:gd name="T94" fmla="*/ 1 w 375"/>
                <a:gd name="T95" fmla="*/ 1 h 373"/>
                <a:gd name="T96" fmla="*/ 1 w 375"/>
                <a:gd name="T97" fmla="*/ 1 h 373"/>
                <a:gd name="T98" fmla="*/ 1 w 375"/>
                <a:gd name="T99" fmla="*/ 1 h 373"/>
                <a:gd name="T100" fmla="*/ 1 w 375"/>
                <a:gd name="T101" fmla="*/ 1 h 373"/>
                <a:gd name="T102" fmla="*/ 1 w 375"/>
                <a:gd name="T103" fmla="*/ 1 h 373"/>
                <a:gd name="T104" fmla="*/ 1 w 375"/>
                <a:gd name="T105" fmla="*/ 1 h 373"/>
                <a:gd name="T106" fmla="*/ 1 w 375"/>
                <a:gd name="T107" fmla="*/ 1 h 373"/>
                <a:gd name="T108" fmla="*/ 1 w 375"/>
                <a:gd name="T109" fmla="*/ 1 h 373"/>
                <a:gd name="T110" fmla="*/ 1 w 375"/>
                <a:gd name="T111" fmla="*/ 1 h 3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5"/>
                <a:gd name="T169" fmla="*/ 0 h 373"/>
                <a:gd name="T170" fmla="*/ 375 w 375"/>
                <a:gd name="T171" fmla="*/ 373 h 37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5" h="373">
                  <a:moveTo>
                    <a:pt x="279" y="257"/>
                  </a:moveTo>
                  <a:lnTo>
                    <a:pt x="272" y="259"/>
                  </a:lnTo>
                  <a:lnTo>
                    <a:pt x="259" y="261"/>
                  </a:lnTo>
                  <a:lnTo>
                    <a:pt x="249" y="248"/>
                  </a:lnTo>
                  <a:lnTo>
                    <a:pt x="242" y="257"/>
                  </a:lnTo>
                  <a:lnTo>
                    <a:pt x="244" y="263"/>
                  </a:lnTo>
                  <a:lnTo>
                    <a:pt x="237" y="272"/>
                  </a:lnTo>
                  <a:lnTo>
                    <a:pt x="227" y="281"/>
                  </a:lnTo>
                  <a:lnTo>
                    <a:pt x="222" y="291"/>
                  </a:lnTo>
                  <a:lnTo>
                    <a:pt x="222" y="302"/>
                  </a:lnTo>
                  <a:lnTo>
                    <a:pt x="229" y="311"/>
                  </a:lnTo>
                  <a:lnTo>
                    <a:pt x="237" y="317"/>
                  </a:lnTo>
                  <a:lnTo>
                    <a:pt x="234" y="326"/>
                  </a:lnTo>
                  <a:lnTo>
                    <a:pt x="204" y="347"/>
                  </a:lnTo>
                  <a:lnTo>
                    <a:pt x="199" y="351"/>
                  </a:lnTo>
                  <a:lnTo>
                    <a:pt x="199" y="358"/>
                  </a:lnTo>
                  <a:lnTo>
                    <a:pt x="176" y="366"/>
                  </a:lnTo>
                  <a:lnTo>
                    <a:pt x="166" y="373"/>
                  </a:lnTo>
                  <a:lnTo>
                    <a:pt x="161" y="366"/>
                  </a:lnTo>
                  <a:lnTo>
                    <a:pt x="156" y="362"/>
                  </a:lnTo>
                  <a:lnTo>
                    <a:pt x="156" y="355"/>
                  </a:lnTo>
                  <a:lnTo>
                    <a:pt x="156" y="351"/>
                  </a:lnTo>
                  <a:lnTo>
                    <a:pt x="149" y="351"/>
                  </a:lnTo>
                  <a:lnTo>
                    <a:pt x="149" y="340"/>
                  </a:lnTo>
                  <a:lnTo>
                    <a:pt x="139" y="340"/>
                  </a:lnTo>
                  <a:lnTo>
                    <a:pt x="106" y="334"/>
                  </a:lnTo>
                  <a:lnTo>
                    <a:pt x="101" y="326"/>
                  </a:lnTo>
                  <a:lnTo>
                    <a:pt x="106" y="319"/>
                  </a:lnTo>
                  <a:lnTo>
                    <a:pt x="103" y="313"/>
                  </a:lnTo>
                  <a:lnTo>
                    <a:pt x="86" y="296"/>
                  </a:lnTo>
                  <a:lnTo>
                    <a:pt x="83" y="287"/>
                  </a:lnTo>
                  <a:lnTo>
                    <a:pt x="73" y="272"/>
                  </a:lnTo>
                  <a:lnTo>
                    <a:pt x="66" y="276"/>
                  </a:lnTo>
                  <a:lnTo>
                    <a:pt x="68" y="287"/>
                  </a:lnTo>
                  <a:lnTo>
                    <a:pt x="56" y="287"/>
                  </a:lnTo>
                  <a:lnTo>
                    <a:pt x="38" y="285"/>
                  </a:lnTo>
                  <a:lnTo>
                    <a:pt x="0" y="216"/>
                  </a:lnTo>
                  <a:lnTo>
                    <a:pt x="8" y="206"/>
                  </a:lnTo>
                  <a:lnTo>
                    <a:pt x="10" y="193"/>
                  </a:lnTo>
                  <a:lnTo>
                    <a:pt x="8" y="182"/>
                  </a:lnTo>
                  <a:lnTo>
                    <a:pt x="5" y="174"/>
                  </a:lnTo>
                  <a:lnTo>
                    <a:pt x="10" y="167"/>
                  </a:lnTo>
                  <a:lnTo>
                    <a:pt x="43" y="174"/>
                  </a:lnTo>
                  <a:lnTo>
                    <a:pt x="63" y="174"/>
                  </a:lnTo>
                  <a:lnTo>
                    <a:pt x="91" y="178"/>
                  </a:lnTo>
                  <a:lnTo>
                    <a:pt x="119" y="180"/>
                  </a:lnTo>
                  <a:lnTo>
                    <a:pt x="134" y="178"/>
                  </a:lnTo>
                  <a:lnTo>
                    <a:pt x="141" y="174"/>
                  </a:lnTo>
                  <a:lnTo>
                    <a:pt x="146" y="161"/>
                  </a:lnTo>
                  <a:lnTo>
                    <a:pt x="156" y="139"/>
                  </a:lnTo>
                  <a:lnTo>
                    <a:pt x="156" y="122"/>
                  </a:lnTo>
                  <a:lnTo>
                    <a:pt x="156" y="116"/>
                  </a:lnTo>
                  <a:lnTo>
                    <a:pt x="161" y="111"/>
                  </a:lnTo>
                  <a:lnTo>
                    <a:pt x="174" y="114"/>
                  </a:lnTo>
                  <a:lnTo>
                    <a:pt x="189" y="114"/>
                  </a:lnTo>
                  <a:lnTo>
                    <a:pt x="199" y="109"/>
                  </a:lnTo>
                  <a:lnTo>
                    <a:pt x="202" y="99"/>
                  </a:lnTo>
                  <a:lnTo>
                    <a:pt x="204" y="90"/>
                  </a:lnTo>
                  <a:lnTo>
                    <a:pt x="222" y="82"/>
                  </a:lnTo>
                  <a:lnTo>
                    <a:pt x="224" y="73"/>
                  </a:lnTo>
                  <a:lnTo>
                    <a:pt x="227" y="67"/>
                  </a:lnTo>
                  <a:lnTo>
                    <a:pt x="237" y="67"/>
                  </a:lnTo>
                  <a:lnTo>
                    <a:pt x="244" y="58"/>
                  </a:lnTo>
                  <a:lnTo>
                    <a:pt x="252" y="54"/>
                  </a:lnTo>
                  <a:lnTo>
                    <a:pt x="262" y="47"/>
                  </a:lnTo>
                  <a:lnTo>
                    <a:pt x="269" y="45"/>
                  </a:lnTo>
                  <a:lnTo>
                    <a:pt x="279" y="49"/>
                  </a:lnTo>
                  <a:lnTo>
                    <a:pt x="290" y="41"/>
                  </a:lnTo>
                  <a:lnTo>
                    <a:pt x="302" y="30"/>
                  </a:lnTo>
                  <a:lnTo>
                    <a:pt x="310" y="19"/>
                  </a:lnTo>
                  <a:lnTo>
                    <a:pt x="317" y="11"/>
                  </a:lnTo>
                  <a:lnTo>
                    <a:pt x="320" y="7"/>
                  </a:lnTo>
                  <a:lnTo>
                    <a:pt x="322" y="0"/>
                  </a:lnTo>
                  <a:lnTo>
                    <a:pt x="352" y="47"/>
                  </a:lnTo>
                  <a:lnTo>
                    <a:pt x="345" y="56"/>
                  </a:lnTo>
                  <a:lnTo>
                    <a:pt x="342" y="67"/>
                  </a:lnTo>
                  <a:lnTo>
                    <a:pt x="347" y="75"/>
                  </a:lnTo>
                  <a:lnTo>
                    <a:pt x="368" y="77"/>
                  </a:lnTo>
                  <a:lnTo>
                    <a:pt x="375" y="84"/>
                  </a:lnTo>
                  <a:lnTo>
                    <a:pt x="375" y="97"/>
                  </a:lnTo>
                  <a:lnTo>
                    <a:pt x="370" y="88"/>
                  </a:lnTo>
                  <a:lnTo>
                    <a:pt x="365" y="88"/>
                  </a:lnTo>
                  <a:lnTo>
                    <a:pt x="370" y="94"/>
                  </a:lnTo>
                  <a:lnTo>
                    <a:pt x="370" y="101"/>
                  </a:lnTo>
                  <a:lnTo>
                    <a:pt x="360" y="101"/>
                  </a:lnTo>
                  <a:lnTo>
                    <a:pt x="362" y="109"/>
                  </a:lnTo>
                  <a:lnTo>
                    <a:pt x="368" y="122"/>
                  </a:lnTo>
                  <a:lnTo>
                    <a:pt x="365" y="137"/>
                  </a:lnTo>
                  <a:lnTo>
                    <a:pt x="357" y="144"/>
                  </a:lnTo>
                  <a:lnTo>
                    <a:pt x="360" y="148"/>
                  </a:lnTo>
                  <a:lnTo>
                    <a:pt x="350" y="156"/>
                  </a:lnTo>
                  <a:lnTo>
                    <a:pt x="347" y="148"/>
                  </a:lnTo>
                  <a:lnTo>
                    <a:pt x="345" y="152"/>
                  </a:lnTo>
                  <a:lnTo>
                    <a:pt x="337" y="159"/>
                  </a:lnTo>
                  <a:lnTo>
                    <a:pt x="325" y="159"/>
                  </a:lnTo>
                  <a:lnTo>
                    <a:pt x="320" y="161"/>
                  </a:lnTo>
                  <a:lnTo>
                    <a:pt x="315" y="176"/>
                  </a:lnTo>
                  <a:lnTo>
                    <a:pt x="310" y="178"/>
                  </a:lnTo>
                  <a:lnTo>
                    <a:pt x="302" y="186"/>
                  </a:lnTo>
                  <a:lnTo>
                    <a:pt x="292" y="186"/>
                  </a:lnTo>
                  <a:lnTo>
                    <a:pt x="297" y="191"/>
                  </a:lnTo>
                  <a:lnTo>
                    <a:pt x="285" y="193"/>
                  </a:lnTo>
                  <a:lnTo>
                    <a:pt x="279" y="193"/>
                  </a:lnTo>
                  <a:lnTo>
                    <a:pt x="282" y="204"/>
                  </a:lnTo>
                  <a:lnTo>
                    <a:pt x="279" y="212"/>
                  </a:lnTo>
                  <a:lnTo>
                    <a:pt x="279" y="216"/>
                  </a:lnTo>
                  <a:lnTo>
                    <a:pt x="282" y="218"/>
                  </a:lnTo>
                  <a:lnTo>
                    <a:pt x="290" y="221"/>
                  </a:lnTo>
                  <a:lnTo>
                    <a:pt x="287" y="233"/>
                  </a:lnTo>
                  <a:lnTo>
                    <a:pt x="285" y="242"/>
                  </a:lnTo>
                  <a:lnTo>
                    <a:pt x="274" y="251"/>
                  </a:lnTo>
                  <a:lnTo>
                    <a:pt x="279" y="257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" name="Freeform 36"/>
            <p:cNvSpPr>
              <a:spLocks noChangeAspect="1"/>
            </p:cNvSpPr>
            <p:nvPr/>
          </p:nvSpPr>
          <p:spPr bwMode="auto">
            <a:xfrm rot="-547267">
              <a:off x="2584" y="1705"/>
              <a:ext cx="380" cy="232"/>
            </a:xfrm>
            <a:custGeom>
              <a:avLst/>
              <a:gdLst>
                <a:gd name="T0" fmla="*/ 1 w 742"/>
                <a:gd name="T1" fmla="*/ 1 h 394"/>
                <a:gd name="T2" fmla="*/ 1 w 742"/>
                <a:gd name="T3" fmla="*/ 1 h 394"/>
                <a:gd name="T4" fmla="*/ 1 w 742"/>
                <a:gd name="T5" fmla="*/ 1 h 394"/>
                <a:gd name="T6" fmla="*/ 1 w 742"/>
                <a:gd name="T7" fmla="*/ 1 h 394"/>
                <a:gd name="T8" fmla="*/ 1 w 742"/>
                <a:gd name="T9" fmla="*/ 1 h 394"/>
                <a:gd name="T10" fmla="*/ 1 w 742"/>
                <a:gd name="T11" fmla="*/ 1 h 394"/>
                <a:gd name="T12" fmla="*/ 1 w 742"/>
                <a:gd name="T13" fmla="*/ 1 h 394"/>
                <a:gd name="T14" fmla="*/ 1 w 742"/>
                <a:gd name="T15" fmla="*/ 1 h 394"/>
                <a:gd name="T16" fmla="*/ 1 w 742"/>
                <a:gd name="T17" fmla="*/ 1 h 394"/>
                <a:gd name="T18" fmla="*/ 1 w 742"/>
                <a:gd name="T19" fmla="*/ 1 h 394"/>
                <a:gd name="T20" fmla="*/ 1 w 742"/>
                <a:gd name="T21" fmla="*/ 1 h 394"/>
                <a:gd name="T22" fmla="*/ 1 w 742"/>
                <a:gd name="T23" fmla="*/ 1 h 394"/>
                <a:gd name="T24" fmla="*/ 1 w 742"/>
                <a:gd name="T25" fmla="*/ 1 h 394"/>
                <a:gd name="T26" fmla="*/ 1 w 742"/>
                <a:gd name="T27" fmla="*/ 1 h 394"/>
                <a:gd name="T28" fmla="*/ 1 w 742"/>
                <a:gd name="T29" fmla="*/ 1 h 394"/>
                <a:gd name="T30" fmla="*/ 1 w 742"/>
                <a:gd name="T31" fmla="*/ 1 h 394"/>
                <a:gd name="T32" fmla="*/ 1 w 742"/>
                <a:gd name="T33" fmla="*/ 1 h 394"/>
                <a:gd name="T34" fmla="*/ 1 w 742"/>
                <a:gd name="T35" fmla="*/ 1 h 394"/>
                <a:gd name="T36" fmla="*/ 1 w 742"/>
                <a:gd name="T37" fmla="*/ 1 h 394"/>
                <a:gd name="T38" fmla="*/ 1 w 742"/>
                <a:gd name="T39" fmla="*/ 1 h 394"/>
                <a:gd name="T40" fmla="*/ 1 w 742"/>
                <a:gd name="T41" fmla="*/ 1 h 394"/>
                <a:gd name="T42" fmla="*/ 1 w 742"/>
                <a:gd name="T43" fmla="*/ 1 h 394"/>
                <a:gd name="T44" fmla="*/ 1 w 742"/>
                <a:gd name="T45" fmla="*/ 1 h 394"/>
                <a:gd name="T46" fmla="*/ 1 w 742"/>
                <a:gd name="T47" fmla="*/ 1 h 394"/>
                <a:gd name="T48" fmla="*/ 1 w 742"/>
                <a:gd name="T49" fmla="*/ 1 h 394"/>
                <a:gd name="T50" fmla="*/ 1 w 742"/>
                <a:gd name="T51" fmla="*/ 1 h 394"/>
                <a:gd name="T52" fmla="*/ 1 w 742"/>
                <a:gd name="T53" fmla="*/ 1 h 394"/>
                <a:gd name="T54" fmla="*/ 1 w 742"/>
                <a:gd name="T55" fmla="*/ 1 h 394"/>
                <a:gd name="T56" fmla="*/ 1 w 742"/>
                <a:gd name="T57" fmla="*/ 1 h 394"/>
                <a:gd name="T58" fmla="*/ 1 w 742"/>
                <a:gd name="T59" fmla="*/ 1 h 394"/>
                <a:gd name="T60" fmla="*/ 1 w 742"/>
                <a:gd name="T61" fmla="*/ 1 h 394"/>
                <a:gd name="T62" fmla="*/ 1 w 742"/>
                <a:gd name="T63" fmla="*/ 1 h 394"/>
                <a:gd name="T64" fmla="*/ 1 w 742"/>
                <a:gd name="T65" fmla="*/ 1 h 394"/>
                <a:gd name="T66" fmla="*/ 1 w 742"/>
                <a:gd name="T67" fmla="*/ 1 h 394"/>
                <a:gd name="T68" fmla="*/ 1 w 742"/>
                <a:gd name="T69" fmla="*/ 1 h 394"/>
                <a:gd name="T70" fmla="*/ 1 w 742"/>
                <a:gd name="T71" fmla="*/ 1 h 394"/>
                <a:gd name="T72" fmla="*/ 1 w 742"/>
                <a:gd name="T73" fmla="*/ 1 h 394"/>
                <a:gd name="T74" fmla="*/ 1 w 742"/>
                <a:gd name="T75" fmla="*/ 1 h 394"/>
                <a:gd name="T76" fmla="*/ 1 w 742"/>
                <a:gd name="T77" fmla="*/ 1 h 394"/>
                <a:gd name="T78" fmla="*/ 1 w 742"/>
                <a:gd name="T79" fmla="*/ 1 h 394"/>
                <a:gd name="T80" fmla="*/ 1 w 742"/>
                <a:gd name="T81" fmla="*/ 1 h 394"/>
                <a:gd name="T82" fmla="*/ 1 w 742"/>
                <a:gd name="T83" fmla="*/ 1 h 394"/>
                <a:gd name="T84" fmla="*/ 1 w 742"/>
                <a:gd name="T85" fmla="*/ 1 h 394"/>
                <a:gd name="T86" fmla="*/ 1 w 742"/>
                <a:gd name="T87" fmla="*/ 1 h 394"/>
                <a:gd name="T88" fmla="*/ 1 w 742"/>
                <a:gd name="T89" fmla="*/ 1 h 394"/>
                <a:gd name="T90" fmla="*/ 1 w 742"/>
                <a:gd name="T91" fmla="*/ 1 h 394"/>
                <a:gd name="T92" fmla="*/ 1 w 742"/>
                <a:gd name="T93" fmla="*/ 1 h 394"/>
                <a:gd name="T94" fmla="*/ 1 w 742"/>
                <a:gd name="T95" fmla="*/ 1 h 394"/>
                <a:gd name="T96" fmla="*/ 1 w 742"/>
                <a:gd name="T97" fmla="*/ 1 h 394"/>
                <a:gd name="T98" fmla="*/ 1 w 742"/>
                <a:gd name="T99" fmla="*/ 1 h 394"/>
                <a:gd name="T100" fmla="*/ 1 w 742"/>
                <a:gd name="T101" fmla="*/ 1 h 394"/>
                <a:gd name="T102" fmla="*/ 1 w 742"/>
                <a:gd name="T103" fmla="*/ 1 h 394"/>
                <a:gd name="T104" fmla="*/ 1 w 742"/>
                <a:gd name="T105" fmla="*/ 1 h 394"/>
                <a:gd name="T106" fmla="*/ 1 w 742"/>
                <a:gd name="T107" fmla="*/ 1 h 394"/>
                <a:gd name="T108" fmla="*/ 1 w 742"/>
                <a:gd name="T109" fmla="*/ 1 h 394"/>
                <a:gd name="T110" fmla="*/ 1 w 742"/>
                <a:gd name="T111" fmla="*/ 1 h 394"/>
                <a:gd name="T112" fmla="*/ 1 w 742"/>
                <a:gd name="T113" fmla="*/ 1 h 394"/>
                <a:gd name="T114" fmla="*/ 1 w 742"/>
                <a:gd name="T115" fmla="*/ 1 h 394"/>
                <a:gd name="T116" fmla="*/ 1 w 742"/>
                <a:gd name="T117" fmla="*/ 1 h 394"/>
                <a:gd name="T118" fmla="*/ 1 w 742"/>
                <a:gd name="T119" fmla="*/ 1 h 394"/>
                <a:gd name="T120" fmla="*/ 1 w 742"/>
                <a:gd name="T121" fmla="*/ 1 h 3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42"/>
                <a:gd name="T184" fmla="*/ 0 h 394"/>
                <a:gd name="T185" fmla="*/ 742 w 742"/>
                <a:gd name="T186" fmla="*/ 394 h 3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42" h="394">
                  <a:moveTo>
                    <a:pt x="181" y="330"/>
                  </a:moveTo>
                  <a:lnTo>
                    <a:pt x="191" y="327"/>
                  </a:lnTo>
                  <a:lnTo>
                    <a:pt x="208" y="353"/>
                  </a:lnTo>
                  <a:lnTo>
                    <a:pt x="229" y="347"/>
                  </a:lnTo>
                  <a:lnTo>
                    <a:pt x="236" y="355"/>
                  </a:lnTo>
                  <a:lnTo>
                    <a:pt x="246" y="351"/>
                  </a:lnTo>
                  <a:lnTo>
                    <a:pt x="251" y="362"/>
                  </a:lnTo>
                  <a:lnTo>
                    <a:pt x="266" y="362"/>
                  </a:lnTo>
                  <a:lnTo>
                    <a:pt x="276" y="355"/>
                  </a:lnTo>
                  <a:lnTo>
                    <a:pt x="286" y="360"/>
                  </a:lnTo>
                  <a:lnTo>
                    <a:pt x="307" y="372"/>
                  </a:lnTo>
                  <a:lnTo>
                    <a:pt x="327" y="385"/>
                  </a:lnTo>
                  <a:lnTo>
                    <a:pt x="349" y="394"/>
                  </a:lnTo>
                  <a:lnTo>
                    <a:pt x="367" y="383"/>
                  </a:lnTo>
                  <a:lnTo>
                    <a:pt x="379" y="368"/>
                  </a:lnTo>
                  <a:lnTo>
                    <a:pt x="390" y="360"/>
                  </a:lnTo>
                  <a:lnTo>
                    <a:pt x="400" y="355"/>
                  </a:lnTo>
                  <a:lnTo>
                    <a:pt x="395" y="349"/>
                  </a:lnTo>
                  <a:lnTo>
                    <a:pt x="405" y="338"/>
                  </a:lnTo>
                  <a:lnTo>
                    <a:pt x="405" y="321"/>
                  </a:lnTo>
                  <a:lnTo>
                    <a:pt x="417" y="310"/>
                  </a:lnTo>
                  <a:lnTo>
                    <a:pt x="442" y="291"/>
                  </a:lnTo>
                  <a:lnTo>
                    <a:pt x="450" y="285"/>
                  </a:lnTo>
                  <a:lnTo>
                    <a:pt x="460" y="278"/>
                  </a:lnTo>
                  <a:lnTo>
                    <a:pt x="462" y="267"/>
                  </a:lnTo>
                  <a:lnTo>
                    <a:pt x="473" y="257"/>
                  </a:lnTo>
                  <a:lnTo>
                    <a:pt x="475" y="250"/>
                  </a:lnTo>
                  <a:lnTo>
                    <a:pt x="478" y="244"/>
                  </a:lnTo>
                  <a:lnTo>
                    <a:pt x="478" y="233"/>
                  </a:lnTo>
                  <a:lnTo>
                    <a:pt x="488" y="231"/>
                  </a:lnTo>
                  <a:lnTo>
                    <a:pt x="500" y="231"/>
                  </a:lnTo>
                  <a:lnTo>
                    <a:pt x="503" y="233"/>
                  </a:lnTo>
                  <a:lnTo>
                    <a:pt x="508" y="240"/>
                  </a:lnTo>
                  <a:lnTo>
                    <a:pt x="525" y="242"/>
                  </a:lnTo>
                  <a:lnTo>
                    <a:pt x="535" y="240"/>
                  </a:lnTo>
                  <a:lnTo>
                    <a:pt x="545" y="231"/>
                  </a:lnTo>
                  <a:lnTo>
                    <a:pt x="561" y="225"/>
                  </a:lnTo>
                  <a:lnTo>
                    <a:pt x="576" y="223"/>
                  </a:lnTo>
                  <a:lnTo>
                    <a:pt x="588" y="223"/>
                  </a:lnTo>
                  <a:lnTo>
                    <a:pt x="598" y="220"/>
                  </a:lnTo>
                  <a:lnTo>
                    <a:pt x="603" y="216"/>
                  </a:lnTo>
                  <a:lnTo>
                    <a:pt x="616" y="208"/>
                  </a:lnTo>
                  <a:lnTo>
                    <a:pt x="623" y="208"/>
                  </a:lnTo>
                  <a:lnTo>
                    <a:pt x="631" y="201"/>
                  </a:lnTo>
                  <a:lnTo>
                    <a:pt x="633" y="195"/>
                  </a:lnTo>
                  <a:lnTo>
                    <a:pt x="644" y="199"/>
                  </a:lnTo>
                  <a:lnTo>
                    <a:pt x="656" y="199"/>
                  </a:lnTo>
                  <a:lnTo>
                    <a:pt x="671" y="197"/>
                  </a:lnTo>
                  <a:lnTo>
                    <a:pt x="684" y="195"/>
                  </a:lnTo>
                  <a:lnTo>
                    <a:pt x="691" y="190"/>
                  </a:lnTo>
                  <a:lnTo>
                    <a:pt x="699" y="184"/>
                  </a:lnTo>
                  <a:lnTo>
                    <a:pt x="709" y="184"/>
                  </a:lnTo>
                  <a:lnTo>
                    <a:pt x="724" y="182"/>
                  </a:lnTo>
                  <a:lnTo>
                    <a:pt x="734" y="178"/>
                  </a:lnTo>
                  <a:lnTo>
                    <a:pt x="727" y="173"/>
                  </a:lnTo>
                  <a:lnTo>
                    <a:pt x="724" y="171"/>
                  </a:lnTo>
                  <a:lnTo>
                    <a:pt x="734" y="169"/>
                  </a:lnTo>
                  <a:lnTo>
                    <a:pt x="742" y="167"/>
                  </a:lnTo>
                  <a:lnTo>
                    <a:pt x="742" y="158"/>
                  </a:lnTo>
                  <a:lnTo>
                    <a:pt x="739" y="148"/>
                  </a:lnTo>
                  <a:lnTo>
                    <a:pt x="729" y="139"/>
                  </a:lnTo>
                  <a:lnTo>
                    <a:pt x="732" y="135"/>
                  </a:lnTo>
                  <a:lnTo>
                    <a:pt x="739" y="122"/>
                  </a:lnTo>
                  <a:lnTo>
                    <a:pt x="732" y="118"/>
                  </a:lnTo>
                  <a:lnTo>
                    <a:pt x="716" y="113"/>
                  </a:lnTo>
                  <a:lnTo>
                    <a:pt x="711" y="118"/>
                  </a:lnTo>
                  <a:lnTo>
                    <a:pt x="704" y="122"/>
                  </a:lnTo>
                  <a:lnTo>
                    <a:pt x="696" y="124"/>
                  </a:lnTo>
                  <a:lnTo>
                    <a:pt x="694" y="131"/>
                  </a:lnTo>
                  <a:lnTo>
                    <a:pt x="681" y="131"/>
                  </a:lnTo>
                  <a:lnTo>
                    <a:pt x="676" y="128"/>
                  </a:lnTo>
                  <a:lnTo>
                    <a:pt x="669" y="128"/>
                  </a:lnTo>
                  <a:lnTo>
                    <a:pt x="659" y="128"/>
                  </a:lnTo>
                  <a:lnTo>
                    <a:pt x="656" y="139"/>
                  </a:lnTo>
                  <a:lnTo>
                    <a:pt x="651" y="139"/>
                  </a:lnTo>
                  <a:lnTo>
                    <a:pt x="639" y="143"/>
                  </a:lnTo>
                  <a:lnTo>
                    <a:pt x="628" y="146"/>
                  </a:lnTo>
                  <a:lnTo>
                    <a:pt x="618" y="150"/>
                  </a:lnTo>
                  <a:lnTo>
                    <a:pt x="608" y="150"/>
                  </a:lnTo>
                  <a:lnTo>
                    <a:pt x="596" y="146"/>
                  </a:lnTo>
                  <a:lnTo>
                    <a:pt x="568" y="126"/>
                  </a:lnTo>
                  <a:lnTo>
                    <a:pt x="538" y="105"/>
                  </a:lnTo>
                  <a:lnTo>
                    <a:pt x="513" y="90"/>
                  </a:lnTo>
                  <a:lnTo>
                    <a:pt x="480" y="68"/>
                  </a:lnTo>
                  <a:lnTo>
                    <a:pt x="470" y="60"/>
                  </a:lnTo>
                  <a:lnTo>
                    <a:pt x="460" y="51"/>
                  </a:lnTo>
                  <a:lnTo>
                    <a:pt x="442" y="38"/>
                  </a:lnTo>
                  <a:lnTo>
                    <a:pt x="427" y="24"/>
                  </a:lnTo>
                  <a:lnTo>
                    <a:pt x="420" y="13"/>
                  </a:lnTo>
                  <a:lnTo>
                    <a:pt x="400" y="9"/>
                  </a:lnTo>
                  <a:lnTo>
                    <a:pt x="392" y="13"/>
                  </a:lnTo>
                  <a:lnTo>
                    <a:pt x="372" y="11"/>
                  </a:lnTo>
                  <a:lnTo>
                    <a:pt x="337" y="4"/>
                  </a:lnTo>
                  <a:lnTo>
                    <a:pt x="309" y="0"/>
                  </a:lnTo>
                  <a:lnTo>
                    <a:pt x="279" y="28"/>
                  </a:lnTo>
                  <a:lnTo>
                    <a:pt x="269" y="34"/>
                  </a:lnTo>
                  <a:lnTo>
                    <a:pt x="264" y="41"/>
                  </a:lnTo>
                  <a:lnTo>
                    <a:pt x="279" y="47"/>
                  </a:lnTo>
                  <a:lnTo>
                    <a:pt x="279" y="60"/>
                  </a:lnTo>
                  <a:lnTo>
                    <a:pt x="269" y="75"/>
                  </a:lnTo>
                  <a:lnTo>
                    <a:pt x="271" y="86"/>
                  </a:lnTo>
                  <a:lnTo>
                    <a:pt x="254" y="94"/>
                  </a:lnTo>
                  <a:lnTo>
                    <a:pt x="246" y="81"/>
                  </a:lnTo>
                  <a:lnTo>
                    <a:pt x="239" y="86"/>
                  </a:lnTo>
                  <a:lnTo>
                    <a:pt x="229" y="73"/>
                  </a:lnTo>
                  <a:lnTo>
                    <a:pt x="221" y="77"/>
                  </a:lnTo>
                  <a:lnTo>
                    <a:pt x="213" y="73"/>
                  </a:lnTo>
                  <a:lnTo>
                    <a:pt x="206" y="73"/>
                  </a:lnTo>
                  <a:lnTo>
                    <a:pt x="201" y="68"/>
                  </a:lnTo>
                  <a:lnTo>
                    <a:pt x="201" y="62"/>
                  </a:lnTo>
                  <a:lnTo>
                    <a:pt x="193" y="53"/>
                  </a:lnTo>
                  <a:lnTo>
                    <a:pt x="178" y="43"/>
                  </a:lnTo>
                  <a:lnTo>
                    <a:pt x="166" y="34"/>
                  </a:lnTo>
                  <a:lnTo>
                    <a:pt x="158" y="26"/>
                  </a:lnTo>
                  <a:lnTo>
                    <a:pt x="151" y="19"/>
                  </a:lnTo>
                  <a:lnTo>
                    <a:pt x="143" y="19"/>
                  </a:lnTo>
                  <a:lnTo>
                    <a:pt x="141" y="24"/>
                  </a:lnTo>
                  <a:lnTo>
                    <a:pt x="141" y="36"/>
                  </a:lnTo>
                  <a:lnTo>
                    <a:pt x="148" y="60"/>
                  </a:lnTo>
                  <a:lnTo>
                    <a:pt x="148" y="73"/>
                  </a:lnTo>
                  <a:lnTo>
                    <a:pt x="143" y="79"/>
                  </a:lnTo>
                  <a:lnTo>
                    <a:pt x="133" y="83"/>
                  </a:lnTo>
                  <a:lnTo>
                    <a:pt x="125" y="92"/>
                  </a:lnTo>
                  <a:lnTo>
                    <a:pt x="138" y="101"/>
                  </a:lnTo>
                  <a:lnTo>
                    <a:pt x="136" y="107"/>
                  </a:lnTo>
                  <a:lnTo>
                    <a:pt x="118" y="109"/>
                  </a:lnTo>
                  <a:lnTo>
                    <a:pt x="108" y="111"/>
                  </a:lnTo>
                  <a:lnTo>
                    <a:pt x="103" y="124"/>
                  </a:lnTo>
                  <a:lnTo>
                    <a:pt x="95" y="124"/>
                  </a:lnTo>
                  <a:lnTo>
                    <a:pt x="90" y="131"/>
                  </a:lnTo>
                  <a:lnTo>
                    <a:pt x="93" y="137"/>
                  </a:lnTo>
                  <a:lnTo>
                    <a:pt x="88" y="143"/>
                  </a:lnTo>
                  <a:lnTo>
                    <a:pt x="93" y="148"/>
                  </a:lnTo>
                  <a:lnTo>
                    <a:pt x="100" y="146"/>
                  </a:lnTo>
                  <a:lnTo>
                    <a:pt x="115" y="156"/>
                  </a:lnTo>
                  <a:lnTo>
                    <a:pt x="130" y="143"/>
                  </a:lnTo>
                  <a:lnTo>
                    <a:pt x="133" y="148"/>
                  </a:lnTo>
                  <a:lnTo>
                    <a:pt x="143" y="141"/>
                  </a:lnTo>
                  <a:lnTo>
                    <a:pt x="163" y="160"/>
                  </a:lnTo>
                  <a:lnTo>
                    <a:pt x="156" y="171"/>
                  </a:lnTo>
                  <a:lnTo>
                    <a:pt x="133" y="184"/>
                  </a:lnTo>
                  <a:lnTo>
                    <a:pt x="110" y="193"/>
                  </a:lnTo>
                  <a:lnTo>
                    <a:pt x="100" y="201"/>
                  </a:lnTo>
                  <a:lnTo>
                    <a:pt x="110" y="214"/>
                  </a:lnTo>
                  <a:lnTo>
                    <a:pt x="93" y="227"/>
                  </a:lnTo>
                  <a:lnTo>
                    <a:pt x="83" y="227"/>
                  </a:lnTo>
                  <a:lnTo>
                    <a:pt x="83" y="223"/>
                  </a:lnTo>
                  <a:lnTo>
                    <a:pt x="70" y="216"/>
                  </a:lnTo>
                  <a:lnTo>
                    <a:pt x="55" y="216"/>
                  </a:lnTo>
                  <a:lnTo>
                    <a:pt x="47" y="220"/>
                  </a:lnTo>
                  <a:lnTo>
                    <a:pt x="37" y="233"/>
                  </a:lnTo>
                  <a:lnTo>
                    <a:pt x="30" y="246"/>
                  </a:lnTo>
                  <a:lnTo>
                    <a:pt x="30" y="253"/>
                  </a:lnTo>
                  <a:lnTo>
                    <a:pt x="25" y="255"/>
                  </a:lnTo>
                  <a:lnTo>
                    <a:pt x="22" y="253"/>
                  </a:lnTo>
                  <a:lnTo>
                    <a:pt x="7" y="265"/>
                  </a:lnTo>
                  <a:lnTo>
                    <a:pt x="2" y="270"/>
                  </a:lnTo>
                  <a:lnTo>
                    <a:pt x="5" y="278"/>
                  </a:lnTo>
                  <a:lnTo>
                    <a:pt x="12" y="287"/>
                  </a:lnTo>
                  <a:lnTo>
                    <a:pt x="5" y="297"/>
                  </a:lnTo>
                  <a:lnTo>
                    <a:pt x="5" y="300"/>
                  </a:lnTo>
                  <a:lnTo>
                    <a:pt x="10" y="308"/>
                  </a:lnTo>
                  <a:lnTo>
                    <a:pt x="0" y="315"/>
                  </a:lnTo>
                  <a:lnTo>
                    <a:pt x="2" y="321"/>
                  </a:lnTo>
                  <a:lnTo>
                    <a:pt x="7" y="327"/>
                  </a:lnTo>
                  <a:lnTo>
                    <a:pt x="15" y="315"/>
                  </a:lnTo>
                  <a:lnTo>
                    <a:pt x="30" y="306"/>
                  </a:lnTo>
                  <a:lnTo>
                    <a:pt x="47" y="308"/>
                  </a:lnTo>
                  <a:lnTo>
                    <a:pt x="63" y="317"/>
                  </a:lnTo>
                  <a:lnTo>
                    <a:pt x="78" y="312"/>
                  </a:lnTo>
                  <a:lnTo>
                    <a:pt x="83" y="319"/>
                  </a:lnTo>
                  <a:lnTo>
                    <a:pt x="83" y="330"/>
                  </a:lnTo>
                  <a:lnTo>
                    <a:pt x="100" y="327"/>
                  </a:lnTo>
                  <a:lnTo>
                    <a:pt x="108" y="323"/>
                  </a:lnTo>
                  <a:lnTo>
                    <a:pt x="115" y="334"/>
                  </a:lnTo>
                  <a:lnTo>
                    <a:pt x="123" y="327"/>
                  </a:lnTo>
                  <a:lnTo>
                    <a:pt x="123" y="306"/>
                  </a:lnTo>
                  <a:lnTo>
                    <a:pt x="130" y="297"/>
                  </a:lnTo>
                  <a:lnTo>
                    <a:pt x="141" y="302"/>
                  </a:lnTo>
                  <a:lnTo>
                    <a:pt x="148" y="300"/>
                  </a:lnTo>
                  <a:lnTo>
                    <a:pt x="153" y="304"/>
                  </a:lnTo>
                  <a:lnTo>
                    <a:pt x="166" y="300"/>
                  </a:lnTo>
                  <a:lnTo>
                    <a:pt x="178" y="312"/>
                  </a:lnTo>
                  <a:lnTo>
                    <a:pt x="173" y="321"/>
                  </a:lnTo>
                  <a:lnTo>
                    <a:pt x="181" y="33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" name="Freeform 37"/>
            <p:cNvSpPr>
              <a:spLocks noChangeAspect="1"/>
            </p:cNvSpPr>
            <p:nvPr/>
          </p:nvSpPr>
          <p:spPr bwMode="auto">
            <a:xfrm rot="-547267">
              <a:off x="2486" y="1623"/>
              <a:ext cx="243" cy="243"/>
            </a:xfrm>
            <a:custGeom>
              <a:avLst/>
              <a:gdLst>
                <a:gd name="T0" fmla="*/ 1 w 478"/>
                <a:gd name="T1" fmla="*/ 1 h 420"/>
                <a:gd name="T2" fmla="*/ 1 w 478"/>
                <a:gd name="T3" fmla="*/ 1 h 420"/>
                <a:gd name="T4" fmla="*/ 1 w 478"/>
                <a:gd name="T5" fmla="*/ 1 h 420"/>
                <a:gd name="T6" fmla="*/ 1 w 478"/>
                <a:gd name="T7" fmla="*/ 1 h 420"/>
                <a:gd name="T8" fmla="*/ 1 w 478"/>
                <a:gd name="T9" fmla="*/ 1 h 420"/>
                <a:gd name="T10" fmla="*/ 1 w 478"/>
                <a:gd name="T11" fmla="*/ 1 h 420"/>
                <a:gd name="T12" fmla="*/ 1 w 478"/>
                <a:gd name="T13" fmla="*/ 1 h 420"/>
                <a:gd name="T14" fmla="*/ 1 w 478"/>
                <a:gd name="T15" fmla="*/ 1 h 420"/>
                <a:gd name="T16" fmla="*/ 1 w 478"/>
                <a:gd name="T17" fmla="*/ 1 h 420"/>
                <a:gd name="T18" fmla="*/ 1 w 478"/>
                <a:gd name="T19" fmla="*/ 1 h 420"/>
                <a:gd name="T20" fmla="*/ 1 w 478"/>
                <a:gd name="T21" fmla="*/ 1 h 420"/>
                <a:gd name="T22" fmla="*/ 1 w 478"/>
                <a:gd name="T23" fmla="*/ 1 h 420"/>
                <a:gd name="T24" fmla="*/ 1 w 478"/>
                <a:gd name="T25" fmla="*/ 1 h 420"/>
                <a:gd name="T26" fmla="*/ 1 w 478"/>
                <a:gd name="T27" fmla="*/ 1 h 420"/>
                <a:gd name="T28" fmla="*/ 1 w 478"/>
                <a:gd name="T29" fmla="*/ 1 h 420"/>
                <a:gd name="T30" fmla="*/ 1 w 478"/>
                <a:gd name="T31" fmla="*/ 1 h 420"/>
                <a:gd name="T32" fmla="*/ 1 w 478"/>
                <a:gd name="T33" fmla="*/ 1 h 420"/>
                <a:gd name="T34" fmla="*/ 1 w 478"/>
                <a:gd name="T35" fmla="*/ 1 h 420"/>
                <a:gd name="T36" fmla="*/ 1 w 478"/>
                <a:gd name="T37" fmla="*/ 1 h 420"/>
                <a:gd name="T38" fmla="*/ 1 w 478"/>
                <a:gd name="T39" fmla="*/ 1 h 420"/>
                <a:gd name="T40" fmla="*/ 1 w 478"/>
                <a:gd name="T41" fmla="*/ 1 h 420"/>
                <a:gd name="T42" fmla="*/ 1 w 478"/>
                <a:gd name="T43" fmla="*/ 1 h 420"/>
                <a:gd name="T44" fmla="*/ 1 w 478"/>
                <a:gd name="T45" fmla="*/ 1 h 420"/>
                <a:gd name="T46" fmla="*/ 1 w 478"/>
                <a:gd name="T47" fmla="*/ 1 h 420"/>
                <a:gd name="T48" fmla="*/ 1 w 478"/>
                <a:gd name="T49" fmla="*/ 1 h 420"/>
                <a:gd name="T50" fmla="*/ 1 w 478"/>
                <a:gd name="T51" fmla="*/ 1 h 420"/>
                <a:gd name="T52" fmla="*/ 1 w 478"/>
                <a:gd name="T53" fmla="*/ 1 h 420"/>
                <a:gd name="T54" fmla="*/ 1 w 478"/>
                <a:gd name="T55" fmla="*/ 1 h 420"/>
                <a:gd name="T56" fmla="*/ 1 w 478"/>
                <a:gd name="T57" fmla="*/ 1 h 420"/>
                <a:gd name="T58" fmla="*/ 1 w 478"/>
                <a:gd name="T59" fmla="*/ 1 h 420"/>
                <a:gd name="T60" fmla="*/ 1 w 478"/>
                <a:gd name="T61" fmla="*/ 1 h 420"/>
                <a:gd name="T62" fmla="*/ 1 w 478"/>
                <a:gd name="T63" fmla="*/ 1 h 420"/>
                <a:gd name="T64" fmla="*/ 1 w 478"/>
                <a:gd name="T65" fmla="*/ 1 h 420"/>
                <a:gd name="T66" fmla="*/ 1 w 478"/>
                <a:gd name="T67" fmla="*/ 1 h 420"/>
                <a:gd name="T68" fmla="*/ 1 w 478"/>
                <a:gd name="T69" fmla="*/ 1 h 420"/>
                <a:gd name="T70" fmla="*/ 1 w 478"/>
                <a:gd name="T71" fmla="*/ 1 h 420"/>
                <a:gd name="T72" fmla="*/ 1 w 478"/>
                <a:gd name="T73" fmla="*/ 1 h 420"/>
                <a:gd name="T74" fmla="*/ 1 w 478"/>
                <a:gd name="T75" fmla="*/ 1 h 420"/>
                <a:gd name="T76" fmla="*/ 0 w 478"/>
                <a:gd name="T77" fmla="*/ 1 h 420"/>
                <a:gd name="T78" fmla="*/ 1 w 478"/>
                <a:gd name="T79" fmla="*/ 1 h 420"/>
                <a:gd name="T80" fmla="*/ 1 w 478"/>
                <a:gd name="T81" fmla="*/ 1 h 420"/>
                <a:gd name="T82" fmla="*/ 1 w 478"/>
                <a:gd name="T83" fmla="*/ 1 h 420"/>
                <a:gd name="T84" fmla="*/ 1 w 478"/>
                <a:gd name="T85" fmla="*/ 1 h 420"/>
                <a:gd name="T86" fmla="*/ 1 w 478"/>
                <a:gd name="T87" fmla="*/ 1 h 420"/>
                <a:gd name="T88" fmla="*/ 1 w 478"/>
                <a:gd name="T89" fmla="*/ 1 h 420"/>
                <a:gd name="T90" fmla="*/ 1 w 478"/>
                <a:gd name="T91" fmla="*/ 1 h 420"/>
                <a:gd name="T92" fmla="*/ 1 w 478"/>
                <a:gd name="T93" fmla="*/ 1 h 420"/>
                <a:gd name="T94" fmla="*/ 1 w 478"/>
                <a:gd name="T95" fmla="*/ 1 h 42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78"/>
                <a:gd name="T145" fmla="*/ 0 h 420"/>
                <a:gd name="T146" fmla="*/ 478 w 478"/>
                <a:gd name="T147" fmla="*/ 420 h 42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78" h="420">
                  <a:moveTo>
                    <a:pt x="216" y="413"/>
                  </a:moveTo>
                  <a:lnTo>
                    <a:pt x="224" y="409"/>
                  </a:lnTo>
                  <a:lnTo>
                    <a:pt x="239" y="409"/>
                  </a:lnTo>
                  <a:lnTo>
                    <a:pt x="252" y="416"/>
                  </a:lnTo>
                  <a:lnTo>
                    <a:pt x="252" y="420"/>
                  </a:lnTo>
                  <a:lnTo>
                    <a:pt x="262" y="420"/>
                  </a:lnTo>
                  <a:lnTo>
                    <a:pt x="279" y="407"/>
                  </a:lnTo>
                  <a:lnTo>
                    <a:pt x="269" y="394"/>
                  </a:lnTo>
                  <a:lnTo>
                    <a:pt x="279" y="386"/>
                  </a:lnTo>
                  <a:lnTo>
                    <a:pt x="302" y="377"/>
                  </a:lnTo>
                  <a:lnTo>
                    <a:pt x="325" y="364"/>
                  </a:lnTo>
                  <a:lnTo>
                    <a:pt x="332" y="353"/>
                  </a:lnTo>
                  <a:lnTo>
                    <a:pt x="312" y="334"/>
                  </a:lnTo>
                  <a:lnTo>
                    <a:pt x="302" y="341"/>
                  </a:lnTo>
                  <a:lnTo>
                    <a:pt x="299" y="336"/>
                  </a:lnTo>
                  <a:lnTo>
                    <a:pt x="284" y="349"/>
                  </a:lnTo>
                  <a:lnTo>
                    <a:pt x="269" y="339"/>
                  </a:lnTo>
                  <a:lnTo>
                    <a:pt x="262" y="341"/>
                  </a:lnTo>
                  <a:lnTo>
                    <a:pt x="257" y="336"/>
                  </a:lnTo>
                  <a:lnTo>
                    <a:pt x="262" y="330"/>
                  </a:lnTo>
                  <a:lnTo>
                    <a:pt x="259" y="324"/>
                  </a:lnTo>
                  <a:lnTo>
                    <a:pt x="264" y="317"/>
                  </a:lnTo>
                  <a:lnTo>
                    <a:pt x="272" y="317"/>
                  </a:lnTo>
                  <a:lnTo>
                    <a:pt x="277" y="304"/>
                  </a:lnTo>
                  <a:lnTo>
                    <a:pt x="287" y="302"/>
                  </a:lnTo>
                  <a:lnTo>
                    <a:pt x="305" y="300"/>
                  </a:lnTo>
                  <a:lnTo>
                    <a:pt x="307" y="294"/>
                  </a:lnTo>
                  <a:lnTo>
                    <a:pt x="294" y="285"/>
                  </a:lnTo>
                  <a:lnTo>
                    <a:pt x="302" y="276"/>
                  </a:lnTo>
                  <a:lnTo>
                    <a:pt x="312" y="272"/>
                  </a:lnTo>
                  <a:lnTo>
                    <a:pt x="317" y="266"/>
                  </a:lnTo>
                  <a:lnTo>
                    <a:pt x="317" y="253"/>
                  </a:lnTo>
                  <a:lnTo>
                    <a:pt x="310" y="229"/>
                  </a:lnTo>
                  <a:lnTo>
                    <a:pt x="310" y="217"/>
                  </a:lnTo>
                  <a:lnTo>
                    <a:pt x="312" y="212"/>
                  </a:lnTo>
                  <a:lnTo>
                    <a:pt x="320" y="212"/>
                  </a:lnTo>
                  <a:lnTo>
                    <a:pt x="327" y="219"/>
                  </a:lnTo>
                  <a:lnTo>
                    <a:pt x="335" y="227"/>
                  </a:lnTo>
                  <a:lnTo>
                    <a:pt x="347" y="236"/>
                  </a:lnTo>
                  <a:lnTo>
                    <a:pt x="362" y="246"/>
                  </a:lnTo>
                  <a:lnTo>
                    <a:pt x="370" y="255"/>
                  </a:lnTo>
                  <a:lnTo>
                    <a:pt x="370" y="261"/>
                  </a:lnTo>
                  <a:lnTo>
                    <a:pt x="375" y="266"/>
                  </a:lnTo>
                  <a:lnTo>
                    <a:pt x="382" y="266"/>
                  </a:lnTo>
                  <a:lnTo>
                    <a:pt x="390" y="270"/>
                  </a:lnTo>
                  <a:lnTo>
                    <a:pt x="398" y="266"/>
                  </a:lnTo>
                  <a:lnTo>
                    <a:pt x="408" y="279"/>
                  </a:lnTo>
                  <a:lnTo>
                    <a:pt x="415" y="274"/>
                  </a:lnTo>
                  <a:lnTo>
                    <a:pt x="423" y="287"/>
                  </a:lnTo>
                  <a:lnTo>
                    <a:pt x="440" y="279"/>
                  </a:lnTo>
                  <a:lnTo>
                    <a:pt x="438" y="268"/>
                  </a:lnTo>
                  <a:lnTo>
                    <a:pt x="448" y="253"/>
                  </a:lnTo>
                  <a:lnTo>
                    <a:pt x="448" y="240"/>
                  </a:lnTo>
                  <a:lnTo>
                    <a:pt x="433" y="234"/>
                  </a:lnTo>
                  <a:lnTo>
                    <a:pt x="438" y="227"/>
                  </a:lnTo>
                  <a:lnTo>
                    <a:pt x="448" y="221"/>
                  </a:lnTo>
                  <a:lnTo>
                    <a:pt x="478" y="193"/>
                  </a:lnTo>
                  <a:lnTo>
                    <a:pt x="463" y="187"/>
                  </a:lnTo>
                  <a:lnTo>
                    <a:pt x="453" y="174"/>
                  </a:lnTo>
                  <a:lnTo>
                    <a:pt x="435" y="182"/>
                  </a:lnTo>
                  <a:lnTo>
                    <a:pt x="428" y="172"/>
                  </a:lnTo>
                  <a:lnTo>
                    <a:pt x="423" y="169"/>
                  </a:lnTo>
                  <a:lnTo>
                    <a:pt x="418" y="159"/>
                  </a:lnTo>
                  <a:lnTo>
                    <a:pt x="418" y="142"/>
                  </a:lnTo>
                  <a:lnTo>
                    <a:pt x="408" y="133"/>
                  </a:lnTo>
                  <a:lnTo>
                    <a:pt x="403" y="112"/>
                  </a:lnTo>
                  <a:lnTo>
                    <a:pt x="398" y="97"/>
                  </a:lnTo>
                  <a:lnTo>
                    <a:pt x="390" y="99"/>
                  </a:lnTo>
                  <a:lnTo>
                    <a:pt x="380" y="112"/>
                  </a:lnTo>
                  <a:lnTo>
                    <a:pt x="372" y="116"/>
                  </a:lnTo>
                  <a:lnTo>
                    <a:pt x="372" y="112"/>
                  </a:lnTo>
                  <a:lnTo>
                    <a:pt x="380" y="103"/>
                  </a:lnTo>
                  <a:lnTo>
                    <a:pt x="377" y="97"/>
                  </a:lnTo>
                  <a:lnTo>
                    <a:pt x="367" y="95"/>
                  </a:lnTo>
                  <a:lnTo>
                    <a:pt x="367" y="92"/>
                  </a:lnTo>
                  <a:lnTo>
                    <a:pt x="377" y="90"/>
                  </a:lnTo>
                  <a:lnTo>
                    <a:pt x="382" y="88"/>
                  </a:lnTo>
                  <a:lnTo>
                    <a:pt x="382" y="75"/>
                  </a:lnTo>
                  <a:lnTo>
                    <a:pt x="372" y="67"/>
                  </a:lnTo>
                  <a:lnTo>
                    <a:pt x="372" y="60"/>
                  </a:lnTo>
                  <a:lnTo>
                    <a:pt x="367" y="56"/>
                  </a:lnTo>
                  <a:lnTo>
                    <a:pt x="360" y="54"/>
                  </a:lnTo>
                  <a:lnTo>
                    <a:pt x="337" y="54"/>
                  </a:lnTo>
                  <a:lnTo>
                    <a:pt x="325" y="52"/>
                  </a:lnTo>
                  <a:lnTo>
                    <a:pt x="315" y="45"/>
                  </a:lnTo>
                  <a:lnTo>
                    <a:pt x="310" y="47"/>
                  </a:lnTo>
                  <a:lnTo>
                    <a:pt x="294" y="47"/>
                  </a:lnTo>
                  <a:lnTo>
                    <a:pt x="282" y="43"/>
                  </a:lnTo>
                  <a:lnTo>
                    <a:pt x="262" y="52"/>
                  </a:lnTo>
                  <a:lnTo>
                    <a:pt x="259" y="65"/>
                  </a:lnTo>
                  <a:lnTo>
                    <a:pt x="257" y="75"/>
                  </a:lnTo>
                  <a:lnTo>
                    <a:pt x="252" y="86"/>
                  </a:lnTo>
                  <a:lnTo>
                    <a:pt x="244" y="90"/>
                  </a:lnTo>
                  <a:lnTo>
                    <a:pt x="244" y="84"/>
                  </a:lnTo>
                  <a:lnTo>
                    <a:pt x="242" y="80"/>
                  </a:lnTo>
                  <a:lnTo>
                    <a:pt x="237" y="86"/>
                  </a:lnTo>
                  <a:lnTo>
                    <a:pt x="232" y="84"/>
                  </a:lnTo>
                  <a:lnTo>
                    <a:pt x="229" y="84"/>
                  </a:lnTo>
                  <a:lnTo>
                    <a:pt x="224" y="84"/>
                  </a:lnTo>
                  <a:lnTo>
                    <a:pt x="219" y="75"/>
                  </a:lnTo>
                  <a:lnTo>
                    <a:pt x="219" y="67"/>
                  </a:lnTo>
                  <a:lnTo>
                    <a:pt x="211" y="45"/>
                  </a:lnTo>
                  <a:lnTo>
                    <a:pt x="206" y="47"/>
                  </a:lnTo>
                  <a:lnTo>
                    <a:pt x="204" y="45"/>
                  </a:lnTo>
                  <a:lnTo>
                    <a:pt x="194" y="45"/>
                  </a:lnTo>
                  <a:lnTo>
                    <a:pt x="201" y="41"/>
                  </a:lnTo>
                  <a:lnTo>
                    <a:pt x="206" y="45"/>
                  </a:lnTo>
                  <a:lnTo>
                    <a:pt x="211" y="43"/>
                  </a:lnTo>
                  <a:lnTo>
                    <a:pt x="209" y="37"/>
                  </a:lnTo>
                  <a:lnTo>
                    <a:pt x="209" y="28"/>
                  </a:lnTo>
                  <a:lnTo>
                    <a:pt x="211" y="13"/>
                  </a:lnTo>
                  <a:lnTo>
                    <a:pt x="209" y="5"/>
                  </a:lnTo>
                  <a:lnTo>
                    <a:pt x="204" y="0"/>
                  </a:lnTo>
                  <a:lnTo>
                    <a:pt x="196" y="7"/>
                  </a:lnTo>
                  <a:lnTo>
                    <a:pt x="191" y="7"/>
                  </a:lnTo>
                  <a:lnTo>
                    <a:pt x="186" y="2"/>
                  </a:lnTo>
                  <a:lnTo>
                    <a:pt x="179" y="9"/>
                  </a:lnTo>
                  <a:lnTo>
                    <a:pt x="176" y="15"/>
                  </a:lnTo>
                  <a:lnTo>
                    <a:pt x="171" y="20"/>
                  </a:lnTo>
                  <a:lnTo>
                    <a:pt x="171" y="28"/>
                  </a:lnTo>
                  <a:lnTo>
                    <a:pt x="171" y="39"/>
                  </a:lnTo>
                  <a:lnTo>
                    <a:pt x="176" y="43"/>
                  </a:lnTo>
                  <a:lnTo>
                    <a:pt x="181" y="47"/>
                  </a:lnTo>
                  <a:lnTo>
                    <a:pt x="176" y="56"/>
                  </a:lnTo>
                  <a:lnTo>
                    <a:pt x="169" y="58"/>
                  </a:lnTo>
                  <a:lnTo>
                    <a:pt x="164" y="67"/>
                  </a:lnTo>
                  <a:lnTo>
                    <a:pt x="159" y="69"/>
                  </a:lnTo>
                  <a:lnTo>
                    <a:pt x="151" y="67"/>
                  </a:lnTo>
                  <a:lnTo>
                    <a:pt x="141" y="65"/>
                  </a:lnTo>
                  <a:lnTo>
                    <a:pt x="139" y="58"/>
                  </a:lnTo>
                  <a:lnTo>
                    <a:pt x="139" y="47"/>
                  </a:lnTo>
                  <a:lnTo>
                    <a:pt x="133" y="43"/>
                  </a:lnTo>
                  <a:lnTo>
                    <a:pt x="133" y="41"/>
                  </a:lnTo>
                  <a:lnTo>
                    <a:pt x="126" y="43"/>
                  </a:lnTo>
                  <a:lnTo>
                    <a:pt x="116" y="43"/>
                  </a:lnTo>
                  <a:lnTo>
                    <a:pt x="103" y="32"/>
                  </a:lnTo>
                  <a:lnTo>
                    <a:pt x="96" y="41"/>
                  </a:lnTo>
                  <a:lnTo>
                    <a:pt x="98" y="45"/>
                  </a:lnTo>
                  <a:lnTo>
                    <a:pt x="91" y="56"/>
                  </a:lnTo>
                  <a:lnTo>
                    <a:pt x="81" y="65"/>
                  </a:lnTo>
                  <a:lnTo>
                    <a:pt x="76" y="73"/>
                  </a:lnTo>
                  <a:lnTo>
                    <a:pt x="76" y="86"/>
                  </a:lnTo>
                  <a:lnTo>
                    <a:pt x="83" y="95"/>
                  </a:lnTo>
                  <a:lnTo>
                    <a:pt x="91" y="101"/>
                  </a:lnTo>
                  <a:lnTo>
                    <a:pt x="88" y="110"/>
                  </a:lnTo>
                  <a:lnTo>
                    <a:pt x="76" y="118"/>
                  </a:lnTo>
                  <a:lnTo>
                    <a:pt x="58" y="131"/>
                  </a:lnTo>
                  <a:lnTo>
                    <a:pt x="53" y="135"/>
                  </a:lnTo>
                  <a:lnTo>
                    <a:pt x="53" y="142"/>
                  </a:lnTo>
                  <a:lnTo>
                    <a:pt x="30" y="150"/>
                  </a:lnTo>
                  <a:lnTo>
                    <a:pt x="20" y="157"/>
                  </a:lnTo>
                  <a:lnTo>
                    <a:pt x="13" y="165"/>
                  </a:lnTo>
                  <a:lnTo>
                    <a:pt x="10" y="178"/>
                  </a:lnTo>
                  <a:lnTo>
                    <a:pt x="3" y="180"/>
                  </a:lnTo>
                  <a:lnTo>
                    <a:pt x="3" y="195"/>
                  </a:lnTo>
                  <a:lnTo>
                    <a:pt x="0" y="208"/>
                  </a:lnTo>
                  <a:lnTo>
                    <a:pt x="5" y="221"/>
                  </a:lnTo>
                  <a:lnTo>
                    <a:pt x="13" y="223"/>
                  </a:lnTo>
                  <a:lnTo>
                    <a:pt x="18" y="238"/>
                  </a:lnTo>
                  <a:lnTo>
                    <a:pt x="28" y="242"/>
                  </a:lnTo>
                  <a:lnTo>
                    <a:pt x="33" y="244"/>
                  </a:lnTo>
                  <a:lnTo>
                    <a:pt x="38" y="249"/>
                  </a:lnTo>
                  <a:lnTo>
                    <a:pt x="43" y="266"/>
                  </a:lnTo>
                  <a:lnTo>
                    <a:pt x="50" y="266"/>
                  </a:lnTo>
                  <a:lnTo>
                    <a:pt x="63" y="266"/>
                  </a:lnTo>
                  <a:lnTo>
                    <a:pt x="71" y="270"/>
                  </a:lnTo>
                  <a:lnTo>
                    <a:pt x="76" y="279"/>
                  </a:lnTo>
                  <a:lnTo>
                    <a:pt x="73" y="285"/>
                  </a:lnTo>
                  <a:lnTo>
                    <a:pt x="78" y="289"/>
                  </a:lnTo>
                  <a:lnTo>
                    <a:pt x="86" y="294"/>
                  </a:lnTo>
                  <a:lnTo>
                    <a:pt x="88" y="302"/>
                  </a:lnTo>
                  <a:lnTo>
                    <a:pt x="106" y="315"/>
                  </a:lnTo>
                  <a:lnTo>
                    <a:pt x="116" y="313"/>
                  </a:lnTo>
                  <a:lnTo>
                    <a:pt x="123" y="315"/>
                  </a:lnTo>
                  <a:lnTo>
                    <a:pt x="131" y="319"/>
                  </a:lnTo>
                  <a:lnTo>
                    <a:pt x="128" y="324"/>
                  </a:lnTo>
                  <a:lnTo>
                    <a:pt x="131" y="332"/>
                  </a:lnTo>
                  <a:lnTo>
                    <a:pt x="141" y="343"/>
                  </a:lnTo>
                  <a:lnTo>
                    <a:pt x="146" y="347"/>
                  </a:lnTo>
                  <a:lnTo>
                    <a:pt x="156" y="339"/>
                  </a:lnTo>
                  <a:lnTo>
                    <a:pt x="166" y="336"/>
                  </a:lnTo>
                  <a:lnTo>
                    <a:pt x="171" y="345"/>
                  </a:lnTo>
                  <a:lnTo>
                    <a:pt x="164" y="353"/>
                  </a:lnTo>
                  <a:lnTo>
                    <a:pt x="171" y="364"/>
                  </a:lnTo>
                  <a:lnTo>
                    <a:pt x="176" y="368"/>
                  </a:lnTo>
                  <a:lnTo>
                    <a:pt x="181" y="368"/>
                  </a:lnTo>
                  <a:lnTo>
                    <a:pt x="186" y="375"/>
                  </a:lnTo>
                  <a:lnTo>
                    <a:pt x="189" y="386"/>
                  </a:lnTo>
                  <a:lnTo>
                    <a:pt x="199" y="381"/>
                  </a:lnTo>
                  <a:lnTo>
                    <a:pt x="214" y="394"/>
                  </a:lnTo>
                  <a:lnTo>
                    <a:pt x="201" y="407"/>
                  </a:lnTo>
                  <a:lnTo>
                    <a:pt x="216" y="413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8" name="Freeform 38"/>
            <p:cNvSpPr>
              <a:spLocks noChangeAspect="1"/>
            </p:cNvSpPr>
            <p:nvPr/>
          </p:nvSpPr>
          <p:spPr bwMode="auto">
            <a:xfrm rot="-547267">
              <a:off x="2198" y="1917"/>
              <a:ext cx="74" cy="84"/>
            </a:xfrm>
            <a:custGeom>
              <a:avLst/>
              <a:gdLst>
                <a:gd name="T0" fmla="*/ 1 w 146"/>
                <a:gd name="T1" fmla="*/ 1 h 147"/>
                <a:gd name="T2" fmla="*/ 1 w 146"/>
                <a:gd name="T3" fmla="*/ 1 h 147"/>
                <a:gd name="T4" fmla="*/ 1 w 146"/>
                <a:gd name="T5" fmla="*/ 1 h 147"/>
                <a:gd name="T6" fmla="*/ 1 w 146"/>
                <a:gd name="T7" fmla="*/ 1 h 147"/>
                <a:gd name="T8" fmla="*/ 1 w 146"/>
                <a:gd name="T9" fmla="*/ 1 h 147"/>
                <a:gd name="T10" fmla="*/ 1 w 146"/>
                <a:gd name="T11" fmla="*/ 1 h 147"/>
                <a:gd name="T12" fmla="*/ 1 w 146"/>
                <a:gd name="T13" fmla="*/ 1 h 147"/>
                <a:gd name="T14" fmla="*/ 1 w 146"/>
                <a:gd name="T15" fmla="*/ 1 h 147"/>
                <a:gd name="T16" fmla="*/ 1 w 146"/>
                <a:gd name="T17" fmla="*/ 1 h 147"/>
                <a:gd name="T18" fmla="*/ 1 w 146"/>
                <a:gd name="T19" fmla="*/ 1 h 147"/>
                <a:gd name="T20" fmla="*/ 1 w 146"/>
                <a:gd name="T21" fmla="*/ 1 h 147"/>
                <a:gd name="T22" fmla="*/ 1 w 146"/>
                <a:gd name="T23" fmla="*/ 1 h 147"/>
                <a:gd name="T24" fmla="*/ 1 w 146"/>
                <a:gd name="T25" fmla="*/ 1 h 147"/>
                <a:gd name="T26" fmla="*/ 1 w 146"/>
                <a:gd name="T27" fmla="*/ 1 h 147"/>
                <a:gd name="T28" fmla="*/ 1 w 146"/>
                <a:gd name="T29" fmla="*/ 1 h 147"/>
                <a:gd name="T30" fmla="*/ 1 w 146"/>
                <a:gd name="T31" fmla="*/ 1 h 147"/>
                <a:gd name="T32" fmla="*/ 1 w 146"/>
                <a:gd name="T33" fmla="*/ 1 h 147"/>
                <a:gd name="T34" fmla="*/ 1 w 146"/>
                <a:gd name="T35" fmla="*/ 1 h 147"/>
                <a:gd name="T36" fmla="*/ 1 w 146"/>
                <a:gd name="T37" fmla="*/ 1 h 147"/>
                <a:gd name="T38" fmla="*/ 1 w 146"/>
                <a:gd name="T39" fmla="*/ 1 h 147"/>
                <a:gd name="T40" fmla="*/ 0 w 146"/>
                <a:gd name="T41" fmla="*/ 1 h 147"/>
                <a:gd name="T42" fmla="*/ 1 w 146"/>
                <a:gd name="T43" fmla="*/ 1 h 147"/>
                <a:gd name="T44" fmla="*/ 1 w 146"/>
                <a:gd name="T45" fmla="*/ 1 h 147"/>
                <a:gd name="T46" fmla="*/ 1 w 146"/>
                <a:gd name="T47" fmla="*/ 1 h 147"/>
                <a:gd name="T48" fmla="*/ 1 w 146"/>
                <a:gd name="T49" fmla="*/ 1 h 147"/>
                <a:gd name="T50" fmla="*/ 1 w 146"/>
                <a:gd name="T51" fmla="*/ 1 h 147"/>
                <a:gd name="T52" fmla="*/ 1 w 146"/>
                <a:gd name="T53" fmla="*/ 1 h 147"/>
                <a:gd name="T54" fmla="*/ 1 w 146"/>
                <a:gd name="T55" fmla="*/ 1 h 147"/>
                <a:gd name="T56" fmla="*/ 1 w 146"/>
                <a:gd name="T57" fmla="*/ 1 h 147"/>
                <a:gd name="T58" fmla="*/ 1 w 146"/>
                <a:gd name="T59" fmla="*/ 1 h 147"/>
                <a:gd name="T60" fmla="*/ 1 w 146"/>
                <a:gd name="T61" fmla="*/ 0 h 147"/>
                <a:gd name="T62" fmla="*/ 1 w 146"/>
                <a:gd name="T63" fmla="*/ 1 h 147"/>
                <a:gd name="T64" fmla="*/ 1 w 146"/>
                <a:gd name="T65" fmla="*/ 1 h 147"/>
                <a:gd name="T66" fmla="*/ 1 w 146"/>
                <a:gd name="T67" fmla="*/ 1 h 147"/>
                <a:gd name="T68" fmla="*/ 1 w 146"/>
                <a:gd name="T69" fmla="*/ 1 h 147"/>
                <a:gd name="T70" fmla="*/ 1 w 146"/>
                <a:gd name="T71" fmla="*/ 1 h 147"/>
                <a:gd name="T72" fmla="*/ 1 w 146"/>
                <a:gd name="T73" fmla="*/ 1 h 147"/>
                <a:gd name="T74" fmla="*/ 1 w 146"/>
                <a:gd name="T75" fmla="*/ 1 h 147"/>
                <a:gd name="T76" fmla="*/ 1 w 146"/>
                <a:gd name="T77" fmla="*/ 1 h 147"/>
                <a:gd name="T78" fmla="*/ 1 w 146"/>
                <a:gd name="T79" fmla="*/ 1 h 147"/>
                <a:gd name="T80" fmla="*/ 1 w 146"/>
                <a:gd name="T81" fmla="*/ 1 h 147"/>
                <a:gd name="T82" fmla="*/ 1 w 146"/>
                <a:gd name="T83" fmla="*/ 1 h 147"/>
                <a:gd name="T84" fmla="*/ 1 w 146"/>
                <a:gd name="T85" fmla="*/ 1 h 147"/>
                <a:gd name="T86" fmla="*/ 1 w 146"/>
                <a:gd name="T87" fmla="*/ 1 h 147"/>
                <a:gd name="T88" fmla="*/ 1 w 146"/>
                <a:gd name="T89" fmla="*/ 1 h 147"/>
                <a:gd name="T90" fmla="*/ 1 w 146"/>
                <a:gd name="T91" fmla="*/ 1 h 147"/>
                <a:gd name="T92" fmla="*/ 1 w 146"/>
                <a:gd name="T93" fmla="*/ 1 h 147"/>
                <a:gd name="T94" fmla="*/ 1 w 146"/>
                <a:gd name="T95" fmla="*/ 1 h 147"/>
                <a:gd name="T96" fmla="*/ 1 w 146"/>
                <a:gd name="T97" fmla="*/ 1 h 147"/>
                <a:gd name="T98" fmla="*/ 1 w 146"/>
                <a:gd name="T99" fmla="*/ 1 h 147"/>
                <a:gd name="T100" fmla="*/ 1 w 146"/>
                <a:gd name="T101" fmla="*/ 1 h 147"/>
                <a:gd name="T102" fmla="*/ 1 w 146"/>
                <a:gd name="T103" fmla="*/ 1 h 147"/>
                <a:gd name="T104" fmla="*/ 1 w 146"/>
                <a:gd name="T105" fmla="*/ 1 h 147"/>
                <a:gd name="T106" fmla="*/ 1 w 146"/>
                <a:gd name="T107" fmla="*/ 1 h 147"/>
                <a:gd name="T108" fmla="*/ 1 w 146"/>
                <a:gd name="T109" fmla="*/ 1 h 147"/>
                <a:gd name="T110" fmla="*/ 1 w 146"/>
                <a:gd name="T111" fmla="*/ 1 h 147"/>
                <a:gd name="T112" fmla="*/ 1 w 146"/>
                <a:gd name="T113" fmla="*/ 1 h 147"/>
                <a:gd name="T114" fmla="*/ 1 w 146"/>
                <a:gd name="T115" fmla="*/ 1 h 147"/>
                <a:gd name="T116" fmla="*/ 1 w 146"/>
                <a:gd name="T117" fmla="*/ 1 h 147"/>
                <a:gd name="T118" fmla="*/ 1 w 146"/>
                <a:gd name="T119" fmla="*/ 1 h 147"/>
                <a:gd name="T120" fmla="*/ 1 w 146"/>
                <a:gd name="T121" fmla="*/ 1 h 147"/>
                <a:gd name="T122" fmla="*/ 1 w 146"/>
                <a:gd name="T123" fmla="*/ 1 h 14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6"/>
                <a:gd name="T187" fmla="*/ 0 h 147"/>
                <a:gd name="T188" fmla="*/ 146 w 146"/>
                <a:gd name="T189" fmla="*/ 147 h 14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6" h="147">
                  <a:moveTo>
                    <a:pt x="111" y="145"/>
                  </a:moveTo>
                  <a:lnTo>
                    <a:pt x="104" y="135"/>
                  </a:lnTo>
                  <a:lnTo>
                    <a:pt x="91" y="122"/>
                  </a:lnTo>
                  <a:lnTo>
                    <a:pt x="78" y="113"/>
                  </a:lnTo>
                  <a:lnTo>
                    <a:pt x="68" y="109"/>
                  </a:lnTo>
                  <a:lnTo>
                    <a:pt x="56" y="102"/>
                  </a:lnTo>
                  <a:lnTo>
                    <a:pt x="43" y="96"/>
                  </a:lnTo>
                  <a:lnTo>
                    <a:pt x="41" y="85"/>
                  </a:lnTo>
                  <a:lnTo>
                    <a:pt x="33" y="83"/>
                  </a:lnTo>
                  <a:lnTo>
                    <a:pt x="26" y="83"/>
                  </a:lnTo>
                  <a:lnTo>
                    <a:pt x="21" y="75"/>
                  </a:lnTo>
                  <a:lnTo>
                    <a:pt x="16" y="75"/>
                  </a:lnTo>
                  <a:lnTo>
                    <a:pt x="13" y="68"/>
                  </a:lnTo>
                  <a:lnTo>
                    <a:pt x="13" y="60"/>
                  </a:lnTo>
                  <a:lnTo>
                    <a:pt x="21" y="60"/>
                  </a:lnTo>
                  <a:lnTo>
                    <a:pt x="21" y="53"/>
                  </a:lnTo>
                  <a:lnTo>
                    <a:pt x="16" y="49"/>
                  </a:lnTo>
                  <a:lnTo>
                    <a:pt x="11" y="43"/>
                  </a:lnTo>
                  <a:lnTo>
                    <a:pt x="11" y="36"/>
                  </a:lnTo>
                  <a:lnTo>
                    <a:pt x="6" y="30"/>
                  </a:lnTo>
                  <a:lnTo>
                    <a:pt x="0" y="21"/>
                  </a:lnTo>
                  <a:lnTo>
                    <a:pt x="3" y="17"/>
                  </a:lnTo>
                  <a:lnTo>
                    <a:pt x="6" y="21"/>
                  </a:lnTo>
                  <a:lnTo>
                    <a:pt x="13" y="19"/>
                  </a:lnTo>
                  <a:lnTo>
                    <a:pt x="18" y="15"/>
                  </a:lnTo>
                  <a:lnTo>
                    <a:pt x="23" y="10"/>
                  </a:lnTo>
                  <a:lnTo>
                    <a:pt x="28" y="15"/>
                  </a:lnTo>
                  <a:lnTo>
                    <a:pt x="33" y="17"/>
                  </a:lnTo>
                  <a:lnTo>
                    <a:pt x="38" y="15"/>
                  </a:lnTo>
                  <a:lnTo>
                    <a:pt x="41" y="4"/>
                  </a:lnTo>
                  <a:lnTo>
                    <a:pt x="43" y="0"/>
                  </a:lnTo>
                  <a:lnTo>
                    <a:pt x="61" y="6"/>
                  </a:lnTo>
                  <a:lnTo>
                    <a:pt x="68" y="4"/>
                  </a:lnTo>
                  <a:lnTo>
                    <a:pt x="76" y="6"/>
                  </a:lnTo>
                  <a:lnTo>
                    <a:pt x="78" y="4"/>
                  </a:lnTo>
                  <a:lnTo>
                    <a:pt x="81" y="6"/>
                  </a:lnTo>
                  <a:lnTo>
                    <a:pt x="91" y="15"/>
                  </a:lnTo>
                  <a:lnTo>
                    <a:pt x="99" y="17"/>
                  </a:lnTo>
                  <a:lnTo>
                    <a:pt x="96" y="23"/>
                  </a:lnTo>
                  <a:lnTo>
                    <a:pt x="91" y="28"/>
                  </a:lnTo>
                  <a:lnTo>
                    <a:pt x="91" y="32"/>
                  </a:lnTo>
                  <a:lnTo>
                    <a:pt x="101" y="36"/>
                  </a:lnTo>
                  <a:lnTo>
                    <a:pt x="111" y="43"/>
                  </a:lnTo>
                  <a:lnTo>
                    <a:pt x="114" y="55"/>
                  </a:lnTo>
                  <a:lnTo>
                    <a:pt x="119" y="68"/>
                  </a:lnTo>
                  <a:lnTo>
                    <a:pt x="121" y="85"/>
                  </a:lnTo>
                  <a:lnTo>
                    <a:pt x="119" y="96"/>
                  </a:lnTo>
                  <a:lnTo>
                    <a:pt x="121" y="85"/>
                  </a:lnTo>
                  <a:lnTo>
                    <a:pt x="119" y="96"/>
                  </a:lnTo>
                  <a:lnTo>
                    <a:pt x="131" y="102"/>
                  </a:lnTo>
                  <a:lnTo>
                    <a:pt x="129" y="109"/>
                  </a:lnTo>
                  <a:lnTo>
                    <a:pt x="131" y="113"/>
                  </a:lnTo>
                  <a:lnTo>
                    <a:pt x="144" y="115"/>
                  </a:lnTo>
                  <a:lnTo>
                    <a:pt x="146" y="122"/>
                  </a:lnTo>
                  <a:lnTo>
                    <a:pt x="141" y="128"/>
                  </a:lnTo>
                  <a:lnTo>
                    <a:pt x="139" y="135"/>
                  </a:lnTo>
                  <a:lnTo>
                    <a:pt x="134" y="132"/>
                  </a:lnTo>
                  <a:lnTo>
                    <a:pt x="129" y="126"/>
                  </a:lnTo>
                  <a:lnTo>
                    <a:pt x="124" y="130"/>
                  </a:lnTo>
                  <a:lnTo>
                    <a:pt x="121" y="143"/>
                  </a:lnTo>
                  <a:lnTo>
                    <a:pt x="114" y="147"/>
                  </a:lnTo>
                  <a:lnTo>
                    <a:pt x="111" y="145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9" name="Freeform 39"/>
            <p:cNvSpPr>
              <a:spLocks noChangeAspect="1"/>
            </p:cNvSpPr>
            <p:nvPr/>
          </p:nvSpPr>
          <p:spPr bwMode="auto">
            <a:xfrm rot="-547267">
              <a:off x="2198" y="1964"/>
              <a:ext cx="66" cy="93"/>
            </a:xfrm>
            <a:custGeom>
              <a:avLst/>
              <a:gdLst>
                <a:gd name="T0" fmla="*/ 1 w 129"/>
                <a:gd name="T1" fmla="*/ 1 h 160"/>
                <a:gd name="T2" fmla="*/ 1 w 129"/>
                <a:gd name="T3" fmla="*/ 1 h 160"/>
                <a:gd name="T4" fmla="*/ 1 w 129"/>
                <a:gd name="T5" fmla="*/ 1 h 160"/>
                <a:gd name="T6" fmla="*/ 1 w 129"/>
                <a:gd name="T7" fmla="*/ 1 h 160"/>
                <a:gd name="T8" fmla="*/ 1 w 129"/>
                <a:gd name="T9" fmla="*/ 1 h 160"/>
                <a:gd name="T10" fmla="*/ 1 w 129"/>
                <a:gd name="T11" fmla="*/ 1 h 160"/>
                <a:gd name="T12" fmla="*/ 1 w 129"/>
                <a:gd name="T13" fmla="*/ 1 h 160"/>
                <a:gd name="T14" fmla="*/ 1 w 129"/>
                <a:gd name="T15" fmla="*/ 1 h 160"/>
                <a:gd name="T16" fmla="*/ 1 w 129"/>
                <a:gd name="T17" fmla="*/ 1 h 160"/>
                <a:gd name="T18" fmla="*/ 1 w 129"/>
                <a:gd name="T19" fmla="*/ 1 h 160"/>
                <a:gd name="T20" fmla="*/ 1 w 129"/>
                <a:gd name="T21" fmla="*/ 1 h 160"/>
                <a:gd name="T22" fmla="*/ 1 w 129"/>
                <a:gd name="T23" fmla="*/ 1 h 160"/>
                <a:gd name="T24" fmla="*/ 1 w 129"/>
                <a:gd name="T25" fmla="*/ 1 h 160"/>
                <a:gd name="T26" fmla="*/ 1 w 129"/>
                <a:gd name="T27" fmla="*/ 1 h 160"/>
                <a:gd name="T28" fmla="*/ 1 w 129"/>
                <a:gd name="T29" fmla="*/ 1 h 160"/>
                <a:gd name="T30" fmla="*/ 1 w 129"/>
                <a:gd name="T31" fmla="*/ 1 h 160"/>
                <a:gd name="T32" fmla="*/ 1 w 129"/>
                <a:gd name="T33" fmla="*/ 1 h 160"/>
                <a:gd name="T34" fmla="*/ 1 w 129"/>
                <a:gd name="T35" fmla="*/ 1 h 160"/>
                <a:gd name="T36" fmla="*/ 1 w 129"/>
                <a:gd name="T37" fmla="*/ 1 h 160"/>
                <a:gd name="T38" fmla="*/ 1 w 129"/>
                <a:gd name="T39" fmla="*/ 1 h 160"/>
                <a:gd name="T40" fmla="*/ 1 w 129"/>
                <a:gd name="T41" fmla="*/ 1 h 160"/>
                <a:gd name="T42" fmla="*/ 1 w 129"/>
                <a:gd name="T43" fmla="*/ 1 h 160"/>
                <a:gd name="T44" fmla="*/ 1 w 129"/>
                <a:gd name="T45" fmla="*/ 1 h 160"/>
                <a:gd name="T46" fmla="*/ 1 w 129"/>
                <a:gd name="T47" fmla="*/ 1 h 160"/>
                <a:gd name="T48" fmla="*/ 1 w 129"/>
                <a:gd name="T49" fmla="*/ 1 h 160"/>
                <a:gd name="T50" fmla="*/ 1 w 129"/>
                <a:gd name="T51" fmla="*/ 1 h 160"/>
                <a:gd name="T52" fmla="*/ 1 w 129"/>
                <a:gd name="T53" fmla="*/ 0 h 160"/>
                <a:gd name="T54" fmla="*/ 1 w 129"/>
                <a:gd name="T55" fmla="*/ 0 h 160"/>
                <a:gd name="T56" fmla="*/ 1 w 129"/>
                <a:gd name="T57" fmla="*/ 0 h 160"/>
                <a:gd name="T58" fmla="*/ 1 w 129"/>
                <a:gd name="T59" fmla="*/ 1 h 160"/>
                <a:gd name="T60" fmla="*/ 1 w 129"/>
                <a:gd name="T61" fmla="*/ 1 h 160"/>
                <a:gd name="T62" fmla="*/ 1 w 129"/>
                <a:gd name="T63" fmla="*/ 1 h 160"/>
                <a:gd name="T64" fmla="*/ 0 w 129"/>
                <a:gd name="T65" fmla="*/ 1 h 160"/>
                <a:gd name="T66" fmla="*/ 0 w 129"/>
                <a:gd name="T67" fmla="*/ 1 h 160"/>
                <a:gd name="T68" fmla="*/ 1 w 129"/>
                <a:gd name="T69" fmla="*/ 1 h 160"/>
                <a:gd name="T70" fmla="*/ 1 w 129"/>
                <a:gd name="T71" fmla="*/ 1 h 160"/>
                <a:gd name="T72" fmla="*/ 1 w 129"/>
                <a:gd name="T73" fmla="*/ 1 h 160"/>
                <a:gd name="T74" fmla="*/ 1 w 129"/>
                <a:gd name="T75" fmla="*/ 1 h 160"/>
                <a:gd name="T76" fmla="*/ 1 w 129"/>
                <a:gd name="T77" fmla="*/ 1 h 160"/>
                <a:gd name="T78" fmla="*/ 1 w 129"/>
                <a:gd name="T79" fmla="*/ 1 h 160"/>
                <a:gd name="T80" fmla="*/ 1 w 129"/>
                <a:gd name="T81" fmla="*/ 1 h 160"/>
                <a:gd name="T82" fmla="*/ 1 w 129"/>
                <a:gd name="T83" fmla="*/ 1 h 160"/>
                <a:gd name="T84" fmla="*/ 1 w 129"/>
                <a:gd name="T85" fmla="*/ 1 h 160"/>
                <a:gd name="T86" fmla="*/ 1 w 129"/>
                <a:gd name="T87" fmla="*/ 1 h 160"/>
                <a:gd name="T88" fmla="*/ 1 w 129"/>
                <a:gd name="T89" fmla="*/ 1 h 160"/>
                <a:gd name="T90" fmla="*/ 1 w 129"/>
                <a:gd name="T91" fmla="*/ 1 h 160"/>
                <a:gd name="T92" fmla="*/ 1 w 129"/>
                <a:gd name="T93" fmla="*/ 1 h 160"/>
                <a:gd name="T94" fmla="*/ 1 w 129"/>
                <a:gd name="T95" fmla="*/ 1 h 160"/>
                <a:gd name="T96" fmla="*/ 1 w 129"/>
                <a:gd name="T97" fmla="*/ 1 h 160"/>
                <a:gd name="T98" fmla="*/ 1 w 129"/>
                <a:gd name="T99" fmla="*/ 1 h 160"/>
                <a:gd name="T100" fmla="*/ 1 w 129"/>
                <a:gd name="T101" fmla="*/ 1 h 160"/>
                <a:gd name="T102" fmla="*/ 1 w 129"/>
                <a:gd name="T103" fmla="*/ 1 h 160"/>
                <a:gd name="T104" fmla="*/ 1 w 129"/>
                <a:gd name="T105" fmla="*/ 1 h 160"/>
                <a:gd name="T106" fmla="*/ 1 w 129"/>
                <a:gd name="T107" fmla="*/ 1 h 160"/>
                <a:gd name="T108" fmla="*/ 1 w 129"/>
                <a:gd name="T109" fmla="*/ 1 h 16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9"/>
                <a:gd name="T166" fmla="*/ 0 h 160"/>
                <a:gd name="T167" fmla="*/ 129 w 129"/>
                <a:gd name="T168" fmla="*/ 160 h 16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9" h="160">
                  <a:moveTo>
                    <a:pt x="78" y="154"/>
                  </a:moveTo>
                  <a:lnTo>
                    <a:pt x="83" y="145"/>
                  </a:lnTo>
                  <a:lnTo>
                    <a:pt x="96" y="134"/>
                  </a:lnTo>
                  <a:lnTo>
                    <a:pt x="106" y="130"/>
                  </a:lnTo>
                  <a:lnTo>
                    <a:pt x="106" y="122"/>
                  </a:lnTo>
                  <a:lnTo>
                    <a:pt x="104" y="115"/>
                  </a:lnTo>
                  <a:lnTo>
                    <a:pt x="104" y="111"/>
                  </a:lnTo>
                  <a:lnTo>
                    <a:pt x="106" y="109"/>
                  </a:lnTo>
                  <a:lnTo>
                    <a:pt x="111" y="111"/>
                  </a:lnTo>
                  <a:lnTo>
                    <a:pt x="116" y="107"/>
                  </a:lnTo>
                  <a:lnTo>
                    <a:pt x="121" y="100"/>
                  </a:lnTo>
                  <a:lnTo>
                    <a:pt x="121" y="94"/>
                  </a:lnTo>
                  <a:lnTo>
                    <a:pt x="116" y="87"/>
                  </a:lnTo>
                  <a:lnTo>
                    <a:pt x="119" y="83"/>
                  </a:lnTo>
                  <a:lnTo>
                    <a:pt x="129" y="85"/>
                  </a:lnTo>
                  <a:lnTo>
                    <a:pt x="129" y="72"/>
                  </a:lnTo>
                  <a:lnTo>
                    <a:pt x="126" y="70"/>
                  </a:lnTo>
                  <a:lnTo>
                    <a:pt x="119" y="60"/>
                  </a:lnTo>
                  <a:lnTo>
                    <a:pt x="106" y="47"/>
                  </a:lnTo>
                  <a:lnTo>
                    <a:pt x="93" y="38"/>
                  </a:lnTo>
                  <a:lnTo>
                    <a:pt x="83" y="34"/>
                  </a:lnTo>
                  <a:lnTo>
                    <a:pt x="71" y="27"/>
                  </a:lnTo>
                  <a:lnTo>
                    <a:pt x="58" y="21"/>
                  </a:lnTo>
                  <a:lnTo>
                    <a:pt x="56" y="10"/>
                  </a:lnTo>
                  <a:lnTo>
                    <a:pt x="48" y="8"/>
                  </a:lnTo>
                  <a:lnTo>
                    <a:pt x="41" y="8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3" y="4"/>
                  </a:lnTo>
                  <a:lnTo>
                    <a:pt x="21" y="10"/>
                  </a:lnTo>
                  <a:lnTo>
                    <a:pt x="5" y="10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18" y="36"/>
                  </a:lnTo>
                  <a:lnTo>
                    <a:pt x="18" y="47"/>
                  </a:lnTo>
                  <a:lnTo>
                    <a:pt x="18" y="62"/>
                  </a:lnTo>
                  <a:lnTo>
                    <a:pt x="28" y="68"/>
                  </a:lnTo>
                  <a:lnTo>
                    <a:pt x="33" y="70"/>
                  </a:lnTo>
                  <a:lnTo>
                    <a:pt x="41" y="79"/>
                  </a:lnTo>
                  <a:lnTo>
                    <a:pt x="48" y="79"/>
                  </a:lnTo>
                  <a:lnTo>
                    <a:pt x="48" y="83"/>
                  </a:lnTo>
                  <a:lnTo>
                    <a:pt x="46" y="89"/>
                  </a:lnTo>
                  <a:lnTo>
                    <a:pt x="43" y="98"/>
                  </a:lnTo>
                  <a:lnTo>
                    <a:pt x="38" y="111"/>
                  </a:lnTo>
                  <a:lnTo>
                    <a:pt x="41" y="122"/>
                  </a:lnTo>
                  <a:lnTo>
                    <a:pt x="48" y="126"/>
                  </a:lnTo>
                  <a:lnTo>
                    <a:pt x="56" y="124"/>
                  </a:lnTo>
                  <a:lnTo>
                    <a:pt x="56" y="128"/>
                  </a:lnTo>
                  <a:lnTo>
                    <a:pt x="58" y="139"/>
                  </a:lnTo>
                  <a:lnTo>
                    <a:pt x="58" y="154"/>
                  </a:lnTo>
                  <a:lnTo>
                    <a:pt x="63" y="160"/>
                  </a:lnTo>
                  <a:lnTo>
                    <a:pt x="71" y="156"/>
                  </a:lnTo>
                  <a:lnTo>
                    <a:pt x="78" y="154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0" name="Freeform 40"/>
            <p:cNvSpPr>
              <a:spLocks noChangeAspect="1"/>
            </p:cNvSpPr>
            <p:nvPr/>
          </p:nvSpPr>
          <p:spPr bwMode="auto">
            <a:xfrm rot="-547267">
              <a:off x="2235" y="1897"/>
              <a:ext cx="56" cy="75"/>
            </a:xfrm>
            <a:custGeom>
              <a:avLst/>
              <a:gdLst>
                <a:gd name="T0" fmla="*/ 0 w 113"/>
                <a:gd name="T1" fmla="*/ 1 h 130"/>
                <a:gd name="T2" fmla="*/ 0 w 113"/>
                <a:gd name="T3" fmla="*/ 1 h 130"/>
                <a:gd name="T4" fmla="*/ 0 w 113"/>
                <a:gd name="T5" fmla="*/ 1 h 130"/>
                <a:gd name="T6" fmla="*/ 0 w 113"/>
                <a:gd name="T7" fmla="*/ 1 h 130"/>
                <a:gd name="T8" fmla="*/ 0 w 113"/>
                <a:gd name="T9" fmla="*/ 1 h 130"/>
                <a:gd name="T10" fmla="*/ 0 w 113"/>
                <a:gd name="T11" fmla="*/ 1 h 130"/>
                <a:gd name="T12" fmla="*/ 0 w 113"/>
                <a:gd name="T13" fmla="*/ 1 h 130"/>
                <a:gd name="T14" fmla="*/ 0 w 113"/>
                <a:gd name="T15" fmla="*/ 1 h 130"/>
                <a:gd name="T16" fmla="*/ 0 w 113"/>
                <a:gd name="T17" fmla="*/ 1 h 130"/>
                <a:gd name="T18" fmla="*/ 0 w 113"/>
                <a:gd name="T19" fmla="*/ 1 h 130"/>
                <a:gd name="T20" fmla="*/ 0 w 113"/>
                <a:gd name="T21" fmla="*/ 1 h 130"/>
                <a:gd name="T22" fmla="*/ 0 w 113"/>
                <a:gd name="T23" fmla="*/ 1 h 130"/>
                <a:gd name="T24" fmla="*/ 0 w 113"/>
                <a:gd name="T25" fmla="*/ 1 h 130"/>
                <a:gd name="T26" fmla="*/ 0 w 113"/>
                <a:gd name="T27" fmla="*/ 1 h 130"/>
                <a:gd name="T28" fmla="*/ 0 w 113"/>
                <a:gd name="T29" fmla="*/ 1 h 130"/>
                <a:gd name="T30" fmla="*/ 0 w 113"/>
                <a:gd name="T31" fmla="*/ 1 h 130"/>
                <a:gd name="T32" fmla="*/ 0 w 113"/>
                <a:gd name="T33" fmla="*/ 1 h 130"/>
                <a:gd name="T34" fmla="*/ 0 w 113"/>
                <a:gd name="T35" fmla="*/ 1 h 130"/>
                <a:gd name="T36" fmla="*/ 0 w 113"/>
                <a:gd name="T37" fmla="*/ 1 h 130"/>
                <a:gd name="T38" fmla="*/ 0 w 113"/>
                <a:gd name="T39" fmla="*/ 1 h 130"/>
                <a:gd name="T40" fmla="*/ 0 w 113"/>
                <a:gd name="T41" fmla="*/ 1 h 130"/>
                <a:gd name="T42" fmla="*/ 0 w 113"/>
                <a:gd name="T43" fmla="*/ 1 h 130"/>
                <a:gd name="T44" fmla="*/ 0 w 113"/>
                <a:gd name="T45" fmla="*/ 1 h 130"/>
                <a:gd name="T46" fmla="*/ 0 w 113"/>
                <a:gd name="T47" fmla="*/ 1 h 130"/>
                <a:gd name="T48" fmla="*/ 0 w 113"/>
                <a:gd name="T49" fmla="*/ 1 h 130"/>
                <a:gd name="T50" fmla="*/ 0 w 113"/>
                <a:gd name="T51" fmla="*/ 1 h 130"/>
                <a:gd name="T52" fmla="*/ 0 w 113"/>
                <a:gd name="T53" fmla="*/ 1 h 130"/>
                <a:gd name="T54" fmla="*/ 0 w 113"/>
                <a:gd name="T55" fmla="*/ 1 h 130"/>
                <a:gd name="T56" fmla="*/ 0 w 113"/>
                <a:gd name="T57" fmla="*/ 1 h 130"/>
                <a:gd name="T58" fmla="*/ 0 w 113"/>
                <a:gd name="T59" fmla="*/ 1 h 130"/>
                <a:gd name="T60" fmla="*/ 0 w 113"/>
                <a:gd name="T61" fmla="*/ 1 h 130"/>
                <a:gd name="T62" fmla="*/ 0 w 113"/>
                <a:gd name="T63" fmla="*/ 1 h 130"/>
                <a:gd name="T64" fmla="*/ 0 w 113"/>
                <a:gd name="T65" fmla="*/ 1 h 130"/>
                <a:gd name="T66" fmla="*/ 0 w 113"/>
                <a:gd name="T67" fmla="*/ 1 h 130"/>
                <a:gd name="T68" fmla="*/ 0 w 113"/>
                <a:gd name="T69" fmla="*/ 1 h 130"/>
                <a:gd name="T70" fmla="*/ 0 w 113"/>
                <a:gd name="T71" fmla="*/ 1 h 130"/>
                <a:gd name="T72" fmla="*/ 0 w 113"/>
                <a:gd name="T73" fmla="*/ 1 h 130"/>
                <a:gd name="T74" fmla="*/ 0 w 113"/>
                <a:gd name="T75" fmla="*/ 1 h 130"/>
                <a:gd name="T76" fmla="*/ 0 w 113"/>
                <a:gd name="T77" fmla="*/ 1 h 130"/>
                <a:gd name="T78" fmla="*/ 0 w 113"/>
                <a:gd name="T79" fmla="*/ 1 h 130"/>
                <a:gd name="T80" fmla="*/ 0 w 113"/>
                <a:gd name="T81" fmla="*/ 1 h 130"/>
                <a:gd name="T82" fmla="*/ 0 w 113"/>
                <a:gd name="T83" fmla="*/ 1 h 130"/>
                <a:gd name="T84" fmla="*/ 0 w 113"/>
                <a:gd name="T85" fmla="*/ 1 h 130"/>
                <a:gd name="T86" fmla="*/ 0 w 113"/>
                <a:gd name="T87" fmla="*/ 0 h 130"/>
                <a:gd name="T88" fmla="*/ 0 w 113"/>
                <a:gd name="T89" fmla="*/ 1 h 130"/>
                <a:gd name="T90" fmla="*/ 0 w 113"/>
                <a:gd name="T91" fmla="*/ 1 h 130"/>
                <a:gd name="T92" fmla="*/ 0 w 113"/>
                <a:gd name="T93" fmla="*/ 1 h 130"/>
                <a:gd name="T94" fmla="*/ 0 w 113"/>
                <a:gd name="T95" fmla="*/ 1 h 130"/>
                <a:gd name="T96" fmla="*/ 0 w 113"/>
                <a:gd name="T97" fmla="*/ 1 h 130"/>
                <a:gd name="T98" fmla="*/ 0 w 113"/>
                <a:gd name="T99" fmla="*/ 1 h 13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3"/>
                <a:gd name="T151" fmla="*/ 0 h 130"/>
                <a:gd name="T152" fmla="*/ 113 w 113"/>
                <a:gd name="T153" fmla="*/ 130 h 13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3" h="130">
                  <a:moveTo>
                    <a:pt x="96" y="43"/>
                  </a:moveTo>
                  <a:lnTo>
                    <a:pt x="93" y="51"/>
                  </a:lnTo>
                  <a:lnTo>
                    <a:pt x="98" y="66"/>
                  </a:lnTo>
                  <a:lnTo>
                    <a:pt x="111" y="73"/>
                  </a:lnTo>
                  <a:lnTo>
                    <a:pt x="111" y="79"/>
                  </a:lnTo>
                  <a:lnTo>
                    <a:pt x="111" y="85"/>
                  </a:lnTo>
                  <a:lnTo>
                    <a:pt x="113" y="96"/>
                  </a:lnTo>
                  <a:lnTo>
                    <a:pt x="103" y="100"/>
                  </a:lnTo>
                  <a:lnTo>
                    <a:pt x="93" y="107"/>
                  </a:lnTo>
                  <a:lnTo>
                    <a:pt x="83" y="105"/>
                  </a:lnTo>
                  <a:lnTo>
                    <a:pt x="80" y="109"/>
                  </a:lnTo>
                  <a:lnTo>
                    <a:pt x="85" y="115"/>
                  </a:lnTo>
                  <a:lnTo>
                    <a:pt x="78" y="124"/>
                  </a:lnTo>
                  <a:lnTo>
                    <a:pt x="73" y="128"/>
                  </a:lnTo>
                  <a:lnTo>
                    <a:pt x="65" y="126"/>
                  </a:lnTo>
                  <a:lnTo>
                    <a:pt x="55" y="130"/>
                  </a:lnTo>
                  <a:lnTo>
                    <a:pt x="43" y="124"/>
                  </a:lnTo>
                  <a:lnTo>
                    <a:pt x="45" y="113"/>
                  </a:lnTo>
                  <a:lnTo>
                    <a:pt x="43" y="124"/>
                  </a:lnTo>
                  <a:lnTo>
                    <a:pt x="45" y="113"/>
                  </a:lnTo>
                  <a:lnTo>
                    <a:pt x="43" y="96"/>
                  </a:lnTo>
                  <a:lnTo>
                    <a:pt x="38" y="83"/>
                  </a:lnTo>
                  <a:lnTo>
                    <a:pt x="35" y="71"/>
                  </a:lnTo>
                  <a:lnTo>
                    <a:pt x="25" y="64"/>
                  </a:lnTo>
                  <a:lnTo>
                    <a:pt x="15" y="60"/>
                  </a:lnTo>
                  <a:lnTo>
                    <a:pt x="15" y="56"/>
                  </a:lnTo>
                  <a:lnTo>
                    <a:pt x="20" y="51"/>
                  </a:lnTo>
                  <a:lnTo>
                    <a:pt x="23" y="45"/>
                  </a:lnTo>
                  <a:lnTo>
                    <a:pt x="15" y="43"/>
                  </a:lnTo>
                  <a:lnTo>
                    <a:pt x="5" y="34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10" y="21"/>
                  </a:lnTo>
                  <a:lnTo>
                    <a:pt x="15" y="21"/>
                  </a:lnTo>
                  <a:lnTo>
                    <a:pt x="23" y="21"/>
                  </a:lnTo>
                  <a:lnTo>
                    <a:pt x="25" y="17"/>
                  </a:lnTo>
                  <a:lnTo>
                    <a:pt x="23" y="11"/>
                  </a:lnTo>
                  <a:lnTo>
                    <a:pt x="28" y="6"/>
                  </a:lnTo>
                  <a:lnTo>
                    <a:pt x="33" y="6"/>
                  </a:lnTo>
                  <a:lnTo>
                    <a:pt x="43" y="13"/>
                  </a:lnTo>
                  <a:lnTo>
                    <a:pt x="50" y="13"/>
                  </a:lnTo>
                  <a:lnTo>
                    <a:pt x="53" y="6"/>
                  </a:lnTo>
                  <a:lnTo>
                    <a:pt x="60" y="0"/>
                  </a:lnTo>
                  <a:lnTo>
                    <a:pt x="85" y="13"/>
                  </a:lnTo>
                  <a:lnTo>
                    <a:pt x="88" y="19"/>
                  </a:lnTo>
                  <a:lnTo>
                    <a:pt x="96" y="21"/>
                  </a:lnTo>
                  <a:lnTo>
                    <a:pt x="96" y="28"/>
                  </a:lnTo>
                  <a:lnTo>
                    <a:pt x="96" y="32"/>
                  </a:lnTo>
                  <a:lnTo>
                    <a:pt x="96" y="43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1" name="Freeform 41"/>
            <p:cNvSpPr>
              <a:spLocks noChangeAspect="1"/>
            </p:cNvSpPr>
            <p:nvPr/>
          </p:nvSpPr>
          <p:spPr bwMode="auto">
            <a:xfrm rot="-547267">
              <a:off x="2235" y="1897"/>
              <a:ext cx="56" cy="75"/>
            </a:xfrm>
            <a:custGeom>
              <a:avLst/>
              <a:gdLst>
                <a:gd name="T0" fmla="*/ 416 w 45"/>
                <a:gd name="T1" fmla="*/ 199 h 61"/>
                <a:gd name="T2" fmla="*/ 409 w 45"/>
                <a:gd name="T3" fmla="*/ 236 h 61"/>
                <a:gd name="T4" fmla="*/ 439 w 45"/>
                <a:gd name="T5" fmla="*/ 301 h 61"/>
                <a:gd name="T6" fmla="*/ 489 w 45"/>
                <a:gd name="T7" fmla="*/ 334 h 61"/>
                <a:gd name="T8" fmla="*/ 489 w 45"/>
                <a:gd name="T9" fmla="*/ 357 h 61"/>
                <a:gd name="T10" fmla="*/ 489 w 45"/>
                <a:gd name="T11" fmla="*/ 389 h 61"/>
                <a:gd name="T12" fmla="*/ 499 w 45"/>
                <a:gd name="T13" fmla="*/ 439 h 61"/>
                <a:gd name="T14" fmla="*/ 450 w 45"/>
                <a:gd name="T15" fmla="*/ 455 h 61"/>
                <a:gd name="T16" fmla="*/ 409 w 45"/>
                <a:gd name="T17" fmla="*/ 480 h 61"/>
                <a:gd name="T18" fmla="*/ 362 w 45"/>
                <a:gd name="T19" fmla="*/ 478 h 61"/>
                <a:gd name="T20" fmla="*/ 355 w 45"/>
                <a:gd name="T21" fmla="*/ 499 h 61"/>
                <a:gd name="T22" fmla="*/ 376 w 45"/>
                <a:gd name="T23" fmla="*/ 525 h 61"/>
                <a:gd name="T24" fmla="*/ 353 w 45"/>
                <a:gd name="T25" fmla="*/ 559 h 61"/>
                <a:gd name="T26" fmla="*/ 322 w 45"/>
                <a:gd name="T27" fmla="*/ 588 h 61"/>
                <a:gd name="T28" fmla="*/ 285 w 45"/>
                <a:gd name="T29" fmla="*/ 575 h 61"/>
                <a:gd name="T30" fmla="*/ 243 w 45"/>
                <a:gd name="T31" fmla="*/ 590 h 61"/>
                <a:gd name="T32" fmla="*/ 184 w 45"/>
                <a:gd name="T33" fmla="*/ 559 h 61"/>
                <a:gd name="T34" fmla="*/ 195 w 45"/>
                <a:gd name="T35" fmla="*/ 511 h 61"/>
                <a:gd name="T36" fmla="*/ 184 w 45"/>
                <a:gd name="T37" fmla="*/ 559 h 61"/>
                <a:gd name="T38" fmla="*/ 195 w 45"/>
                <a:gd name="T39" fmla="*/ 511 h 61"/>
                <a:gd name="T40" fmla="*/ 184 w 45"/>
                <a:gd name="T41" fmla="*/ 439 h 61"/>
                <a:gd name="T42" fmla="*/ 170 w 45"/>
                <a:gd name="T43" fmla="*/ 381 h 61"/>
                <a:gd name="T44" fmla="*/ 148 w 45"/>
                <a:gd name="T45" fmla="*/ 317 h 61"/>
                <a:gd name="T46" fmla="*/ 110 w 45"/>
                <a:gd name="T47" fmla="*/ 290 h 61"/>
                <a:gd name="T48" fmla="*/ 62 w 45"/>
                <a:gd name="T49" fmla="*/ 272 h 61"/>
                <a:gd name="T50" fmla="*/ 62 w 45"/>
                <a:gd name="T51" fmla="*/ 252 h 61"/>
                <a:gd name="T52" fmla="*/ 88 w 45"/>
                <a:gd name="T53" fmla="*/ 236 h 61"/>
                <a:gd name="T54" fmla="*/ 96 w 45"/>
                <a:gd name="T55" fmla="*/ 205 h 61"/>
                <a:gd name="T56" fmla="*/ 62 w 45"/>
                <a:gd name="T57" fmla="*/ 199 h 61"/>
                <a:gd name="T58" fmla="*/ 2 w 45"/>
                <a:gd name="T59" fmla="*/ 162 h 61"/>
                <a:gd name="T60" fmla="*/ 1 w 45"/>
                <a:gd name="T61" fmla="*/ 139 h 61"/>
                <a:gd name="T62" fmla="*/ 0 w 45"/>
                <a:gd name="T63" fmla="*/ 113 h 61"/>
                <a:gd name="T64" fmla="*/ 0 w 45"/>
                <a:gd name="T65" fmla="*/ 92 h 61"/>
                <a:gd name="T66" fmla="*/ 40 w 45"/>
                <a:gd name="T67" fmla="*/ 92 h 61"/>
                <a:gd name="T68" fmla="*/ 62 w 45"/>
                <a:gd name="T69" fmla="*/ 92 h 61"/>
                <a:gd name="T70" fmla="*/ 96 w 45"/>
                <a:gd name="T71" fmla="*/ 92 h 61"/>
                <a:gd name="T72" fmla="*/ 110 w 45"/>
                <a:gd name="T73" fmla="*/ 75 h 61"/>
                <a:gd name="T74" fmla="*/ 96 w 45"/>
                <a:gd name="T75" fmla="*/ 48 h 61"/>
                <a:gd name="T76" fmla="*/ 119 w 45"/>
                <a:gd name="T77" fmla="*/ 32 h 61"/>
                <a:gd name="T78" fmla="*/ 147 w 45"/>
                <a:gd name="T79" fmla="*/ 32 h 61"/>
                <a:gd name="T80" fmla="*/ 184 w 45"/>
                <a:gd name="T81" fmla="*/ 59 h 61"/>
                <a:gd name="T82" fmla="*/ 228 w 45"/>
                <a:gd name="T83" fmla="*/ 59 h 61"/>
                <a:gd name="T84" fmla="*/ 229 w 45"/>
                <a:gd name="T85" fmla="*/ 32 h 61"/>
                <a:gd name="T86" fmla="*/ 264 w 45"/>
                <a:gd name="T87" fmla="*/ 0 h 61"/>
                <a:gd name="T88" fmla="*/ 376 w 45"/>
                <a:gd name="T89" fmla="*/ 59 h 61"/>
                <a:gd name="T90" fmla="*/ 393 w 45"/>
                <a:gd name="T91" fmla="*/ 90 h 61"/>
                <a:gd name="T92" fmla="*/ 416 w 45"/>
                <a:gd name="T93" fmla="*/ 92 h 61"/>
                <a:gd name="T94" fmla="*/ 416 w 45"/>
                <a:gd name="T95" fmla="*/ 132 h 61"/>
                <a:gd name="T96" fmla="*/ 416 w 45"/>
                <a:gd name="T97" fmla="*/ 139 h 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"/>
                <a:gd name="T148" fmla="*/ 0 h 61"/>
                <a:gd name="T149" fmla="*/ 45 w 45"/>
                <a:gd name="T150" fmla="*/ 61 h 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" h="61">
                  <a:moveTo>
                    <a:pt x="38" y="20"/>
                  </a:moveTo>
                  <a:lnTo>
                    <a:pt x="37" y="24"/>
                  </a:lnTo>
                  <a:lnTo>
                    <a:pt x="39" y="31"/>
                  </a:lnTo>
                  <a:lnTo>
                    <a:pt x="44" y="34"/>
                  </a:lnTo>
                  <a:lnTo>
                    <a:pt x="44" y="37"/>
                  </a:lnTo>
                  <a:lnTo>
                    <a:pt x="44" y="40"/>
                  </a:lnTo>
                  <a:lnTo>
                    <a:pt x="45" y="45"/>
                  </a:lnTo>
                  <a:lnTo>
                    <a:pt x="41" y="47"/>
                  </a:lnTo>
                  <a:lnTo>
                    <a:pt x="37" y="50"/>
                  </a:lnTo>
                  <a:lnTo>
                    <a:pt x="33" y="49"/>
                  </a:lnTo>
                  <a:lnTo>
                    <a:pt x="32" y="51"/>
                  </a:lnTo>
                  <a:lnTo>
                    <a:pt x="34" y="54"/>
                  </a:lnTo>
                  <a:lnTo>
                    <a:pt x="31" y="58"/>
                  </a:lnTo>
                  <a:lnTo>
                    <a:pt x="29" y="60"/>
                  </a:lnTo>
                  <a:lnTo>
                    <a:pt x="26" y="59"/>
                  </a:lnTo>
                  <a:lnTo>
                    <a:pt x="22" y="61"/>
                  </a:lnTo>
                  <a:lnTo>
                    <a:pt x="17" y="58"/>
                  </a:lnTo>
                  <a:lnTo>
                    <a:pt x="18" y="53"/>
                  </a:lnTo>
                  <a:lnTo>
                    <a:pt x="17" y="58"/>
                  </a:lnTo>
                  <a:lnTo>
                    <a:pt x="18" y="53"/>
                  </a:lnTo>
                  <a:lnTo>
                    <a:pt x="17" y="45"/>
                  </a:lnTo>
                  <a:lnTo>
                    <a:pt x="15" y="39"/>
                  </a:lnTo>
                  <a:lnTo>
                    <a:pt x="14" y="33"/>
                  </a:lnTo>
                  <a:lnTo>
                    <a:pt x="10" y="30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8" y="24"/>
                  </a:lnTo>
                  <a:lnTo>
                    <a:pt x="9" y="21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9" y="10"/>
                  </a:lnTo>
                  <a:lnTo>
                    <a:pt x="10" y="8"/>
                  </a:lnTo>
                  <a:lnTo>
                    <a:pt x="9" y="5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7" y="6"/>
                  </a:lnTo>
                  <a:lnTo>
                    <a:pt x="20" y="6"/>
                  </a:lnTo>
                  <a:lnTo>
                    <a:pt x="21" y="3"/>
                  </a:lnTo>
                  <a:lnTo>
                    <a:pt x="24" y="0"/>
                  </a:lnTo>
                  <a:lnTo>
                    <a:pt x="34" y="6"/>
                  </a:lnTo>
                  <a:lnTo>
                    <a:pt x="35" y="9"/>
                  </a:lnTo>
                  <a:lnTo>
                    <a:pt x="38" y="10"/>
                  </a:lnTo>
                  <a:lnTo>
                    <a:pt x="38" y="13"/>
                  </a:lnTo>
                  <a:lnTo>
                    <a:pt x="38" y="15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2" name="Freeform 42"/>
            <p:cNvSpPr>
              <a:spLocks noChangeAspect="1"/>
            </p:cNvSpPr>
            <p:nvPr/>
          </p:nvSpPr>
          <p:spPr bwMode="auto">
            <a:xfrm rot="-547267">
              <a:off x="2280" y="1889"/>
              <a:ext cx="59" cy="69"/>
            </a:xfrm>
            <a:custGeom>
              <a:avLst/>
              <a:gdLst>
                <a:gd name="T0" fmla="*/ 1 w 113"/>
                <a:gd name="T1" fmla="*/ 1 h 120"/>
                <a:gd name="T2" fmla="*/ 1 w 113"/>
                <a:gd name="T3" fmla="*/ 1 h 120"/>
                <a:gd name="T4" fmla="*/ 1 w 113"/>
                <a:gd name="T5" fmla="*/ 1 h 120"/>
                <a:gd name="T6" fmla="*/ 1 w 113"/>
                <a:gd name="T7" fmla="*/ 1 h 120"/>
                <a:gd name="T8" fmla="*/ 1 w 113"/>
                <a:gd name="T9" fmla="*/ 1 h 120"/>
                <a:gd name="T10" fmla="*/ 1 w 113"/>
                <a:gd name="T11" fmla="*/ 1 h 120"/>
                <a:gd name="T12" fmla="*/ 1 w 113"/>
                <a:gd name="T13" fmla="*/ 1 h 120"/>
                <a:gd name="T14" fmla="*/ 1 w 113"/>
                <a:gd name="T15" fmla="*/ 1 h 120"/>
                <a:gd name="T16" fmla="*/ 1 w 113"/>
                <a:gd name="T17" fmla="*/ 1 h 120"/>
                <a:gd name="T18" fmla="*/ 1 w 113"/>
                <a:gd name="T19" fmla="*/ 1 h 120"/>
                <a:gd name="T20" fmla="*/ 1 w 113"/>
                <a:gd name="T21" fmla="*/ 1 h 120"/>
                <a:gd name="T22" fmla="*/ 1 w 113"/>
                <a:gd name="T23" fmla="*/ 1 h 120"/>
                <a:gd name="T24" fmla="*/ 0 w 113"/>
                <a:gd name="T25" fmla="*/ 1 h 120"/>
                <a:gd name="T26" fmla="*/ 1 w 113"/>
                <a:gd name="T27" fmla="*/ 1 h 120"/>
                <a:gd name="T28" fmla="*/ 1 w 113"/>
                <a:gd name="T29" fmla="*/ 1 h 120"/>
                <a:gd name="T30" fmla="*/ 1 w 113"/>
                <a:gd name="T31" fmla="*/ 1 h 120"/>
                <a:gd name="T32" fmla="*/ 1 w 113"/>
                <a:gd name="T33" fmla="*/ 1 h 120"/>
                <a:gd name="T34" fmla="*/ 1 w 113"/>
                <a:gd name="T35" fmla="*/ 1 h 120"/>
                <a:gd name="T36" fmla="*/ 1 w 113"/>
                <a:gd name="T37" fmla="*/ 1 h 120"/>
                <a:gd name="T38" fmla="*/ 1 w 113"/>
                <a:gd name="T39" fmla="*/ 1 h 120"/>
                <a:gd name="T40" fmla="*/ 1 w 113"/>
                <a:gd name="T41" fmla="*/ 1 h 120"/>
                <a:gd name="T42" fmla="*/ 1 w 113"/>
                <a:gd name="T43" fmla="*/ 1 h 120"/>
                <a:gd name="T44" fmla="*/ 1 w 113"/>
                <a:gd name="T45" fmla="*/ 0 h 120"/>
                <a:gd name="T46" fmla="*/ 1 w 113"/>
                <a:gd name="T47" fmla="*/ 1 h 120"/>
                <a:gd name="T48" fmla="*/ 1 w 113"/>
                <a:gd name="T49" fmla="*/ 1 h 120"/>
                <a:gd name="T50" fmla="*/ 1 w 113"/>
                <a:gd name="T51" fmla="*/ 1 h 120"/>
                <a:gd name="T52" fmla="*/ 1 w 113"/>
                <a:gd name="T53" fmla="*/ 1 h 120"/>
                <a:gd name="T54" fmla="*/ 1 w 113"/>
                <a:gd name="T55" fmla="*/ 1 h 120"/>
                <a:gd name="T56" fmla="*/ 1 w 113"/>
                <a:gd name="T57" fmla="*/ 1 h 120"/>
                <a:gd name="T58" fmla="*/ 1 w 113"/>
                <a:gd name="T59" fmla="*/ 1 h 120"/>
                <a:gd name="T60" fmla="*/ 1 w 113"/>
                <a:gd name="T61" fmla="*/ 1 h 120"/>
                <a:gd name="T62" fmla="*/ 1 w 113"/>
                <a:gd name="T63" fmla="*/ 1 h 120"/>
                <a:gd name="T64" fmla="*/ 1 w 113"/>
                <a:gd name="T65" fmla="*/ 1 h 120"/>
                <a:gd name="T66" fmla="*/ 1 w 113"/>
                <a:gd name="T67" fmla="*/ 1 h 120"/>
                <a:gd name="T68" fmla="*/ 1 w 113"/>
                <a:gd name="T69" fmla="*/ 1 h 120"/>
                <a:gd name="T70" fmla="*/ 1 w 113"/>
                <a:gd name="T71" fmla="*/ 1 h 120"/>
                <a:gd name="T72" fmla="*/ 1 w 113"/>
                <a:gd name="T73" fmla="*/ 1 h 120"/>
                <a:gd name="T74" fmla="*/ 1 w 113"/>
                <a:gd name="T75" fmla="*/ 1 h 120"/>
                <a:gd name="T76" fmla="*/ 1 w 113"/>
                <a:gd name="T77" fmla="*/ 1 h 120"/>
                <a:gd name="T78" fmla="*/ 1 w 113"/>
                <a:gd name="T79" fmla="*/ 1 h 120"/>
                <a:gd name="T80" fmla="*/ 1 w 113"/>
                <a:gd name="T81" fmla="*/ 1 h 120"/>
                <a:gd name="T82" fmla="*/ 1 w 113"/>
                <a:gd name="T83" fmla="*/ 1 h 120"/>
                <a:gd name="T84" fmla="*/ 1 w 113"/>
                <a:gd name="T85" fmla="*/ 1 h 1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3"/>
                <a:gd name="T130" fmla="*/ 0 h 120"/>
                <a:gd name="T131" fmla="*/ 113 w 113"/>
                <a:gd name="T132" fmla="*/ 120 h 12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3" h="120">
                  <a:moveTo>
                    <a:pt x="75" y="111"/>
                  </a:moveTo>
                  <a:lnTo>
                    <a:pt x="65" y="113"/>
                  </a:lnTo>
                  <a:lnTo>
                    <a:pt x="50" y="111"/>
                  </a:lnTo>
                  <a:lnTo>
                    <a:pt x="45" y="120"/>
                  </a:lnTo>
                  <a:lnTo>
                    <a:pt x="35" y="118"/>
                  </a:lnTo>
                  <a:lnTo>
                    <a:pt x="25" y="113"/>
                  </a:lnTo>
                  <a:lnTo>
                    <a:pt x="28" y="105"/>
                  </a:lnTo>
                  <a:lnTo>
                    <a:pt x="20" y="96"/>
                  </a:lnTo>
                  <a:lnTo>
                    <a:pt x="18" y="85"/>
                  </a:lnTo>
                  <a:lnTo>
                    <a:pt x="18" y="79"/>
                  </a:lnTo>
                  <a:lnTo>
                    <a:pt x="18" y="73"/>
                  </a:lnTo>
                  <a:lnTo>
                    <a:pt x="5" y="66"/>
                  </a:lnTo>
                  <a:lnTo>
                    <a:pt x="0" y="51"/>
                  </a:lnTo>
                  <a:lnTo>
                    <a:pt x="3" y="43"/>
                  </a:lnTo>
                  <a:lnTo>
                    <a:pt x="3" y="32"/>
                  </a:lnTo>
                  <a:lnTo>
                    <a:pt x="3" y="28"/>
                  </a:lnTo>
                  <a:lnTo>
                    <a:pt x="3" y="21"/>
                  </a:lnTo>
                  <a:lnTo>
                    <a:pt x="10" y="21"/>
                  </a:lnTo>
                  <a:lnTo>
                    <a:pt x="13" y="13"/>
                  </a:lnTo>
                  <a:lnTo>
                    <a:pt x="28" y="15"/>
                  </a:lnTo>
                  <a:lnTo>
                    <a:pt x="38" y="13"/>
                  </a:lnTo>
                  <a:lnTo>
                    <a:pt x="38" y="2"/>
                  </a:lnTo>
                  <a:lnTo>
                    <a:pt x="43" y="0"/>
                  </a:lnTo>
                  <a:lnTo>
                    <a:pt x="45" y="6"/>
                  </a:lnTo>
                  <a:lnTo>
                    <a:pt x="53" y="13"/>
                  </a:lnTo>
                  <a:lnTo>
                    <a:pt x="60" y="21"/>
                  </a:lnTo>
                  <a:lnTo>
                    <a:pt x="78" y="19"/>
                  </a:lnTo>
                  <a:lnTo>
                    <a:pt x="91" y="21"/>
                  </a:lnTo>
                  <a:lnTo>
                    <a:pt x="101" y="19"/>
                  </a:lnTo>
                  <a:lnTo>
                    <a:pt x="101" y="26"/>
                  </a:lnTo>
                  <a:lnTo>
                    <a:pt x="101" y="32"/>
                  </a:lnTo>
                  <a:lnTo>
                    <a:pt x="108" y="30"/>
                  </a:lnTo>
                  <a:lnTo>
                    <a:pt x="113" y="30"/>
                  </a:lnTo>
                  <a:lnTo>
                    <a:pt x="111" y="38"/>
                  </a:lnTo>
                  <a:lnTo>
                    <a:pt x="113" y="47"/>
                  </a:lnTo>
                  <a:lnTo>
                    <a:pt x="111" y="51"/>
                  </a:lnTo>
                  <a:lnTo>
                    <a:pt x="103" y="58"/>
                  </a:lnTo>
                  <a:lnTo>
                    <a:pt x="103" y="66"/>
                  </a:lnTo>
                  <a:lnTo>
                    <a:pt x="103" y="73"/>
                  </a:lnTo>
                  <a:lnTo>
                    <a:pt x="103" y="81"/>
                  </a:lnTo>
                  <a:lnTo>
                    <a:pt x="96" y="85"/>
                  </a:lnTo>
                  <a:lnTo>
                    <a:pt x="88" y="98"/>
                  </a:lnTo>
                  <a:lnTo>
                    <a:pt x="75" y="111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3" name="Freeform 43"/>
            <p:cNvSpPr>
              <a:spLocks noChangeAspect="1"/>
            </p:cNvSpPr>
            <p:nvPr/>
          </p:nvSpPr>
          <p:spPr bwMode="auto">
            <a:xfrm rot="-547267">
              <a:off x="2325" y="1917"/>
              <a:ext cx="79" cy="78"/>
            </a:xfrm>
            <a:custGeom>
              <a:avLst/>
              <a:gdLst>
                <a:gd name="T0" fmla="*/ 1 w 156"/>
                <a:gd name="T1" fmla="*/ 1 h 135"/>
                <a:gd name="T2" fmla="*/ 1 w 156"/>
                <a:gd name="T3" fmla="*/ 1 h 135"/>
                <a:gd name="T4" fmla="*/ 1 w 156"/>
                <a:gd name="T5" fmla="*/ 1 h 135"/>
                <a:gd name="T6" fmla="*/ 1 w 156"/>
                <a:gd name="T7" fmla="*/ 1 h 135"/>
                <a:gd name="T8" fmla="*/ 1 w 156"/>
                <a:gd name="T9" fmla="*/ 1 h 135"/>
                <a:gd name="T10" fmla="*/ 1 w 156"/>
                <a:gd name="T11" fmla="*/ 1 h 135"/>
                <a:gd name="T12" fmla="*/ 1 w 156"/>
                <a:gd name="T13" fmla="*/ 1 h 135"/>
                <a:gd name="T14" fmla="*/ 1 w 156"/>
                <a:gd name="T15" fmla="*/ 1 h 135"/>
                <a:gd name="T16" fmla="*/ 1 w 156"/>
                <a:gd name="T17" fmla="*/ 1 h 135"/>
                <a:gd name="T18" fmla="*/ 1 w 156"/>
                <a:gd name="T19" fmla="*/ 1 h 135"/>
                <a:gd name="T20" fmla="*/ 1 w 156"/>
                <a:gd name="T21" fmla="*/ 1 h 135"/>
                <a:gd name="T22" fmla="*/ 1 w 156"/>
                <a:gd name="T23" fmla="*/ 1 h 135"/>
                <a:gd name="T24" fmla="*/ 1 w 156"/>
                <a:gd name="T25" fmla="*/ 1 h 135"/>
                <a:gd name="T26" fmla="*/ 1 w 156"/>
                <a:gd name="T27" fmla="*/ 1 h 135"/>
                <a:gd name="T28" fmla="*/ 1 w 156"/>
                <a:gd name="T29" fmla="*/ 1 h 135"/>
                <a:gd name="T30" fmla="*/ 1 w 156"/>
                <a:gd name="T31" fmla="*/ 1 h 135"/>
                <a:gd name="T32" fmla="*/ 1 w 156"/>
                <a:gd name="T33" fmla="*/ 1 h 135"/>
                <a:gd name="T34" fmla="*/ 1 w 156"/>
                <a:gd name="T35" fmla="*/ 1 h 135"/>
                <a:gd name="T36" fmla="*/ 1 w 156"/>
                <a:gd name="T37" fmla="*/ 1 h 135"/>
                <a:gd name="T38" fmla="*/ 1 w 156"/>
                <a:gd name="T39" fmla="*/ 1 h 135"/>
                <a:gd name="T40" fmla="*/ 1 w 156"/>
                <a:gd name="T41" fmla="*/ 1 h 135"/>
                <a:gd name="T42" fmla="*/ 1 w 156"/>
                <a:gd name="T43" fmla="*/ 1 h 135"/>
                <a:gd name="T44" fmla="*/ 1 w 156"/>
                <a:gd name="T45" fmla="*/ 1 h 135"/>
                <a:gd name="T46" fmla="*/ 1 w 156"/>
                <a:gd name="T47" fmla="*/ 1 h 135"/>
                <a:gd name="T48" fmla="*/ 1 w 156"/>
                <a:gd name="T49" fmla="*/ 1 h 135"/>
                <a:gd name="T50" fmla="*/ 1 w 156"/>
                <a:gd name="T51" fmla="*/ 1 h 135"/>
                <a:gd name="T52" fmla="*/ 1 w 156"/>
                <a:gd name="T53" fmla="*/ 1 h 135"/>
                <a:gd name="T54" fmla="*/ 1 w 156"/>
                <a:gd name="T55" fmla="*/ 1 h 135"/>
                <a:gd name="T56" fmla="*/ 1 w 156"/>
                <a:gd name="T57" fmla="*/ 1 h 135"/>
                <a:gd name="T58" fmla="*/ 1 w 156"/>
                <a:gd name="T59" fmla="*/ 1 h 135"/>
                <a:gd name="T60" fmla="*/ 1 w 156"/>
                <a:gd name="T61" fmla="*/ 1 h 135"/>
                <a:gd name="T62" fmla="*/ 1 w 156"/>
                <a:gd name="T63" fmla="*/ 1 h 135"/>
                <a:gd name="T64" fmla="*/ 1 w 156"/>
                <a:gd name="T65" fmla="*/ 1 h 135"/>
                <a:gd name="T66" fmla="*/ 1 w 156"/>
                <a:gd name="T67" fmla="*/ 1 h 135"/>
                <a:gd name="T68" fmla="*/ 1 w 156"/>
                <a:gd name="T69" fmla="*/ 1 h 135"/>
                <a:gd name="T70" fmla="*/ 1 w 156"/>
                <a:gd name="T71" fmla="*/ 1 h 135"/>
                <a:gd name="T72" fmla="*/ 1 w 156"/>
                <a:gd name="T73" fmla="*/ 1 h 135"/>
                <a:gd name="T74" fmla="*/ 1 w 156"/>
                <a:gd name="T75" fmla="*/ 1 h 135"/>
                <a:gd name="T76" fmla="*/ 1 w 156"/>
                <a:gd name="T77" fmla="*/ 1 h 135"/>
                <a:gd name="T78" fmla="*/ 1 w 156"/>
                <a:gd name="T79" fmla="*/ 1 h 135"/>
                <a:gd name="T80" fmla="*/ 1 w 156"/>
                <a:gd name="T81" fmla="*/ 1 h 135"/>
                <a:gd name="T82" fmla="*/ 1 w 156"/>
                <a:gd name="T83" fmla="*/ 1 h 135"/>
                <a:gd name="T84" fmla="*/ 1 w 156"/>
                <a:gd name="T85" fmla="*/ 1 h 135"/>
                <a:gd name="T86" fmla="*/ 1 w 156"/>
                <a:gd name="T87" fmla="*/ 1 h 135"/>
                <a:gd name="T88" fmla="*/ 1 w 156"/>
                <a:gd name="T89" fmla="*/ 1 h 135"/>
                <a:gd name="T90" fmla="*/ 1 w 156"/>
                <a:gd name="T91" fmla="*/ 0 h 135"/>
                <a:gd name="T92" fmla="*/ 1 w 156"/>
                <a:gd name="T93" fmla="*/ 1 h 135"/>
                <a:gd name="T94" fmla="*/ 1 w 156"/>
                <a:gd name="T95" fmla="*/ 1 h 135"/>
                <a:gd name="T96" fmla="*/ 1 w 156"/>
                <a:gd name="T97" fmla="*/ 1 h 135"/>
                <a:gd name="T98" fmla="*/ 1 w 156"/>
                <a:gd name="T99" fmla="*/ 1 h 135"/>
                <a:gd name="T100" fmla="*/ 1 w 156"/>
                <a:gd name="T101" fmla="*/ 1 h 135"/>
                <a:gd name="T102" fmla="*/ 1 w 156"/>
                <a:gd name="T103" fmla="*/ 1 h 135"/>
                <a:gd name="T104" fmla="*/ 1 w 156"/>
                <a:gd name="T105" fmla="*/ 1 h 135"/>
                <a:gd name="T106" fmla="*/ 1 w 156"/>
                <a:gd name="T107" fmla="*/ 1 h 135"/>
                <a:gd name="T108" fmla="*/ 0 w 156"/>
                <a:gd name="T109" fmla="*/ 1 h 135"/>
                <a:gd name="T110" fmla="*/ 1 w 156"/>
                <a:gd name="T111" fmla="*/ 1 h 135"/>
                <a:gd name="T112" fmla="*/ 1 w 156"/>
                <a:gd name="T113" fmla="*/ 1 h 135"/>
                <a:gd name="T114" fmla="*/ 1 w 156"/>
                <a:gd name="T115" fmla="*/ 1 h 135"/>
                <a:gd name="T116" fmla="*/ 1 w 156"/>
                <a:gd name="T117" fmla="*/ 1 h 135"/>
                <a:gd name="T118" fmla="*/ 1 w 156"/>
                <a:gd name="T119" fmla="*/ 1 h 135"/>
                <a:gd name="T120" fmla="*/ 1 w 156"/>
                <a:gd name="T121" fmla="*/ 1 h 135"/>
                <a:gd name="T122" fmla="*/ 1 w 156"/>
                <a:gd name="T123" fmla="*/ 1 h 135"/>
                <a:gd name="T124" fmla="*/ 1 w 156"/>
                <a:gd name="T125" fmla="*/ 1 h 1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6"/>
                <a:gd name="T190" fmla="*/ 0 h 135"/>
                <a:gd name="T191" fmla="*/ 156 w 156"/>
                <a:gd name="T192" fmla="*/ 135 h 13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6" h="135">
                  <a:moveTo>
                    <a:pt x="21" y="88"/>
                  </a:moveTo>
                  <a:lnTo>
                    <a:pt x="23" y="92"/>
                  </a:lnTo>
                  <a:lnTo>
                    <a:pt x="28" y="94"/>
                  </a:lnTo>
                  <a:lnTo>
                    <a:pt x="41" y="92"/>
                  </a:lnTo>
                  <a:lnTo>
                    <a:pt x="46" y="94"/>
                  </a:lnTo>
                  <a:lnTo>
                    <a:pt x="46" y="105"/>
                  </a:lnTo>
                  <a:lnTo>
                    <a:pt x="43" y="109"/>
                  </a:lnTo>
                  <a:lnTo>
                    <a:pt x="48" y="118"/>
                  </a:lnTo>
                  <a:lnTo>
                    <a:pt x="56" y="120"/>
                  </a:lnTo>
                  <a:lnTo>
                    <a:pt x="66" y="113"/>
                  </a:lnTo>
                  <a:lnTo>
                    <a:pt x="76" y="116"/>
                  </a:lnTo>
                  <a:lnTo>
                    <a:pt x="93" y="133"/>
                  </a:lnTo>
                  <a:lnTo>
                    <a:pt x="104" y="135"/>
                  </a:lnTo>
                  <a:lnTo>
                    <a:pt x="106" y="128"/>
                  </a:lnTo>
                  <a:lnTo>
                    <a:pt x="109" y="124"/>
                  </a:lnTo>
                  <a:lnTo>
                    <a:pt x="111" y="126"/>
                  </a:lnTo>
                  <a:lnTo>
                    <a:pt x="111" y="133"/>
                  </a:lnTo>
                  <a:lnTo>
                    <a:pt x="124" y="126"/>
                  </a:lnTo>
                  <a:lnTo>
                    <a:pt x="116" y="122"/>
                  </a:lnTo>
                  <a:lnTo>
                    <a:pt x="114" y="116"/>
                  </a:lnTo>
                  <a:lnTo>
                    <a:pt x="121" y="116"/>
                  </a:lnTo>
                  <a:lnTo>
                    <a:pt x="131" y="122"/>
                  </a:lnTo>
                  <a:lnTo>
                    <a:pt x="136" y="118"/>
                  </a:lnTo>
                  <a:lnTo>
                    <a:pt x="139" y="113"/>
                  </a:lnTo>
                  <a:lnTo>
                    <a:pt x="146" y="107"/>
                  </a:lnTo>
                  <a:lnTo>
                    <a:pt x="144" y="101"/>
                  </a:lnTo>
                  <a:lnTo>
                    <a:pt x="149" y="96"/>
                  </a:lnTo>
                  <a:lnTo>
                    <a:pt x="156" y="96"/>
                  </a:lnTo>
                  <a:lnTo>
                    <a:pt x="154" y="88"/>
                  </a:lnTo>
                  <a:lnTo>
                    <a:pt x="149" y="83"/>
                  </a:lnTo>
                  <a:lnTo>
                    <a:pt x="149" y="71"/>
                  </a:lnTo>
                  <a:lnTo>
                    <a:pt x="149" y="58"/>
                  </a:lnTo>
                  <a:lnTo>
                    <a:pt x="146" y="47"/>
                  </a:lnTo>
                  <a:lnTo>
                    <a:pt x="139" y="45"/>
                  </a:lnTo>
                  <a:lnTo>
                    <a:pt x="139" y="38"/>
                  </a:lnTo>
                  <a:lnTo>
                    <a:pt x="134" y="32"/>
                  </a:lnTo>
                  <a:lnTo>
                    <a:pt x="126" y="32"/>
                  </a:lnTo>
                  <a:lnTo>
                    <a:pt x="129" y="23"/>
                  </a:lnTo>
                  <a:lnTo>
                    <a:pt x="121" y="19"/>
                  </a:lnTo>
                  <a:lnTo>
                    <a:pt x="109" y="15"/>
                  </a:lnTo>
                  <a:lnTo>
                    <a:pt x="101" y="13"/>
                  </a:lnTo>
                  <a:lnTo>
                    <a:pt x="91" y="15"/>
                  </a:lnTo>
                  <a:lnTo>
                    <a:pt x="73" y="9"/>
                  </a:lnTo>
                  <a:lnTo>
                    <a:pt x="63" y="9"/>
                  </a:lnTo>
                  <a:lnTo>
                    <a:pt x="61" y="6"/>
                  </a:lnTo>
                  <a:lnTo>
                    <a:pt x="53" y="0"/>
                  </a:lnTo>
                  <a:lnTo>
                    <a:pt x="46" y="2"/>
                  </a:lnTo>
                  <a:lnTo>
                    <a:pt x="46" y="9"/>
                  </a:lnTo>
                  <a:lnTo>
                    <a:pt x="38" y="13"/>
                  </a:lnTo>
                  <a:lnTo>
                    <a:pt x="36" y="9"/>
                  </a:lnTo>
                  <a:lnTo>
                    <a:pt x="28" y="11"/>
                  </a:lnTo>
                  <a:lnTo>
                    <a:pt x="28" y="19"/>
                  </a:lnTo>
                  <a:lnTo>
                    <a:pt x="21" y="23"/>
                  </a:lnTo>
                  <a:lnTo>
                    <a:pt x="13" y="36"/>
                  </a:lnTo>
                  <a:lnTo>
                    <a:pt x="0" y="49"/>
                  </a:lnTo>
                  <a:lnTo>
                    <a:pt x="5" y="56"/>
                  </a:lnTo>
                  <a:lnTo>
                    <a:pt x="3" y="66"/>
                  </a:lnTo>
                  <a:lnTo>
                    <a:pt x="5" y="73"/>
                  </a:lnTo>
                  <a:lnTo>
                    <a:pt x="13" y="71"/>
                  </a:lnTo>
                  <a:lnTo>
                    <a:pt x="23" y="71"/>
                  </a:lnTo>
                  <a:lnTo>
                    <a:pt x="26" y="77"/>
                  </a:lnTo>
                  <a:lnTo>
                    <a:pt x="18" y="81"/>
                  </a:lnTo>
                  <a:lnTo>
                    <a:pt x="21" y="88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4" name="Freeform 44"/>
            <p:cNvSpPr>
              <a:spLocks noChangeAspect="1"/>
            </p:cNvSpPr>
            <p:nvPr/>
          </p:nvSpPr>
          <p:spPr bwMode="auto">
            <a:xfrm rot="-547267">
              <a:off x="2270" y="1947"/>
              <a:ext cx="71" cy="75"/>
            </a:xfrm>
            <a:custGeom>
              <a:avLst/>
              <a:gdLst>
                <a:gd name="T0" fmla="*/ 1 w 141"/>
                <a:gd name="T1" fmla="*/ 1 h 129"/>
                <a:gd name="T2" fmla="*/ 1 w 141"/>
                <a:gd name="T3" fmla="*/ 1 h 129"/>
                <a:gd name="T4" fmla="*/ 1 w 141"/>
                <a:gd name="T5" fmla="*/ 1 h 129"/>
                <a:gd name="T6" fmla="*/ 1 w 141"/>
                <a:gd name="T7" fmla="*/ 1 h 129"/>
                <a:gd name="T8" fmla="*/ 1 w 141"/>
                <a:gd name="T9" fmla="*/ 1 h 129"/>
                <a:gd name="T10" fmla="*/ 1 w 141"/>
                <a:gd name="T11" fmla="*/ 1 h 129"/>
                <a:gd name="T12" fmla="*/ 1 w 141"/>
                <a:gd name="T13" fmla="*/ 1 h 129"/>
                <a:gd name="T14" fmla="*/ 1 w 141"/>
                <a:gd name="T15" fmla="*/ 1 h 129"/>
                <a:gd name="T16" fmla="*/ 1 w 141"/>
                <a:gd name="T17" fmla="*/ 1 h 129"/>
                <a:gd name="T18" fmla="*/ 1 w 141"/>
                <a:gd name="T19" fmla="*/ 1 h 129"/>
                <a:gd name="T20" fmla="*/ 1 w 141"/>
                <a:gd name="T21" fmla="*/ 1 h 129"/>
                <a:gd name="T22" fmla="*/ 1 w 141"/>
                <a:gd name="T23" fmla="*/ 1 h 129"/>
                <a:gd name="T24" fmla="*/ 1 w 141"/>
                <a:gd name="T25" fmla="*/ 1 h 129"/>
                <a:gd name="T26" fmla="*/ 1 w 141"/>
                <a:gd name="T27" fmla="*/ 1 h 129"/>
                <a:gd name="T28" fmla="*/ 1 w 141"/>
                <a:gd name="T29" fmla="*/ 1 h 129"/>
                <a:gd name="T30" fmla="*/ 1 w 141"/>
                <a:gd name="T31" fmla="*/ 1 h 129"/>
                <a:gd name="T32" fmla="*/ 1 w 141"/>
                <a:gd name="T33" fmla="*/ 1 h 129"/>
                <a:gd name="T34" fmla="*/ 1 w 141"/>
                <a:gd name="T35" fmla="*/ 1 h 129"/>
                <a:gd name="T36" fmla="*/ 1 w 141"/>
                <a:gd name="T37" fmla="*/ 1 h 129"/>
                <a:gd name="T38" fmla="*/ 1 w 141"/>
                <a:gd name="T39" fmla="*/ 1 h 129"/>
                <a:gd name="T40" fmla="*/ 1 w 141"/>
                <a:gd name="T41" fmla="*/ 1 h 129"/>
                <a:gd name="T42" fmla="*/ 1 w 141"/>
                <a:gd name="T43" fmla="*/ 0 h 129"/>
                <a:gd name="T44" fmla="*/ 1 w 141"/>
                <a:gd name="T45" fmla="*/ 1 h 129"/>
                <a:gd name="T46" fmla="*/ 1 w 141"/>
                <a:gd name="T47" fmla="*/ 1 h 129"/>
                <a:gd name="T48" fmla="*/ 1 w 141"/>
                <a:gd name="T49" fmla="*/ 1 h 129"/>
                <a:gd name="T50" fmla="*/ 1 w 141"/>
                <a:gd name="T51" fmla="*/ 1 h 129"/>
                <a:gd name="T52" fmla="*/ 1 w 141"/>
                <a:gd name="T53" fmla="*/ 1 h 129"/>
                <a:gd name="T54" fmla="*/ 1 w 141"/>
                <a:gd name="T55" fmla="*/ 1 h 129"/>
                <a:gd name="T56" fmla="*/ 1 w 141"/>
                <a:gd name="T57" fmla="*/ 1 h 129"/>
                <a:gd name="T58" fmla="*/ 1 w 141"/>
                <a:gd name="T59" fmla="*/ 1 h 129"/>
                <a:gd name="T60" fmla="*/ 1 w 141"/>
                <a:gd name="T61" fmla="*/ 1 h 129"/>
                <a:gd name="T62" fmla="*/ 0 w 141"/>
                <a:gd name="T63" fmla="*/ 1 h 129"/>
                <a:gd name="T64" fmla="*/ 1 w 141"/>
                <a:gd name="T65" fmla="*/ 1 h 129"/>
                <a:gd name="T66" fmla="*/ 1 w 141"/>
                <a:gd name="T67" fmla="*/ 1 h 129"/>
                <a:gd name="T68" fmla="*/ 1 w 141"/>
                <a:gd name="T69" fmla="*/ 1 h 129"/>
                <a:gd name="T70" fmla="*/ 1 w 141"/>
                <a:gd name="T71" fmla="*/ 1 h 129"/>
                <a:gd name="T72" fmla="*/ 1 w 141"/>
                <a:gd name="T73" fmla="*/ 1 h 129"/>
                <a:gd name="T74" fmla="*/ 1 w 141"/>
                <a:gd name="T75" fmla="*/ 1 h 129"/>
                <a:gd name="T76" fmla="*/ 1 w 141"/>
                <a:gd name="T77" fmla="*/ 1 h 129"/>
                <a:gd name="T78" fmla="*/ 1 w 141"/>
                <a:gd name="T79" fmla="*/ 1 h 129"/>
                <a:gd name="T80" fmla="*/ 1 w 141"/>
                <a:gd name="T81" fmla="*/ 1 h 129"/>
                <a:gd name="T82" fmla="*/ 1 w 141"/>
                <a:gd name="T83" fmla="*/ 1 h 129"/>
                <a:gd name="T84" fmla="*/ 1 w 141"/>
                <a:gd name="T85" fmla="*/ 1 h 129"/>
                <a:gd name="T86" fmla="*/ 1 w 141"/>
                <a:gd name="T87" fmla="*/ 1 h 129"/>
                <a:gd name="T88" fmla="*/ 1 w 141"/>
                <a:gd name="T89" fmla="*/ 1 h 129"/>
                <a:gd name="T90" fmla="*/ 1 w 141"/>
                <a:gd name="T91" fmla="*/ 1 h 129"/>
                <a:gd name="T92" fmla="*/ 1 w 141"/>
                <a:gd name="T93" fmla="*/ 1 h 129"/>
                <a:gd name="T94" fmla="*/ 1 w 141"/>
                <a:gd name="T95" fmla="*/ 1 h 129"/>
                <a:gd name="T96" fmla="*/ 1 w 141"/>
                <a:gd name="T97" fmla="*/ 1 h 12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1"/>
                <a:gd name="T148" fmla="*/ 0 h 129"/>
                <a:gd name="T149" fmla="*/ 141 w 141"/>
                <a:gd name="T150" fmla="*/ 129 h 12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1" h="129">
                  <a:moveTo>
                    <a:pt x="70" y="129"/>
                  </a:moveTo>
                  <a:lnTo>
                    <a:pt x="90" y="114"/>
                  </a:lnTo>
                  <a:lnTo>
                    <a:pt x="90" y="84"/>
                  </a:lnTo>
                  <a:lnTo>
                    <a:pt x="95" y="77"/>
                  </a:lnTo>
                  <a:lnTo>
                    <a:pt x="105" y="75"/>
                  </a:lnTo>
                  <a:lnTo>
                    <a:pt x="120" y="62"/>
                  </a:lnTo>
                  <a:lnTo>
                    <a:pt x="136" y="54"/>
                  </a:lnTo>
                  <a:lnTo>
                    <a:pt x="133" y="47"/>
                  </a:lnTo>
                  <a:lnTo>
                    <a:pt x="141" y="43"/>
                  </a:lnTo>
                  <a:lnTo>
                    <a:pt x="138" y="37"/>
                  </a:lnTo>
                  <a:lnTo>
                    <a:pt x="128" y="37"/>
                  </a:lnTo>
                  <a:lnTo>
                    <a:pt x="120" y="39"/>
                  </a:lnTo>
                  <a:lnTo>
                    <a:pt x="118" y="32"/>
                  </a:lnTo>
                  <a:lnTo>
                    <a:pt x="120" y="22"/>
                  </a:lnTo>
                  <a:lnTo>
                    <a:pt x="115" y="15"/>
                  </a:lnTo>
                  <a:lnTo>
                    <a:pt x="105" y="17"/>
                  </a:lnTo>
                  <a:lnTo>
                    <a:pt x="90" y="15"/>
                  </a:lnTo>
                  <a:lnTo>
                    <a:pt x="85" y="24"/>
                  </a:lnTo>
                  <a:lnTo>
                    <a:pt x="75" y="22"/>
                  </a:lnTo>
                  <a:lnTo>
                    <a:pt x="65" y="17"/>
                  </a:lnTo>
                  <a:lnTo>
                    <a:pt x="68" y="9"/>
                  </a:lnTo>
                  <a:lnTo>
                    <a:pt x="60" y="0"/>
                  </a:lnTo>
                  <a:lnTo>
                    <a:pt x="50" y="4"/>
                  </a:lnTo>
                  <a:lnTo>
                    <a:pt x="40" y="11"/>
                  </a:lnTo>
                  <a:lnTo>
                    <a:pt x="30" y="9"/>
                  </a:lnTo>
                  <a:lnTo>
                    <a:pt x="27" y="13"/>
                  </a:lnTo>
                  <a:lnTo>
                    <a:pt x="32" y="19"/>
                  </a:lnTo>
                  <a:lnTo>
                    <a:pt x="25" y="28"/>
                  </a:lnTo>
                  <a:lnTo>
                    <a:pt x="20" y="32"/>
                  </a:lnTo>
                  <a:lnTo>
                    <a:pt x="12" y="30"/>
                  </a:lnTo>
                  <a:lnTo>
                    <a:pt x="2" y="34"/>
                  </a:lnTo>
                  <a:lnTo>
                    <a:pt x="0" y="41"/>
                  </a:lnTo>
                  <a:lnTo>
                    <a:pt x="2" y="45"/>
                  </a:lnTo>
                  <a:lnTo>
                    <a:pt x="15" y="47"/>
                  </a:lnTo>
                  <a:lnTo>
                    <a:pt x="17" y="54"/>
                  </a:lnTo>
                  <a:lnTo>
                    <a:pt x="22" y="56"/>
                  </a:lnTo>
                  <a:lnTo>
                    <a:pt x="22" y="60"/>
                  </a:lnTo>
                  <a:lnTo>
                    <a:pt x="30" y="58"/>
                  </a:lnTo>
                  <a:lnTo>
                    <a:pt x="27" y="67"/>
                  </a:lnTo>
                  <a:lnTo>
                    <a:pt x="32" y="73"/>
                  </a:lnTo>
                  <a:lnTo>
                    <a:pt x="40" y="75"/>
                  </a:lnTo>
                  <a:lnTo>
                    <a:pt x="45" y="82"/>
                  </a:lnTo>
                  <a:lnTo>
                    <a:pt x="48" y="86"/>
                  </a:lnTo>
                  <a:lnTo>
                    <a:pt x="43" y="92"/>
                  </a:lnTo>
                  <a:lnTo>
                    <a:pt x="43" y="99"/>
                  </a:lnTo>
                  <a:lnTo>
                    <a:pt x="48" y="105"/>
                  </a:lnTo>
                  <a:lnTo>
                    <a:pt x="53" y="105"/>
                  </a:lnTo>
                  <a:lnTo>
                    <a:pt x="60" y="109"/>
                  </a:lnTo>
                  <a:lnTo>
                    <a:pt x="70" y="129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5" name="Freeform 45"/>
            <p:cNvSpPr>
              <a:spLocks noChangeAspect="1"/>
            </p:cNvSpPr>
            <p:nvPr/>
          </p:nvSpPr>
          <p:spPr bwMode="auto">
            <a:xfrm rot="-547267">
              <a:off x="2308" y="1972"/>
              <a:ext cx="72" cy="83"/>
            </a:xfrm>
            <a:custGeom>
              <a:avLst/>
              <a:gdLst>
                <a:gd name="T0" fmla="*/ 1 w 140"/>
                <a:gd name="T1" fmla="*/ 1 h 143"/>
                <a:gd name="T2" fmla="*/ 1 w 140"/>
                <a:gd name="T3" fmla="*/ 1 h 143"/>
                <a:gd name="T4" fmla="*/ 0 w 140"/>
                <a:gd name="T5" fmla="*/ 1 h 143"/>
                <a:gd name="T6" fmla="*/ 1 w 140"/>
                <a:gd name="T7" fmla="*/ 1 h 143"/>
                <a:gd name="T8" fmla="*/ 1 w 140"/>
                <a:gd name="T9" fmla="*/ 1 h 143"/>
                <a:gd name="T10" fmla="*/ 1 w 140"/>
                <a:gd name="T11" fmla="*/ 1 h 143"/>
                <a:gd name="T12" fmla="*/ 1 w 140"/>
                <a:gd name="T13" fmla="*/ 1 h 143"/>
                <a:gd name="T14" fmla="*/ 1 w 140"/>
                <a:gd name="T15" fmla="*/ 1 h 143"/>
                <a:gd name="T16" fmla="*/ 1 w 140"/>
                <a:gd name="T17" fmla="*/ 1 h 143"/>
                <a:gd name="T18" fmla="*/ 1 w 140"/>
                <a:gd name="T19" fmla="*/ 1 h 143"/>
                <a:gd name="T20" fmla="*/ 1 w 140"/>
                <a:gd name="T21" fmla="*/ 1 h 143"/>
                <a:gd name="T22" fmla="*/ 1 w 140"/>
                <a:gd name="T23" fmla="*/ 1 h 143"/>
                <a:gd name="T24" fmla="*/ 1 w 140"/>
                <a:gd name="T25" fmla="*/ 1 h 143"/>
                <a:gd name="T26" fmla="*/ 1 w 140"/>
                <a:gd name="T27" fmla="*/ 1 h 143"/>
                <a:gd name="T28" fmla="*/ 1 w 140"/>
                <a:gd name="T29" fmla="*/ 1 h 143"/>
                <a:gd name="T30" fmla="*/ 1 w 140"/>
                <a:gd name="T31" fmla="*/ 1 h 143"/>
                <a:gd name="T32" fmla="*/ 1 w 140"/>
                <a:gd name="T33" fmla="*/ 1 h 143"/>
                <a:gd name="T34" fmla="*/ 1 w 140"/>
                <a:gd name="T35" fmla="*/ 1 h 143"/>
                <a:gd name="T36" fmla="*/ 1 w 140"/>
                <a:gd name="T37" fmla="*/ 1 h 143"/>
                <a:gd name="T38" fmla="*/ 1 w 140"/>
                <a:gd name="T39" fmla="*/ 1 h 143"/>
                <a:gd name="T40" fmla="*/ 1 w 140"/>
                <a:gd name="T41" fmla="*/ 1 h 143"/>
                <a:gd name="T42" fmla="*/ 1 w 140"/>
                <a:gd name="T43" fmla="*/ 1 h 143"/>
                <a:gd name="T44" fmla="*/ 1 w 140"/>
                <a:gd name="T45" fmla="*/ 1 h 143"/>
                <a:gd name="T46" fmla="*/ 1 w 140"/>
                <a:gd name="T47" fmla="*/ 1 h 143"/>
                <a:gd name="T48" fmla="*/ 1 w 140"/>
                <a:gd name="T49" fmla="*/ 1 h 143"/>
                <a:gd name="T50" fmla="*/ 1 w 140"/>
                <a:gd name="T51" fmla="*/ 1 h 143"/>
                <a:gd name="T52" fmla="*/ 1 w 140"/>
                <a:gd name="T53" fmla="*/ 1 h 143"/>
                <a:gd name="T54" fmla="*/ 1 w 140"/>
                <a:gd name="T55" fmla="*/ 1 h 143"/>
                <a:gd name="T56" fmla="*/ 1 w 140"/>
                <a:gd name="T57" fmla="*/ 1 h 143"/>
                <a:gd name="T58" fmla="*/ 1 w 140"/>
                <a:gd name="T59" fmla="*/ 1 h 143"/>
                <a:gd name="T60" fmla="*/ 1 w 140"/>
                <a:gd name="T61" fmla="*/ 1 h 143"/>
                <a:gd name="T62" fmla="*/ 1 w 140"/>
                <a:gd name="T63" fmla="*/ 1 h 143"/>
                <a:gd name="T64" fmla="*/ 1 w 140"/>
                <a:gd name="T65" fmla="*/ 1 h 143"/>
                <a:gd name="T66" fmla="*/ 1 w 140"/>
                <a:gd name="T67" fmla="*/ 1 h 143"/>
                <a:gd name="T68" fmla="*/ 1 w 140"/>
                <a:gd name="T69" fmla="*/ 1 h 143"/>
                <a:gd name="T70" fmla="*/ 1 w 140"/>
                <a:gd name="T71" fmla="*/ 1 h 143"/>
                <a:gd name="T72" fmla="*/ 1 w 140"/>
                <a:gd name="T73" fmla="*/ 1 h 143"/>
                <a:gd name="T74" fmla="*/ 1 w 140"/>
                <a:gd name="T75" fmla="*/ 1 h 143"/>
                <a:gd name="T76" fmla="*/ 1 w 140"/>
                <a:gd name="T77" fmla="*/ 1 h 143"/>
                <a:gd name="T78" fmla="*/ 1 w 140"/>
                <a:gd name="T79" fmla="*/ 0 h 143"/>
                <a:gd name="T80" fmla="*/ 1 w 140"/>
                <a:gd name="T81" fmla="*/ 1 h 143"/>
                <a:gd name="T82" fmla="*/ 1 w 140"/>
                <a:gd name="T83" fmla="*/ 1 h 143"/>
                <a:gd name="T84" fmla="*/ 1 w 140"/>
                <a:gd name="T85" fmla="*/ 1 h 143"/>
                <a:gd name="T86" fmla="*/ 1 w 140"/>
                <a:gd name="T87" fmla="*/ 1 h 143"/>
                <a:gd name="T88" fmla="*/ 1 w 140"/>
                <a:gd name="T89" fmla="*/ 1 h 143"/>
                <a:gd name="T90" fmla="*/ 1 w 140"/>
                <a:gd name="T91" fmla="*/ 1 h 143"/>
                <a:gd name="T92" fmla="*/ 1 w 140"/>
                <a:gd name="T93" fmla="*/ 1 h 14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40"/>
                <a:gd name="T142" fmla="*/ 0 h 143"/>
                <a:gd name="T143" fmla="*/ 140 w 140"/>
                <a:gd name="T144" fmla="*/ 143 h 14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40" h="143">
                  <a:moveTo>
                    <a:pt x="5" y="83"/>
                  </a:moveTo>
                  <a:lnTo>
                    <a:pt x="2" y="85"/>
                  </a:lnTo>
                  <a:lnTo>
                    <a:pt x="0" y="94"/>
                  </a:lnTo>
                  <a:lnTo>
                    <a:pt x="5" y="100"/>
                  </a:lnTo>
                  <a:lnTo>
                    <a:pt x="12" y="98"/>
                  </a:lnTo>
                  <a:lnTo>
                    <a:pt x="20" y="100"/>
                  </a:lnTo>
                  <a:lnTo>
                    <a:pt x="25" y="111"/>
                  </a:lnTo>
                  <a:lnTo>
                    <a:pt x="27" y="122"/>
                  </a:lnTo>
                  <a:lnTo>
                    <a:pt x="32" y="128"/>
                  </a:lnTo>
                  <a:lnTo>
                    <a:pt x="37" y="126"/>
                  </a:lnTo>
                  <a:lnTo>
                    <a:pt x="42" y="130"/>
                  </a:lnTo>
                  <a:lnTo>
                    <a:pt x="37" y="135"/>
                  </a:lnTo>
                  <a:lnTo>
                    <a:pt x="37" y="139"/>
                  </a:lnTo>
                  <a:lnTo>
                    <a:pt x="42" y="143"/>
                  </a:lnTo>
                  <a:lnTo>
                    <a:pt x="45" y="141"/>
                  </a:lnTo>
                  <a:lnTo>
                    <a:pt x="55" y="141"/>
                  </a:lnTo>
                  <a:lnTo>
                    <a:pt x="63" y="135"/>
                  </a:lnTo>
                  <a:lnTo>
                    <a:pt x="68" y="135"/>
                  </a:lnTo>
                  <a:lnTo>
                    <a:pt x="75" y="126"/>
                  </a:lnTo>
                  <a:lnTo>
                    <a:pt x="83" y="124"/>
                  </a:lnTo>
                  <a:lnTo>
                    <a:pt x="90" y="124"/>
                  </a:lnTo>
                  <a:lnTo>
                    <a:pt x="105" y="120"/>
                  </a:lnTo>
                  <a:lnTo>
                    <a:pt x="110" y="113"/>
                  </a:lnTo>
                  <a:lnTo>
                    <a:pt x="110" y="98"/>
                  </a:lnTo>
                  <a:lnTo>
                    <a:pt x="110" y="90"/>
                  </a:lnTo>
                  <a:lnTo>
                    <a:pt x="118" y="83"/>
                  </a:lnTo>
                  <a:lnTo>
                    <a:pt x="123" y="72"/>
                  </a:lnTo>
                  <a:lnTo>
                    <a:pt x="123" y="45"/>
                  </a:lnTo>
                  <a:lnTo>
                    <a:pt x="140" y="45"/>
                  </a:lnTo>
                  <a:lnTo>
                    <a:pt x="123" y="28"/>
                  </a:lnTo>
                  <a:lnTo>
                    <a:pt x="113" y="25"/>
                  </a:lnTo>
                  <a:lnTo>
                    <a:pt x="103" y="32"/>
                  </a:lnTo>
                  <a:lnTo>
                    <a:pt x="95" y="30"/>
                  </a:lnTo>
                  <a:lnTo>
                    <a:pt x="90" y="21"/>
                  </a:lnTo>
                  <a:lnTo>
                    <a:pt x="93" y="17"/>
                  </a:lnTo>
                  <a:lnTo>
                    <a:pt x="93" y="6"/>
                  </a:lnTo>
                  <a:lnTo>
                    <a:pt x="88" y="4"/>
                  </a:lnTo>
                  <a:lnTo>
                    <a:pt x="75" y="6"/>
                  </a:lnTo>
                  <a:lnTo>
                    <a:pt x="70" y="4"/>
                  </a:lnTo>
                  <a:lnTo>
                    <a:pt x="68" y="0"/>
                  </a:lnTo>
                  <a:lnTo>
                    <a:pt x="52" y="8"/>
                  </a:lnTo>
                  <a:lnTo>
                    <a:pt x="37" y="21"/>
                  </a:lnTo>
                  <a:lnTo>
                    <a:pt x="27" y="23"/>
                  </a:lnTo>
                  <a:lnTo>
                    <a:pt x="22" y="30"/>
                  </a:lnTo>
                  <a:lnTo>
                    <a:pt x="22" y="60"/>
                  </a:lnTo>
                  <a:lnTo>
                    <a:pt x="2" y="75"/>
                  </a:lnTo>
                  <a:lnTo>
                    <a:pt x="5" y="83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6" name="Freeform 46"/>
            <p:cNvSpPr>
              <a:spLocks noChangeAspect="1"/>
            </p:cNvSpPr>
            <p:nvPr/>
          </p:nvSpPr>
          <p:spPr bwMode="auto">
            <a:xfrm rot="-547267">
              <a:off x="2236" y="1982"/>
              <a:ext cx="97" cy="100"/>
            </a:xfrm>
            <a:custGeom>
              <a:avLst/>
              <a:gdLst>
                <a:gd name="T0" fmla="*/ 1 w 191"/>
                <a:gd name="T1" fmla="*/ 1 h 171"/>
                <a:gd name="T2" fmla="*/ 1 w 191"/>
                <a:gd name="T3" fmla="*/ 1 h 171"/>
                <a:gd name="T4" fmla="*/ 1 w 191"/>
                <a:gd name="T5" fmla="*/ 1 h 171"/>
                <a:gd name="T6" fmla="*/ 1 w 191"/>
                <a:gd name="T7" fmla="*/ 1 h 171"/>
                <a:gd name="T8" fmla="*/ 1 w 191"/>
                <a:gd name="T9" fmla="*/ 1 h 171"/>
                <a:gd name="T10" fmla="*/ 1 w 191"/>
                <a:gd name="T11" fmla="*/ 1 h 171"/>
                <a:gd name="T12" fmla="*/ 1 w 191"/>
                <a:gd name="T13" fmla="*/ 1 h 171"/>
                <a:gd name="T14" fmla="*/ 1 w 191"/>
                <a:gd name="T15" fmla="*/ 1 h 171"/>
                <a:gd name="T16" fmla="*/ 0 w 191"/>
                <a:gd name="T17" fmla="*/ 1 h 171"/>
                <a:gd name="T18" fmla="*/ 1 w 191"/>
                <a:gd name="T19" fmla="*/ 1 h 171"/>
                <a:gd name="T20" fmla="*/ 1 w 191"/>
                <a:gd name="T21" fmla="*/ 1 h 171"/>
                <a:gd name="T22" fmla="*/ 1 w 191"/>
                <a:gd name="T23" fmla="*/ 1 h 171"/>
                <a:gd name="T24" fmla="*/ 1 w 191"/>
                <a:gd name="T25" fmla="*/ 1 h 171"/>
                <a:gd name="T26" fmla="*/ 1 w 191"/>
                <a:gd name="T27" fmla="*/ 1 h 171"/>
                <a:gd name="T28" fmla="*/ 1 w 191"/>
                <a:gd name="T29" fmla="*/ 1 h 171"/>
                <a:gd name="T30" fmla="*/ 1 w 191"/>
                <a:gd name="T31" fmla="*/ 1 h 171"/>
                <a:gd name="T32" fmla="*/ 1 w 191"/>
                <a:gd name="T33" fmla="*/ 1 h 171"/>
                <a:gd name="T34" fmla="*/ 1 w 191"/>
                <a:gd name="T35" fmla="*/ 1 h 171"/>
                <a:gd name="T36" fmla="*/ 1 w 191"/>
                <a:gd name="T37" fmla="*/ 1 h 171"/>
                <a:gd name="T38" fmla="*/ 1 w 191"/>
                <a:gd name="T39" fmla="*/ 1 h 171"/>
                <a:gd name="T40" fmla="*/ 1 w 191"/>
                <a:gd name="T41" fmla="*/ 1 h 171"/>
                <a:gd name="T42" fmla="*/ 1 w 191"/>
                <a:gd name="T43" fmla="*/ 1 h 171"/>
                <a:gd name="T44" fmla="*/ 1 w 191"/>
                <a:gd name="T45" fmla="*/ 1 h 171"/>
                <a:gd name="T46" fmla="*/ 1 w 191"/>
                <a:gd name="T47" fmla="*/ 1 h 171"/>
                <a:gd name="T48" fmla="*/ 1 w 191"/>
                <a:gd name="T49" fmla="*/ 1 h 171"/>
                <a:gd name="T50" fmla="*/ 1 w 191"/>
                <a:gd name="T51" fmla="*/ 1 h 171"/>
                <a:gd name="T52" fmla="*/ 1 w 191"/>
                <a:gd name="T53" fmla="*/ 1 h 171"/>
                <a:gd name="T54" fmla="*/ 1 w 191"/>
                <a:gd name="T55" fmla="*/ 1 h 171"/>
                <a:gd name="T56" fmla="*/ 1 w 191"/>
                <a:gd name="T57" fmla="*/ 1 h 171"/>
                <a:gd name="T58" fmla="*/ 1 w 191"/>
                <a:gd name="T59" fmla="*/ 1 h 171"/>
                <a:gd name="T60" fmla="*/ 1 w 191"/>
                <a:gd name="T61" fmla="*/ 1 h 171"/>
                <a:gd name="T62" fmla="*/ 1 w 191"/>
                <a:gd name="T63" fmla="*/ 1 h 171"/>
                <a:gd name="T64" fmla="*/ 1 w 191"/>
                <a:gd name="T65" fmla="*/ 1 h 171"/>
                <a:gd name="T66" fmla="*/ 1 w 191"/>
                <a:gd name="T67" fmla="*/ 1 h 171"/>
                <a:gd name="T68" fmla="*/ 1 w 191"/>
                <a:gd name="T69" fmla="*/ 1 h 171"/>
                <a:gd name="T70" fmla="*/ 1 w 191"/>
                <a:gd name="T71" fmla="*/ 0 h 171"/>
                <a:gd name="T72" fmla="*/ 1 w 191"/>
                <a:gd name="T73" fmla="*/ 1 h 171"/>
                <a:gd name="T74" fmla="*/ 1 w 191"/>
                <a:gd name="T75" fmla="*/ 1 h 171"/>
                <a:gd name="T76" fmla="*/ 1 w 191"/>
                <a:gd name="T77" fmla="*/ 1 h 17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"/>
                <a:gd name="T118" fmla="*/ 0 h 171"/>
                <a:gd name="T119" fmla="*/ 191 w 191"/>
                <a:gd name="T120" fmla="*/ 171 h 17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" h="171">
                  <a:moveTo>
                    <a:pt x="66" y="25"/>
                  </a:moveTo>
                  <a:lnTo>
                    <a:pt x="66" y="38"/>
                  </a:lnTo>
                  <a:lnTo>
                    <a:pt x="56" y="36"/>
                  </a:lnTo>
                  <a:lnTo>
                    <a:pt x="53" y="40"/>
                  </a:lnTo>
                  <a:lnTo>
                    <a:pt x="58" y="47"/>
                  </a:lnTo>
                  <a:lnTo>
                    <a:pt x="58" y="53"/>
                  </a:lnTo>
                  <a:lnTo>
                    <a:pt x="53" y="60"/>
                  </a:lnTo>
                  <a:lnTo>
                    <a:pt x="48" y="64"/>
                  </a:lnTo>
                  <a:lnTo>
                    <a:pt x="43" y="62"/>
                  </a:lnTo>
                  <a:lnTo>
                    <a:pt x="41" y="64"/>
                  </a:lnTo>
                  <a:lnTo>
                    <a:pt x="41" y="68"/>
                  </a:lnTo>
                  <a:lnTo>
                    <a:pt x="43" y="75"/>
                  </a:lnTo>
                  <a:lnTo>
                    <a:pt x="43" y="83"/>
                  </a:lnTo>
                  <a:lnTo>
                    <a:pt x="33" y="87"/>
                  </a:lnTo>
                  <a:lnTo>
                    <a:pt x="20" y="98"/>
                  </a:lnTo>
                  <a:lnTo>
                    <a:pt x="15" y="107"/>
                  </a:lnTo>
                  <a:lnTo>
                    <a:pt x="8" y="109"/>
                  </a:lnTo>
                  <a:lnTo>
                    <a:pt x="0" y="113"/>
                  </a:lnTo>
                  <a:lnTo>
                    <a:pt x="3" y="115"/>
                  </a:lnTo>
                  <a:lnTo>
                    <a:pt x="5" y="126"/>
                  </a:lnTo>
                  <a:lnTo>
                    <a:pt x="3" y="139"/>
                  </a:lnTo>
                  <a:lnTo>
                    <a:pt x="5" y="145"/>
                  </a:lnTo>
                  <a:lnTo>
                    <a:pt x="5" y="147"/>
                  </a:lnTo>
                  <a:lnTo>
                    <a:pt x="25" y="160"/>
                  </a:lnTo>
                  <a:lnTo>
                    <a:pt x="38" y="171"/>
                  </a:lnTo>
                  <a:lnTo>
                    <a:pt x="43" y="171"/>
                  </a:lnTo>
                  <a:lnTo>
                    <a:pt x="56" y="162"/>
                  </a:lnTo>
                  <a:lnTo>
                    <a:pt x="61" y="162"/>
                  </a:lnTo>
                  <a:lnTo>
                    <a:pt x="68" y="169"/>
                  </a:lnTo>
                  <a:lnTo>
                    <a:pt x="78" y="164"/>
                  </a:lnTo>
                  <a:lnTo>
                    <a:pt x="86" y="158"/>
                  </a:lnTo>
                  <a:lnTo>
                    <a:pt x="93" y="158"/>
                  </a:lnTo>
                  <a:lnTo>
                    <a:pt x="96" y="152"/>
                  </a:lnTo>
                  <a:lnTo>
                    <a:pt x="103" y="150"/>
                  </a:lnTo>
                  <a:lnTo>
                    <a:pt x="106" y="145"/>
                  </a:lnTo>
                  <a:lnTo>
                    <a:pt x="106" y="137"/>
                  </a:lnTo>
                  <a:lnTo>
                    <a:pt x="121" y="137"/>
                  </a:lnTo>
                  <a:lnTo>
                    <a:pt x="134" y="143"/>
                  </a:lnTo>
                  <a:lnTo>
                    <a:pt x="144" y="143"/>
                  </a:lnTo>
                  <a:lnTo>
                    <a:pt x="161" y="164"/>
                  </a:lnTo>
                  <a:lnTo>
                    <a:pt x="176" y="169"/>
                  </a:lnTo>
                  <a:lnTo>
                    <a:pt x="186" y="158"/>
                  </a:lnTo>
                  <a:lnTo>
                    <a:pt x="186" y="150"/>
                  </a:lnTo>
                  <a:lnTo>
                    <a:pt x="191" y="143"/>
                  </a:lnTo>
                  <a:lnTo>
                    <a:pt x="186" y="139"/>
                  </a:lnTo>
                  <a:lnTo>
                    <a:pt x="186" y="135"/>
                  </a:lnTo>
                  <a:lnTo>
                    <a:pt x="191" y="130"/>
                  </a:lnTo>
                  <a:lnTo>
                    <a:pt x="186" y="126"/>
                  </a:lnTo>
                  <a:lnTo>
                    <a:pt x="181" y="128"/>
                  </a:lnTo>
                  <a:lnTo>
                    <a:pt x="176" y="122"/>
                  </a:lnTo>
                  <a:lnTo>
                    <a:pt x="174" y="111"/>
                  </a:lnTo>
                  <a:lnTo>
                    <a:pt x="169" y="100"/>
                  </a:lnTo>
                  <a:lnTo>
                    <a:pt x="161" y="98"/>
                  </a:lnTo>
                  <a:lnTo>
                    <a:pt x="154" y="100"/>
                  </a:lnTo>
                  <a:lnTo>
                    <a:pt x="149" y="94"/>
                  </a:lnTo>
                  <a:lnTo>
                    <a:pt x="151" y="85"/>
                  </a:lnTo>
                  <a:lnTo>
                    <a:pt x="154" y="83"/>
                  </a:lnTo>
                  <a:lnTo>
                    <a:pt x="151" y="75"/>
                  </a:lnTo>
                  <a:lnTo>
                    <a:pt x="141" y="55"/>
                  </a:lnTo>
                  <a:lnTo>
                    <a:pt x="134" y="51"/>
                  </a:lnTo>
                  <a:lnTo>
                    <a:pt x="129" y="51"/>
                  </a:lnTo>
                  <a:lnTo>
                    <a:pt x="124" y="45"/>
                  </a:lnTo>
                  <a:lnTo>
                    <a:pt x="124" y="38"/>
                  </a:lnTo>
                  <a:lnTo>
                    <a:pt x="129" y="32"/>
                  </a:lnTo>
                  <a:lnTo>
                    <a:pt x="126" y="28"/>
                  </a:lnTo>
                  <a:lnTo>
                    <a:pt x="121" y="21"/>
                  </a:lnTo>
                  <a:lnTo>
                    <a:pt x="113" y="19"/>
                  </a:lnTo>
                  <a:lnTo>
                    <a:pt x="108" y="13"/>
                  </a:lnTo>
                  <a:lnTo>
                    <a:pt x="111" y="4"/>
                  </a:lnTo>
                  <a:lnTo>
                    <a:pt x="103" y="6"/>
                  </a:lnTo>
                  <a:lnTo>
                    <a:pt x="103" y="2"/>
                  </a:lnTo>
                  <a:lnTo>
                    <a:pt x="98" y="0"/>
                  </a:lnTo>
                  <a:lnTo>
                    <a:pt x="93" y="6"/>
                  </a:lnTo>
                  <a:lnTo>
                    <a:pt x="91" y="13"/>
                  </a:lnTo>
                  <a:lnTo>
                    <a:pt x="86" y="10"/>
                  </a:lnTo>
                  <a:lnTo>
                    <a:pt x="81" y="4"/>
                  </a:lnTo>
                  <a:lnTo>
                    <a:pt x="76" y="8"/>
                  </a:lnTo>
                  <a:lnTo>
                    <a:pt x="73" y="21"/>
                  </a:lnTo>
                  <a:lnTo>
                    <a:pt x="66" y="25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7" name="Freeform 47"/>
            <p:cNvSpPr>
              <a:spLocks noChangeAspect="1"/>
            </p:cNvSpPr>
            <p:nvPr/>
          </p:nvSpPr>
          <p:spPr bwMode="auto">
            <a:xfrm rot="-547267">
              <a:off x="2323" y="1622"/>
              <a:ext cx="131" cy="137"/>
            </a:xfrm>
            <a:custGeom>
              <a:avLst/>
              <a:gdLst>
                <a:gd name="T0" fmla="*/ 1 w 261"/>
                <a:gd name="T1" fmla="*/ 1 h 236"/>
                <a:gd name="T2" fmla="*/ 1 w 261"/>
                <a:gd name="T3" fmla="*/ 1 h 236"/>
                <a:gd name="T4" fmla="*/ 1 w 261"/>
                <a:gd name="T5" fmla="*/ 1 h 236"/>
                <a:gd name="T6" fmla="*/ 1 w 261"/>
                <a:gd name="T7" fmla="*/ 1 h 236"/>
                <a:gd name="T8" fmla="*/ 1 w 261"/>
                <a:gd name="T9" fmla="*/ 1 h 236"/>
                <a:gd name="T10" fmla="*/ 1 w 261"/>
                <a:gd name="T11" fmla="*/ 1 h 236"/>
                <a:gd name="T12" fmla="*/ 1 w 261"/>
                <a:gd name="T13" fmla="*/ 1 h 236"/>
                <a:gd name="T14" fmla="*/ 1 w 261"/>
                <a:gd name="T15" fmla="*/ 1 h 236"/>
                <a:gd name="T16" fmla="*/ 1 w 261"/>
                <a:gd name="T17" fmla="*/ 1 h 236"/>
                <a:gd name="T18" fmla="*/ 1 w 261"/>
                <a:gd name="T19" fmla="*/ 1 h 236"/>
                <a:gd name="T20" fmla="*/ 1 w 261"/>
                <a:gd name="T21" fmla="*/ 1 h 236"/>
                <a:gd name="T22" fmla="*/ 1 w 261"/>
                <a:gd name="T23" fmla="*/ 1 h 236"/>
                <a:gd name="T24" fmla="*/ 1 w 261"/>
                <a:gd name="T25" fmla="*/ 1 h 236"/>
                <a:gd name="T26" fmla="*/ 1 w 261"/>
                <a:gd name="T27" fmla="*/ 1 h 236"/>
                <a:gd name="T28" fmla="*/ 1 w 261"/>
                <a:gd name="T29" fmla="*/ 1 h 236"/>
                <a:gd name="T30" fmla="*/ 1 w 261"/>
                <a:gd name="T31" fmla="*/ 1 h 236"/>
                <a:gd name="T32" fmla="*/ 1 w 261"/>
                <a:gd name="T33" fmla="*/ 1 h 236"/>
                <a:gd name="T34" fmla="*/ 1 w 261"/>
                <a:gd name="T35" fmla="*/ 1 h 236"/>
                <a:gd name="T36" fmla="*/ 1 w 261"/>
                <a:gd name="T37" fmla="*/ 1 h 236"/>
                <a:gd name="T38" fmla="*/ 1 w 261"/>
                <a:gd name="T39" fmla="*/ 1 h 236"/>
                <a:gd name="T40" fmla="*/ 1 w 261"/>
                <a:gd name="T41" fmla="*/ 1 h 236"/>
                <a:gd name="T42" fmla="*/ 1 w 261"/>
                <a:gd name="T43" fmla="*/ 1 h 236"/>
                <a:gd name="T44" fmla="*/ 1 w 261"/>
                <a:gd name="T45" fmla="*/ 1 h 236"/>
                <a:gd name="T46" fmla="*/ 1 w 261"/>
                <a:gd name="T47" fmla="*/ 1 h 236"/>
                <a:gd name="T48" fmla="*/ 1 w 261"/>
                <a:gd name="T49" fmla="*/ 1 h 236"/>
                <a:gd name="T50" fmla="*/ 1 w 261"/>
                <a:gd name="T51" fmla="*/ 1 h 236"/>
                <a:gd name="T52" fmla="*/ 1 w 261"/>
                <a:gd name="T53" fmla="*/ 1 h 236"/>
                <a:gd name="T54" fmla="*/ 1 w 261"/>
                <a:gd name="T55" fmla="*/ 1 h 236"/>
                <a:gd name="T56" fmla="*/ 1 w 261"/>
                <a:gd name="T57" fmla="*/ 1 h 236"/>
                <a:gd name="T58" fmla="*/ 1 w 261"/>
                <a:gd name="T59" fmla="*/ 1 h 236"/>
                <a:gd name="T60" fmla="*/ 1 w 261"/>
                <a:gd name="T61" fmla="*/ 1 h 236"/>
                <a:gd name="T62" fmla="*/ 1 w 261"/>
                <a:gd name="T63" fmla="*/ 1 h 236"/>
                <a:gd name="T64" fmla="*/ 1 w 261"/>
                <a:gd name="T65" fmla="*/ 1 h 236"/>
                <a:gd name="T66" fmla="*/ 1 w 261"/>
                <a:gd name="T67" fmla="*/ 1 h 236"/>
                <a:gd name="T68" fmla="*/ 1 w 261"/>
                <a:gd name="T69" fmla="*/ 1 h 236"/>
                <a:gd name="T70" fmla="*/ 1 w 261"/>
                <a:gd name="T71" fmla="*/ 1 h 236"/>
                <a:gd name="T72" fmla="*/ 1 w 261"/>
                <a:gd name="T73" fmla="*/ 1 h 236"/>
                <a:gd name="T74" fmla="*/ 1 w 261"/>
                <a:gd name="T75" fmla="*/ 1 h 236"/>
                <a:gd name="T76" fmla="*/ 1 w 261"/>
                <a:gd name="T77" fmla="*/ 1 h 236"/>
                <a:gd name="T78" fmla="*/ 1 w 261"/>
                <a:gd name="T79" fmla="*/ 1 h 236"/>
                <a:gd name="T80" fmla="*/ 1 w 261"/>
                <a:gd name="T81" fmla="*/ 1 h 236"/>
                <a:gd name="T82" fmla="*/ 1 w 261"/>
                <a:gd name="T83" fmla="*/ 1 h 236"/>
                <a:gd name="T84" fmla="*/ 1 w 261"/>
                <a:gd name="T85" fmla="*/ 1 h 236"/>
                <a:gd name="T86" fmla="*/ 1 w 261"/>
                <a:gd name="T87" fmla="*/ 1 h 236"/>
                <a:gd name="T88" fmla="*/ 1 w 261"/>
                <a:gd name="T89" fmla="*/ 1 h 236"/>
                <a:gd name="T90" fmla="*/ 1 w 261"/>
                <a:gd name="T91" fmla="*/ 1 h 236"/>
                <a:gd name="T92" fmla="*/ 1 w 261"/>
                <a:gd name="T93" fmla="*/ 1 h 236"/>
                <a:gd name="T94" fmla="*/ 1 w 261"/>
                <a:gd name="T95" fmla="*/ 1 h 236"/>
                <a:gd name="T96" fmla="*/ 1 w 261"/>
                <a:gd name="T97" fmla="*/ 1 h 236"/>
                <a:gd name="T98" fmla="*/ 1 w 261"/>
                <a:gd name="T99" fmla="*/ 1 h 236"/>
                <a:gd name="T100" fmla="*/ 1 w 261"/>
                <a:gd name="T101" fmla="*/ 1 h 236"/>
                <a:gd name="T102" fmla="*/ 1 w 261"/>
                <a:gd name="T103" fmla="*/ 1 h 236"/>
                <a:gd name="T104" fmla="*/ 1 w 261"/>
                <a:gd name="T105" fmla="*/ 1 h 236"/>
                <a:gd name="T106" fmla="*/ 1 w 261"/>
                <a:gd name="T107" fmla="*/ 1 h 236"/>
                <a:gd name="T108" fmla="*/ 1 w 261"/>
                <a:gd name="T109" fmla="*/ 1 h 236"/>
                <a:gd name="T110" fmla="*/ 1 w 261"/>
                <a:gd name="T111" fmla="*/ 1 h 236"/>
                <a:gd name="T112" fmla="*/ 1 w 261"/>
                <a:gd name="T113" fmla="*/ 1 h 236"/>
                <a:gd name="T114" fmla="*/ 1 w 261"/>
                <a:gd name="T115" fmla="*/ 1 h 236"/>
                <a:gd name="T116" fmla="*/ 1 w 261"/>
                <a:gd name="T117" fmla="*/ 1 h 236"/>
                <a:gd name="T118" fmla="*/ 1 w 261"/>
                <a:gd name="T119" fmla="*/ 1 h 236"/>
                <a:gd name="T120" fmla="*/ 1 w 261"/>
                <a:gd name="T121" fmla="*/ 1 h 236"/>
                <a:gd name="T122" fmla="*/ 1 w 261"/>
                <a:gd name="T123" fmla="*/ 1 h 236"/>
                <a:gd name="T124" fmla="*/ 1 w 261"/>
                <a:gd name="T125" fmla="*/ 1 h 2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1"/>
                <a:gd name="T190" fmla="*/ 0 h 236"/>
                <a:gd name="T191" fmla="*/ 261 w 261"/>
                <a:gd name="T192" fmla="*/ 236 h 2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1" h="236">
                  <a:moveTo>
                    <a:pt x="256" y="184"/>
                  </a:moveTo>
                  <a:lnTo>
                    <a:pt x="244" y="180"/>
                  </a:lnTo>
                  <a:lnTo>
                    <a:pt x="234" y="178"/>
                  </a:lnTo>
                  <a:lnTo>
                    <a:pt x="229" y="178"/>
                  </a:lnTo>
                  <a:lnTo>
                    <a:pt x="224" y="186"/>
                  </a:lnTo>
                  <a:lnTo>
                    <a:pt x="211" y="195"/>
                  </a:lnTo>
                  <a:lnTo>
                    <a:pt x="191" y="199"/>
                  </a:lnTo>
                  <a:lnTo>
                    <a:pt x="189" y="206"/>
                  </a:lnTo>
                  <a:lnTo>
                    <a:pt x="178" y="214"/>
                  </a:lnTo>
                  <a:lnTo>
                    <a:pt x="168" y="225"/>
                  </a:lnTo>
                  <a:lnTo>
                    <a:pt x="156" y="236"/>
                  </a:lnTo>
                  <a:lnTo>
                    <a:pt x="146" y="227"/>
                  </a:lnTo>
                  <a:lnTo>
                    <a:pt x="136" y="225"/>
                  </a:lnTo>
                  <a:lnTo>
                    <a:pt x="128" y="227"/>
                  </a:lnTo>
                  <a:lnTo>
                    <a:pt x="128" y="208"/>
                  </a:lnTo>
                  <a:lnTo>
                    <a:pt x="123" y="210"/>
                  </a:lnTo>
                  <a:lnTo>
                    <a:pt x="121" y="204"/>
                  </a:lnTo>
                  <a:lnTo>
                    <a:pt x="126" y="197"/>
                  </a:lnTo>
                  <a:lnTo>
                    <a:pt x="126" y="193"/>
                  </a:lnTo>
                  <a:lnTo>
                    <a:pt x="116" y="193"/>
                  </a:lnTo>
                  <a:lnTo>
                    <a:pt x="121" y="186"/>
                  </a:lnTo>
                  <a:lnTo>
                    <a:pt x="121" y="178"/>
                  </a:lnTo>
                  <a:lnTo>
                    <a:pt x="116" y="169"/>
                  </a:lnTo>
                  <a:lnTo>
                    <a:pt x="108" y="165"/>
                  </a:lnTo>
                  <a:lnTo>
                    <a:pt x="93" y="165"/>
                  </a:lnTo>
                  <a:lnTo>
                    <a:pt x="90" y="161"/>
                  </a:lnTo>
                  <a:lnTo>
                    <a:pt x="95" y="152"/>
                  </a:lnTo>
                  <a:lnTo>
                    <a:pt x="100" y="146"/>
                  </a:lnTo>
                  <a:lnTo>
                    <a:pt x="93" y="135"/>
                  </a:lnTo>
                  <a:lnTo>
                    <a:pt x="88" y="133"/>
                  </a:lnTo>
                  <a:lnTo>
                    <a:pt x="73" y="137"/>
                  </a:lnTo>
                  <a:lnTo>
                    <a:pt x="65" y="135"/>
                  </a:lnTo>
                  <a:lnTo>
                    <a:pt x="58" y="124"/>
                  </a:lnTo>
                  <a:lnTo>
                    <a:pt x="53" y="122"/>
                  </a:lnTo>
                  <a:lnTo>
                    <a:pt x="40" y="124"/>
                  </a:lnTo>
                  <a:lnTo>
                    <a:pt x="33" y="124"/>
                  </a:lnTo>
                  <a:lnTo>
                    <a:pt x="30" y="118"/>
                  </a:lnTo>
                  <a:lnTo>
                    <a:pt x="30" y="112"/>
                  </a:lnTo>
                  <a:lnTo>
                    <a:pt x="23" y="109"/>
                  </a:lnTo>
                  <a:lnTo>
                    <a:pt x="17" y="114"/>
                  </a:lnTo>
                  <a:lnTo>
                    <a:pt x="10" y="112"/>
                  </a:lnTo>
                  <a:lnTo>
                    <a:pt x="2" y="107"/>
                  </a:lnTo>
                  <a:lnTo>
                    <a:pt x="0" y="101"/>
                  </a:lnTo>
                  <a:lnTo>
                    <a:pt x="5" y="97"/>
                  </a:lnTo>
                  <a:lnTo>
                    <a:pt x="2" y="90"/>
                  </a:lnTo>
                  <a:lnTo>
                    <a:pt x="7" y="82"/>
                  </a:lnTo>
                  <a:lnTo>
                    <a:pt x="10" y="69"/>
                  </a:lnTo>
                  <a:lnTo>
                    <a:pt x="7" y="62"/>
                  </a:lnTo>
                  <a:lnTo>
                    <a:pt x="5" y="58"/>
                  </a:lnTo>
                  <a:lnTo>
                    <a:pt x="7" y="52"/>
                  </a:lnTo>
                  <a:lnTo>
                    <a:pt x="5" y="45"/>
                  </a:lnTo>
                  <a:lnTo>
                    <a:pt x="20" y="43"/>
                  </a:lnTo>
                  <a:lnTo>
                    <a:pt x="30" y="41"/>
                  </a:lnTo>
                  <a:lnTo>
                    <a:pt x="35" y="37"/>
                  </a:lnTo>
                  <a:lnTo>
                    <a:pt x="50" y="32"/>
                  </a:lnTo>
                  <a:lnTo>
                    <a:pt x="55" y="32"/>
                  </a:lnTo>
                  <a:lnTo>
                    <a:pt x="53" y="35"/>
                  </a:lnTo>
                  <a:lnTo>
                    <a:pt x="50" y="39"/>
                  </a:lnTo>
                  <a:lnTo>
                    <a:pt x="55" y="41"/>
                  </a:lnTo>
                  <a:lnTo>
                    <a:pt x="60" y="39"/>
                  </a:lnTo>
                  <a:lnTo>
                    <a:pt x="65" y="39"/>
                  </a:lnTo>
                  <a:lnTo>
                    <a:pt x="65" y="47"/>
                  </a:lnTo>
                  <a:lnTo>
                    <a:pt x="65" y="50"/>
                  </a:lnTo>
                  <a:lnTo>
                    <a:pt x="73" y="52"/>
                  </a:lnTo>
                  <a:lnTo>
                    <a:pt x="80" y="52"/>
                  </a:lnTo>
                  <a:lnTo>
                    <a:pt x="85" y="62"/>
                  </a:lnTo>
                  <a:lnTo>
                    <a:pt x="90" y="71"/>
                  </a:lnTo>
                  <a:lnTo>
                    <a:pt x="85" y="73"/>
                  </a:lnTo>
                  <a:lnTo>
                    <a:pt x="78" y="77"/>
                  </a:lnTo>
                  <a:lnTo>
                    <a:pt x="73" y="82"/>
                  </a:lnTo>
                  <a:lnTo>
                    <a:pt x="70" y="84"/>
                  </a:lnTo>
                  <a:lnTo>
                    <a:pt x="70" y="90"/>
                  </a:lnTo>
                  <a:lnTo>
                    <a:pt x="73" y="97"/>
                  </a:lnTo>
                  <a:lnTo>
                    <a:pt x="75" y="101"/>
                  </a:lnTo>
                  <a:lnTo>
                    <a:pt x="80" y="105"/>
                  </a:lnTo>
                  <a:lnTo>
                    <a:pt x="88" y="107"/>
                  </a:lnTo>
                  <a:lnTo>
                    <a:pt x="95" y="107"/>
                  </a:lnTo>
                  <a:lnTo>
                    <a:pt x="106" y="107"/>
                  </a:lnTo>
                  <a:lnTo>
                    <a:pt x="113" y="103"/>
                  </a:lnTo>
                  <a:lnTo>
                    <a:pt x="118" y="99"/>
                  </a:lnTo>
                  <a:lnTo>
                    <a:pt x="121" y="92"/>
                  </a:lnTo>
                  <a:lnTo>
                    <a:pt x="121" y="86"/>
                  </a:lnTo>
                  <a:lnTo>
                    <a:pt x="121" y="79"/>
                  </a:lnTo>
                  <a:lnTo>
                    <a:pt x="118" y="73"/>
                  </a:lnTo>
                  <a:lnTo>
                    <a:pt x="116" y="69"/>
                  </a:lnTo>
                  <a:lnTo>
                    <a:pt x="111" y="67"/>
                  </a:lnTo>
                  <a:lnTo>
                    <a:pt x="103" y="64"/>
                  </a:lnTo>
                  <a:lnTo>
                    <a:pt x="103" y="56"/>
                  </a:lnTo>
                  <a:lnTo>
                    <a:pt x="98" y="50"/>
                  </a:lnTo>
                  <a:lnTo>
                    <a:pt x="95" y="43"/>
                  </a:lnTo>
                  <a:lnTo>
                    <a:pt x="95" y="35"/>
                  </a:lnTo>
                  <a:lnTo>
                    <a:pt x="98" y="26"/>
                  </a:lnTo>
                  <a:lnTo>
                    <a:pt x="100" y="20"/>
                  </a:lnTo>
                  <a:lnTo>
                    <a:pt x="103" y="26"/>
                  </a:lnTo>
                  <a:lnTo>
                    <a:pt x="108" y="24"/>
                  </a:lnTo>
                  <a:lnTo>
                    <a:pt x="108" y="17"/>
                  </a:lnTo>
                  <a:lnTo>
                    <a:pt x="111" y="20"/>
                  </a:lnTo>
                  <a:lnTo>
                    <a:pt x="116" y="20"/>
                  </a:lnTo>
                  <a:lnTo>
                    <a:pt x="111" y="13"/>
                  </a:lnTo>
                  <a:lnTo>
                    <a:pt x="106" y="11"/>
                  </a:lnTo>
                  <a:lnTo>
                    <a:pt x="100" y="11"/>
                  </a:lnTo>
                  <a:lnTo>
                    <a:pt x="98" y="5"/>
                  </a:lnTo>
                  <a:lnTo>
                    <a:pt x="93" y="0"/>
                  </a:lnTo>
                  <a:lnTo>
                    <a:pt x="111" y="2"/>
                  </a:lnTo>
                  <a:lnTo>
                    <a:pt x="126" y="5"/>
                  </a:lnTo>
                  <a:lnTo>
                    <a:pt x="148" y="11"/>
                  </a:lnTo>
                  <a:lnTo>
                    <a:pt x="158" y="13"/>
                  </a:lnTo>
                  <a:lnTo>
                    <a:pt x="163" y="13"/>
                  </a:lnTo>
                  <a:lnTo>
                    <a:pt x="158" y="20"/>
                  </a:lnTo>
                  <a:lnTo>
                    <a:pt x="161" y="28"/>
                  </a:lnTo>
                  <a:lnTo>
                    <a:pt x="163" y="39"/>
                  </a:lnTo>
                  <a:lnTo>
                    <a:pt x="161" y="52"/>
                  </a:lnTo>
                  <a:lnTo>
                    <a:pt x="153" y="62"/>
                  </a:lnTo>
                  <a:lnTo>
                    <a:pt x="191" y="131"/>
                  </a:lnTo>
                  <a:lnTo>
                    <a:pt x="209" y="133"/>
                  </a:lnTo>
                  <a:lnTo>
                    <a:pt x="221" y="133"/>
                  </a:lnTo>
                  <a:lnTo>
                    <a:pt x="219" y="122"/>
                  </a:lnTo>
                  <a:lnTo>
                    <a:pt x="226" y="118"/>
                  </a:lnTo>
                  <a:lnTo>
                    <a:pt x="236" y="133"/>
                  </a:lnTo>
                  <a:lnTo>
                    <a:pt x="239" y="142"/>
                  </a:lnTo>
                  <a:lnTo>
                    <a:pt x="256" y="159"/>
                  </a:lnTo>
                  <a:lnTo>
                    <a:pt x="259" y="165"/>
                  </a:lnTo>
                  <a:lnTo>
                    <a:pt x="254" y="172"/>
                  </a:lnTo>
                  <a:lnTo>
                    <a:pt x="259" y="180"/>
                  </a:lnTo>
                  <a:lnTo>
                    <a:pt x="261" y="184"/>
                  </a:lnTo>
                  <a:lnTo>
                    <a:pt x="256" y="184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8" name="Freeform 48"/>
            <p:cNvSpPr>
              <a:spLocks noChangeAspect="1"/>
            </p:cNvSpPr>
            <p:nvPr/>
          </p:nvSpPr>
          <p:spPr bwMode="auto">
            <a:xfrm rot="-547267">
              <a:off x="2359" y="1990"/>
              <a:ext cx="82" cy="97"/>
            </a:xfrm>
            <a:custGeom>
              <a:avLst/>
              <a:gdLst>
                <a:gd name="T0" fmla="*/ 1 w 159"/>
                <a:gd name="T1" fmla="*/ 0 h 169"/>
                <a:gd name="T2" fmla="*/ 1 w 159"/>
                <a:gd name="T3" fmla="*/ 1 h 169"/>
                <a:gd name="T4" fmla="*/ 1 w 159"/>
                <a:gd name="T5" fmla="*/ 1 h 169"/>
                <a:gd name="T6" fmla="*/ 1 w 159"/>
                <a:gd name="T7" fmla="*/ 1 h 169"/>
                <a:gd name="T8" fmla="*/ 1 w 159"/>
                <a:gd name="T9" fmla="*/ 1 h 169"/>
                <a:gd name="T10" fmla="*/ 1 w 159"/>
                <a:gd name="T11" fmla="*/ 1 h 169"/>
                <a:gd name="T12" fmla="*/ 1 w 159"/>
                <a:gd name="T13" fmla="*/ 1 h 169"/>
                <a:gd name="T14" fmla="*/ 1 w 159"/>
                <a:gd name="T15" fmla="*/ 1 h 169"/>
                <a:gd name="T16" fmla="*/ 1 w 159"/>
                <a:gd name="T17" fmla="*/ 1 h 169"/>
                <a:gd name="T18" fmla="*/ 1 w 159"/>
                <a:gd name="T19" fmla="*/ 1 h 169"/>
                <a:gd name="T20" fmla="*/ 1 w 159"/>
                <a:gd name="T21" fmla="*/ 1 h 169"/>
                <a:gd name="T22" fmla="*/ 1 w 159"/>
                <a:gd name="T23" fmla="*/ 1 h 169"/>
                <a:gd name="T24" fmla="*/ 1 w 159"/>
                <a:gd name="T25" fmla="*/ 1 h 169"/>
                <a:gd name="T26" fmla="*/ 1 w 159"/>
                <a:gd name="T27" fmla="*/ 1 h 169"/>
                <a:gd name="T28" fmla="*/ 1 w 159"/>
                <a:gd name="T29" fmla="*/ 1 h 169"/>
                <a:gd name="T30" fmla="*/ 1 w 159"/>
                <a:gd name="T31" fmla="*/ 1 h 169"/>
                <a:gd name="T32" fmla="*/ 1 w 159"/>
                <a:gd name="T33" fmla="*/ 1 h 169"/>
                <a:gd name="T34" fmla="*/ 1 w 159"/>
                <a:gd name="T35" fmla="*/ 1 h 169"/>
                <a:gd name="T36" fmla="*/ 1 w 159"/>
                <a:gd name="T37" fmla="*/ 1 h 169"/>
                <a:gd name="T38" fmla="*/ 1 w 159"/>
                <a:gd name="T39" fmla="*/ 1 h 169"/>
                <a:gd name="T40" fmla="*/ 1 w 159"/>
                <a:gd name="T41" fmla="*/ 1 h 169"/>
                <a:gd name="T42" fmla="*/ 1 w 159"/>
                <a:gd name="T43" fmla="*/ 1 h 169"/>
                <a:gd name="T44" fmla="*/ 1 w 159"/>
                <a:gd name="T45" fmla="*/ 1 h 169"/>
                <a:gd name="T46" fmla="*/ 1 w 159"/>
                <a:gd name="T47" fmla="*/ 1 h 169"/>
                <a:gd name="T48" fmla="*/ 1 w 159"/>
                <a:gd name="T49" fmla="*/ 1 h 169"/>
                <a:gd name="T50" fmla="*/ 1 w 159"/>
                <a:gd name="T51" fmla="*/ 1 h 169"/>
                <a:gd name="T52" fmla="*/ 1 w 159"/>
                <a:gd name="T53" fmla="*/ 1 h 169"/>
                <a:gd name="T54" fmla="*/ 1 w 159"/>
                <a:gd name="T55" fmla="*/ 1 h 169"/>
                <a:gd name="T56" fmla="*/ 1 w 159"/>
                <a:gd name="T57" fmla="*/ 1 h 169"/>
                <a:gd name="T58" fmla="*/ 1 w 159"/>
                <a:gd name="T59" fmla="*/ 1 h 169"/>
                <a:gd name="T60" fmla="*/ 1 w 159"/>
                <a:gd name="T61" fmla="*/ 1 h 169"/>
                <a:gd name="T62" fmla="*/ 1 w 159"/>
                <a:gd name="T63" fmla="*/ 1 h 169"/>
                <a:gd name="T64" fmla="*/ 1 w 159"/>
                <a:gd name="T65" fmla="*/ 1 h 169"/>
                <a:gd name="T66" fmla="*/ 1 w 159"/>
                <a:gd name="T67" fmla="*/ 1 h 169"/>
                <a:gd name="T68" fmla="*/ 1 w 159"/>
                <a:gd name="T69" fmla="*/ 1 h 169"/>
                <a:gd name="T70" fmla="*/ 1 w 159"/>
                <a:gd name="T71" fmla="*/ 1 h 169"/>
                <a:gd name="T72" fmla="*/ 1 w 159"/>
                <a:gd name="T73" fmla="*/ 1 h 169"/>
                <a:gd name="T74" fmla="*/ 1 w 159"/>
                <a:gd name="T75" fmla="*/ 1 h 169"/>
                <a:gd name="T76" fmla="*/ 1 w 159"/>
                <a:gd name="T77" fmla="*/ 1 h 169"/>
                <a:gd name="T78" fmla="*/ 1 w 159"/>
                <a:gd name="T79" fmla="*/ 1 h 169"/>
                <a:gd name="T80" fmla="*/ 1 w 159"/>
                <a:gd name="T81" fmla="*/ 1 h 169"/>
                <a:gd name="T82" fmla="*/ 0 w 159"/>
                <a:gd name="T83" fmla="*/ 1 h 169"/>
                <a:gd name="T84" fmla="*/ 1 w 159"/>
                <a:gd name="T85" fmla="*/ 1 h 169"/>
                <a:gd name="T86" fmla="*/ 1 w 159"/>
                <a:gd name="T87" fmla="*/ 1 h 169"/>
                <a:gd name="T88" fmla="*/ 1 w 159"/>
                <a:gd name="T89" fmla="*/ 1 h 169"/>
                <a:gd name="T90" fmla="*/ 1 w 159"/>
                <a:gd name="T91" fmla="*/ 1 h 169"/>
                <a:gd name="T92" fmla="*/ 1 w 159"/>
                <a:gd name="T93" fmla="*/ 1 h 169"/>
                <a:gd name="T94" fmla="*/ 1 w 159"/>
                <a:gd name="T95" fmla="*/ 1 h 169"/>
                <a:gd name="T96" fmla="*/ 1 w 159"/>
                <a:gd name="T97" fmla="*/ 0 h 169"/>
                <a:gd name="T98" fmla="*/ 1 w 159"/>
                <a:gd name="T99" fmla="*/ 0 h 1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9"/>
                <a:gd name="T151" fmla="*/ 0 h 169"/>
                <a:gd name="T152" fmla="*/ 159 w 159"/>
                <a:gd name="T153" fmla="*/ 169 h 1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9" h="169">
                  <a:moveTo>
                    <a:pt x="50" y="0"/>
                  </a:moveTo>
                  <a:lnTo>
                    <a:pt x="66" y="19"/>
                  </a:lnTo>
                  <a:lnTo>
                    <a:pt x="78" y="19"/>
                  </a:lnTo>
                  <a:lnTo>
                    <a:pt x="88" y="25"/>
                  </a:lnTo>
                  <a:lnTo>
                    <a:pt x="93" y="32"/>
                  </a:lnTo>
                  <a:lnTo>
                    <a:pt x="93" y="40"/>
                  </a:lnTo>
                  <a:lnTo>
                    <a:pt x="93" y="51"/>
                  </a:lnTo>
                  <a:lnTo>
                    <a:pt x="106" y="64"/>
                  </a:lnTo>
                  <a:lnTo>
                    <a:pt x="111" y="66"/>
                  </a:lnTo>
                  <a:lnTo>
                    <a:pt x="116" y="66"/>
                  </a:lnTo>
                  <a:lnTo>
                    <a:pt x="121" y="62"/>
                  </a:lnTo>
                  <a:lnTo>
                    <a:pt x="128" y="66"/>
                  </a:lnTo>
                  <a:lnTo>
                    <a:pt x="133" y="72"/>
                  </a:lnTo>
                  <a:lnTo>
                    <a:pt x="139" y="83"/>
                  </a:lnTo>
                  <a:lnTo>
                    <a:pt x="146" y="90"/>
                  </a:lnTo>
                  <a:lnTo>
                    <a:pt x="159" y="90"/>
                  </a:lnTo>
                  <a:lnTo>
                    <a:pt x="156" y="107"/>
                  </a:lnTo>
                  <a:lnTo>
                    <a:pt x="149" y="111"/>
                  </a:lnTo>
                  <a:lnTo>
                    <a:pt x="151" y="122"/>
                  </a:lnTo>
                  <a:lnTo>
                    <a:pt x="144" y="130"/>
                  </a:lnTo>
                  <a:lnTo>
                    <a:pt x="149" y="132"/>
                  </a:lnTo>
                  <a:lnTo>
                    <a:pt x="149" y="145"/>
                  </a:lnTo>
                  <a:lnTo>
                    <a:pt x="144" y="145"/>
                  </a:lnTo>
                  <a:lnTo>
                    <a:pt x="144" y="156"/>
                  </a:lnTo>
                  <a:lnTo>
                    <a:pt x="131" y="154"/>
                  </a:lnTo>
                  <a:lnTo>
                    <a:pt x="128" y="167"/>
                  </a:lnTo>
                  <a:lnTo>
                    <a:pt x="113" y="169"/>
                  </a:lnTo>
                  <a:lnTo>
                    <a:pt x="108" y="160"/>
                  </a:lnTo>
                  <a:lnTo>
                    <a:pt x="88" y="152"/>
                  </a:lnTo>
                  <a:lnTo>
                    <a:pt x="86" y="160"/>
                  </a:lnTo>
                  <a:lnTo>
                    <a:pt x="76" y="160"/>
                  </a:lnTo>
                  <a:lnTo>
                    <a:pt x="71" y="145"/>
                  </a:lnTo>
                  <a:lnTo>
                    <a:pt x="61" y="143"/>
                  </a:lnTo>
                  <a:lnTo>
                    <a:pt x="56" y="137"/>
                  </a:lnTo>
                  <a:lnTo>
                    <a:pt x="45" y="139"/>
                  </a:lnTo>
                  <a:lnTo>
                    <a:pt x="45" y="128"/>
                  </a:lnTo>
                  <a:lnTo>
                    <a:pt x="50" y="126"/>
                  </a:lnTo>
                  <a:lnTo>
                    <a:pt x="43" y="115"/>
                  </a:lnTo>
                  <a:lnTo>
                    <a:pt x="28" y="117"/>
                  </a:lnTo>
                  <a:lnTo>
                    <a:pt x="20" y="100"/>
                  </a:lnTo>
                  <a:lnTo>
                    <a:pt x="3" y="98"/>
                  </a:lnTo>
                  <a:lnTo>
                    <a:pt x="0" y="79"/>
                  </a:lnTo>
                  <a:lnTo>
                    <a:pt x="15" y="75"/>
                  </a:lnTo>
                  <a:lnTo>
                    <a:pt x="20" y="68"/>
                  </a:lnTo>
                  <a:lnTo>
                    <a:pt x="20" y="53"/>
                  </a:lnTo>
                  <a:lnTo>
                    <a:pt x="20" y="45"/>
                  </a:lnTo>
                  <a:lnTo>
                    <a:pt x="28" y="38"/>
                  </a:lnTo>
                  <a:lnTo>
                    <a:pt x="33" y="27"/>
                  </a:lnTo>
                  <a:lnTo>
                    <a:pt x="33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9" name="Freeform 49"/>
            <p:cNvSpPr>
              <a:spLocks noChangeAspect="1"/>
            </p:cNvSpPr>
            <p:nvPr/>
          </p:nvSpPr>
          <p:spPr bwMode="auto">
            <a:xfrm rot="-547267">
              <a:off x="2422" y="2019"/>
              <a:ext cx="92" cy="77"/>
            </a:xfrm>
            <a:custGeom>
              <a:avLst/>
              <a:gdLst>
                <a:gd name="T0" fmla="*/ 1 w 184"/>
                <a:gd name="T1" fmla="*/ 1 h 131"/>
                <a:gd name="T2" fmla="*/ 1 w 184"/>
                <a:gd name="T3" fmla="*/ 1 h 131"/>
                <a:gd name="T4" fmla="*/ 1 w 184"/>
                <a:gd name="T5" fmla="*/ 1 h 131"/>
                <a:gd name="T6" fmla="*/ 1 w 184"/>
                <a:gd name="T7" fmla="*/ 1 h 131"/>
                <a:gd name="T8" fmla="*/ 1 w 184"/>
                <a:gd name="T9" fmla="*/ 1 h 131"/>
                <a:gd name="T10" fmla="*/ 0 w 184"/>
                <a:gd name="T11" fmla="*/ 1 h 131"/>
                <a:gd name="T12" fmla="*/ 1 w 184"/>
                <a:gd name="T13" fmla="*/ 1 h 131"/>
                <a:gd name="T14" fmla="*/ 1 w 184"/>
                <a:gd name="T15" fmla="*/ 1 h 131"/>
                <a:gd name="T16" fmla="*/ 1 w 184"/>
                <a:gd name="T17" fmla="*/ 1 h 131"/>
                <a:gd name="T18" fmla="*/ 1 w 184"/>
                <a:gd name="T19" fmla="*/ 1 h 131"/>
                <a:gd name="T20" fmla="*/ 1 w 184"/>
                <a:gd name="T21" fmla="*/ 1 h 131"/>
                <a:gd name="T22" fmla="*/ 1 w 184"/>
                <a:gd name="T23" fmla="*/ 1 h 131"/>
                <a:gd name="T24" fmla="*/ 1 w 184"/>
                <a:gd name="T25" fmla="*/ 1 h 131"/>
                <a:gd name="T26" fmla="*/ 1 w 184"/>
                <a:gd name="T27" fmla="*/ 1 h 131"/>
                <a:gd name="T28" fmla="*/ 1 w 184"/>
                <a:gd name="T29" fmla="*/ 1 h 131"/>
                <a:gd name="T30" fmla="*/ 1 w 184"/>
                <a:gd name="T31" fmla="*/ 1 h 131"/>
                <a:gd name="T32" fmla="*/ 1 w 184"/>
                <a:gd name="T33" fmla="*/ 1 h 131"/>
                <a:gd name="T34" fmla="*/ 1 w 184"/>
                <a:gd name="T35" fmla="*/ 1 h 131"/>
                <a:gd name="T36" fmla="*/ 1 w 184"/>
                <a:gd name="T37" fmla="*/ 1 h 131"/>
                <a:gd name="T38" fmla="*/ 1 w 184"/>
                <a:gd name="T39" fmla="*/ 1 h 131"/>
                <a:gd name="T40" fmla="*/ 1 w 184"/>
                <a:gd name="T41" fmla="*/ 1 h 131"/>
                <a:gd name="T42" fmla="*/ 1 w 184"/>
                <a:gd name="T43" fmla="*/ 1 h 131"/>
                <a:gd name="T44" fmla="*/ 1 w 184"/>
                <a:gd name="T45" fmla="*/ 1 h 131"/>
                <a:gd name="T46" fmla="*/ 1 w 184"/>
                <a:gd name="T47" fmla="*/ 1 h 131"/>
                <a:gd name="T48" fmla="*/ 1 w 184"/>
                <a:gd name="T49" fmla="*/ 1 h 131"/>
                <a:gd name="T50" fmla="*/ 1 w 184"/>
                <a:gd name="T51" fmla="*/ 1 h 131"/>
                <a:gd name="T52" fmla="*/ 1 w 184"/>
                <a:gd name="T53" fmla="*/ 1 h 131"/>
                <a:gd name="T54" fmla="*/ 1 w 184"/>
                <a:gd name="T55" fmla="*/ 1 h 131"/>
                <a:gd name="T56" fmla="*/ 1 w 184"/>
                <a:gd name="T57" fmla="*/ 1 h 131"/>
                <a:gd name="T58" fmla="*/ 1 w 184"/>
                <a:gd name="T59" fmla="*/ 1 h 131"/>
                <a:gd name="T60" fmla="*/ 1 w 184"/>
                <a:gd name="T61" fmla="*/ 1 h 131"/>
                <a:gd name="T62" fmla="*/ 1 w 184"/>
                <a:gd name="T63" fmla="*/ 1 h 131"/>
                <a:gd name="T64" fmla="*/ 1 w 184"/>
                <a:gd name="T65" fmla="*/ 1 h 13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4"/>
                <a:gd name="T100" fmla="*/ 0 h 131"/>
                <a:gd name="T101" fmla="*/ 184 w 184"/>
                <a:gd name="T102" fmla="*/ 131 h 13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4" h="131">
                  <a:moveTo>
                    <a:pt x="46" y="18"/>
                  </a:moveTo>
                  <a:lnTo>
                    <a:pt x="43" y="35"/>
                  </a:lnTo>
                  <a:lnTo>
                    <a:pt x="36" y="39"/>
                  </a:lnTo>
                  <a:lnTo>
                    <a:pt x="38" y="50"/>
                  </a:lnTo>
                  <a:lnTo>
                    <a:pt x="31" y="58"/>
                  </a:lnTo>
                  <a:lnTo>
                    <a:pt x="36" y="60"/>
                  </a:lnTo>
                  <a:lnTo>
                    <a:pt x="36" y="73"/>
                  </a:lnTo>
                  <a:lnTo>
                    <a:pt x="31" y="73"/>
                  </a:lnTo>
                  <a:lnTo>
                    <a:pt x="31" y="84"/>
                  </a:lnTo>
                  <a:lnTo>
                    <a:pt x="18" y="82"/>
                  </a:lnTo>
                  <a:lnTo>
                    <a:pt x="15" y="95"/>
                  </a:lnTo>
                  <a:lnTo>
                    <a:pt x="0" y="97"/>
                  </a:lnTo>
                  <a:lnTo>
                    <a:pt x="3" y="101"/>
                  </a:lnTo>
                  <a:lnTo>
                    <a:pt x="8" y="103"/>
                  </a:lnTo>
                  <a:lnTo>
                    <a:pt x="8" y="110"/>
                  </a:lnTo>
                  <a:lnTo>
                    <a:pt x="26" y="120"/>
                  </a:lnTo>
                  <a:lnTo>
                    <a:pt x="36" y="118"/>
                  </a:lnTo>
                  <a:lnTo>
                    <a:pt x="36" y="127"/>
                  </a:lnTo>
                  <a:lnTo>
                    <a:pt x="51" y="131"/>
                  </a:lnTo>
                  <a:lnTo>
                    <a:pt x="61" y="131"/>
                  </a:lnTo>
                  <a:lnTo>
                    <a:pt x="61" y="127"/>
                  </a:lnTo>
                  <a:lnTo>
                    <a:pt x="61" y="120"/>
                  </a:lnTo>
                  <a:lnTo>
                    <a:pt x="56" y="118"/>
                  </a:lnTo>
                  <a:lnTo>
                    <a:pt x="56" y="114"/>
                  </a:lnTo>
                  <a:lnTo>
                    <a:pt x="66" y="110"/>
                  </a:lnTo>
                  <a:lnTo>
                    <a:pt x="66" y="101"/>
                  </a:lnTo>
                  <a:lnTo>
                    <a:pt x="68" y="99"/>
                  </a:lnTo>
                  <a:lnTo>
                    <a:pt x="88" y="99"/>
                  </a:lnTo>
                  <a:lnTo>
                    <a:pt x="88" y="103"/>
                  </a:lnTo>
                  <a:lnTo>
                    <a:pt x="96" y="101"/>
                  </a:lnTo>
                  <a:lnTo>
                    <a:pt x="98" y="97"/>
                  </a:lnTo>
                  <a:lnTo>
                    <a:pt x="109" y="99"/>
                  </a:lnTo>
                  <a:lnTo>
                    <a:pt x="121" y="107"/>
                  </a:lnTo>
                  <a:lnTo>
                    <a:pt x="131" y="112"/>
                  </a:lnTo>
                  <a:lnTo>
                    <a:pt x="144" y="127"/>
                  </a:lnTo>
                  <a:lnTo>
                    <a:pt x="151" y="129"/>
                  </a:lnTo>
                  <a:lnTo>
                    <a:pt x="154" y="118"/>
                  </a:lnTo>
                  <a:lnTo>
                    <a:pt x="164" y="120"/>
                  </a:lnTo>
                  <a:lnTo>
                    <a:pt x="174" y="120"/>
                  </a:lnTo>
                  <a:lnTo>
                    <a:pt x="179" y="114"/>
                  </a:lnTo>
                  <a:lnTo>
                    <a:pt x="184" y="105"/>
                  </a:lnTo>
                  <a:lnTo>
                    <a:pt x="184" y="99"/>
                  </a:lnTo>
                  <a:lnTo>
                    <a:pt x="179" y="86"/>
                  </a:lnTo>
                  <a:lnTo>
                    <a:pt x="184" y="77"/>
                  </a:lnTo>
                  <a:lnTo>
                    <a:pt x="181" y="67"/>
                  </a:lnTo>
                  <a:lnTo>
                    <a:pt x="171" y="65"/>
                  </a:lnTo>
                  <a:lnTo>
                    <a:pt x="161" y="62"/>
                  </a:lnTo>
                  <a:lnTo>
                    <a:pt x="154" y="67"/>
                  </a:lnTo>
                  <a:lnTo>
                    <a:pt x="149" y="65"/>
                  </a:lnTo>
                  <a:lnTo>
                    <a:pt x="141" y="58"/>
                  </a:lnTo>
                  <a:lnTo>
                    <a:pt x="136" y="47"/>
                  </a:lnTo>
                  <a:lnTo>
                    <a:pt x="126" y="47"/>
                  </a:lnTo>
                  <a:lnTo>
                    <a:pt x="124" y="39"/>
                  </a:lnTo>
                  <a:lnTo>
                    <a:pt x="116" y="37"/>
                  </a:lnTo>
                  <a:lnTo>
                    <a:pt x="106" y="35"/>
                  </a:lnTo>
                  <a:lnTo>
                    <a:pt x="111" y="24"/>
                  </a:lnTo>
                  <a:lnTo>
                    <a:pt x="111" y="18"/>
                  </a:lnTo>
                  <a:lnTo>
                    <a:pt x="103" y="11"/>
                  </a:lnTo>
                  <a:lnTo>
                    <a:pt x="101" y="5"/>
                  </a:lnTo>
                  <a:lnTo>
                    <a:pt x="93" y="0"/>
                  </a:lnTo>
                  <a:lnTo>
                    <a:pt x="93" y="13"/>
                  </a:lnTo>
                  <a:lnTo>
                    <a:pt x="83" y="24"/>
                  </a:lnTo>
                  <a:lnTo>
                    <a:pt x="73" y="26"/>
                  </a:lnTo>
                  <a:lnTo>
                    <a:pt x="63" y="22"/>
                  </a:lnTo>
                  <a:lnTo>
                    <a:pt x="46" y="18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0" name="Freeform 50"/>
            <p:cNvSpPr>
              <a:spLocks noChangeAspect="1"/>
            </p:cNvSpPr>
            <p:nvPr/>
          </p:nvSpPr>
          <p:spPr bwMode="auto">
            <a:xfrm rot="-547267">
              <a:off x="2457" y="2070"/>
              <a:ext cx="99" cy="89"/>
            </a:xfrm>
            <a:custGeom>
              <a:avLst/>
              <a:gdLst>
                <a:gd name="T0" fmla="*/ 1 w 196"/>
                <a:gd name="T1" fmla="*/ 1 h 154"/>
                <a:gd name="T2" fmla="*/ 1 w 196"/>
                <a:gd name="T3" fmla="*/ 1 h 154"/>
                <a:gd name="T4" fmla="*/ 1 w 196"/>
                <a:gd name="T5" fmla="*/ 1 h 154"/>
                <a:gd name="T6" fmla="*/ 1 w 196"/>
                <a:gd name="T7" fmla="*/ 1 h 154"/>
                <a:gd name="T8" fmla="*/ 1 w 196"/>
                <a:gd name="T9" fmla="*/ 1 h 154"/>
                <a:gd name="T10" fmla="*/ 1 w 196"/>
                <a:gd name="T11" fmla="*/ 1 h 154"/>
                <a:gd name="T12" fmla="*/ 1 w 196"/>
                <a:gd name="T13" fmla="*/ 0 h 154"/>
                <a:gd name="T14" fmla="*/ 1 w 196"/>
                <a:gd name="T15" fmla="*/ 1 h 154"/>
                <a:gd name="T16" fmla="*/ 1 w 196"/>
                <a:gd name="T17" fmla="*/ 1 h 154"/>
                <a:gd name="T18" fmla="*/ 1 w 196"/>
                <a:gd name="T19" fmla="*/ 1 h 154"/>
                <a:gd name="T20" fmla="*/ 1 w 196"/>
                <a:gd name="T21" fmla="*/ 1 h 154"/>
                <a:gd name="T22" fmla="*/ 1 w 196"/>
                <a:gd name="T23" fmla="*/ 1 h 154"/>
                <a:gd name="T24" fmla="*/ 1 w 196"/>
                <a:gd name="T25" fmla="*/ 1 h 154"/>
                <a:gd name="T26" fmla="*/ 1 w 196"/>
                <a:gd name="T27" fmla="*/ 1 h 154"/>
                <a:gd name="T28" fmla="*/ 1 w 196"/>
                <a:gd name="T29" fmla="*/ 1 h 154"/>
                <a:gd name="T30" fmla="*/ 1 w 196"/>
                <a:gd name="T31" fmla="*/ 1 h 154"/>
                <a:gd name="T32" fmla="*/ 1 w 196"/>
                <a:gd name="T33" fmla="*/ 1 h 154"/>
                <a:gd name="T34" fmla="*/ 1 w 196"/>
                <a:gd name="T35" fmla="*/ 1 h 154"/>
                <a:gd name="T36" fmla="*/ 1 w 196"/>
                <a:gd name="T37" fmla="*/ 1 h 154"/>
                <a:gd name="T38" fmla="*/ 1 w 196"/>
                <a:gd name="T39" fmla="*/ 1 h 154"/>
                <a:gd name="T40" fmla="*/ 1 w 196"/>
                <a:gd name="T41" fmla="*/ 1 h 154"/>
                <a:gd name="T42" fmla="*/ 1 w 196"/>
                <a:gd name="T43" fmla="*/ 1 h 154"/>
                <a:gd name="T44" fmla="*/ 1 w 196"/>
                <a:gd name="T45" fmla="*/ 1 h 154"/>
                <a:gd name="T46" fmla="*/ 1 w 196"/>
                <a:gd name="T47" fmla="*/ 1 h 154"/>
                <a:gd name="T48" fmla="*/ 1 w 196"/>
                <a:gd name="T49" fmla="*/ 1 h 154"/>
                <a:gd name="T50" fmla="*/ 1 w 196"/>
                <a:gd name="T51" fmla="*/ 1 h 154"/>
                <a:gd name="T52" fmla="*/ 1 w 196"/>
                <a:gd name="T53" fmla="*/ 1 h 154"/>
                <a:gd name="T54" fmla="*/ 1 w 196"/>
                <a:gd name="T55" fmla="*/ 1 h 154"/>
                <a:gd name="T56" fmla="*/ 1 w 196"/>
                <a:gd name="T57" fmla="*/ 1 h 154"/>
                <a:gd name="T58" fmla="*/ 1 w 196"/>
                <a:gd name="T59" fmla="*/ 1 h 154"/>
                <a:gd name="T60" fmla="*/ 1 w 196"/>
                <a:gd name="T61" fmla="*/ 1 h 154"/>
                <a:gd name="T62" fmla="*/ 1 w 196"/>
                <a:gd name="T63" fmla="*/ 1 h 154"/>
                <a:gd name="T64" fmla="*/ 1 w 196"/>
                <a:gd name="T65" fmla="*/ 1 h 154"/>
                <a:gd name="T66" fmla="*/ 1 w 196"/>
                <a:gd name="T67" fmla="*/ 1 h 154"/>
                <a:gd name="T68" fmla="*/ 1 w 196"/>
                <a:gd name="T69" fmla="*/ 1 h 1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6"/>
                <a:gd name="T106" fmla="*/ 0 h 154"/>
                <a:gd name="T107" fmla="*/ 196 w 196"/>
                <a:gd name="T108" fmla="*/ 154 h 15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6" h="154">
                  <a:moveTo>
                    <a:pt x="0" y="34"/>
                  </a:moveTo>
                  <a:lnTo>
                    <a:pt x="10" y="34"/>
                  </a:lnTo>
                  <a:lnTo>
                    <a:pt x="10" y="30"/>
                  </a:lnTo>
                  <a:lnTo>
                    <a:pt x="10" y="23"/>
                  </a:lnTo>
                  <a:lnTo>
                    <a:pt x="5" y="21"/>
                  </a:lnTo>
                  <a:lnTo>
                    <a:pt x="5" y="17"/>
                  </a:lnTo>
                  <a:lnTo>
                    <a:pt x="15" y="13"/>
                  </a:lnTo>
                  <a:lnTo>
                    <a:pt x="15" y="4"/>
                  </a:lnTo>
                  <a:lnTo>
                    <a:pt x="17" y="2"/>
                  </a:lnTo>
                  <a:lnTo>
                    <a:pt x="37" y="2"/>
                  </a:lnTo>
                  <a:lnTo>
                    <a:pt x="37" y="6"/>
                  </a:lnTo>
                  <a:lnTo>
                    <a:pt x="45" y="4"/>
                  </a:lnTo>
                  <a:lnTo>
                    <a:pt x="47" y="0"/>
                  </a:lnTo>
                  <a:lnTo>
                    <a:pt x="58" y="2"/>
                  </a:lnTo>
                  <a:lnTo>
                    <a:pt x="70" y="10"/>
                  </a:lnTo>
                  <a:lnTo>
                    <a:pt x="80" y="15"/>
                  </a:lnTo>
                  <a:lnTo>
                    <a:pt x="93" y="30"/>
                  </a:lnTo>
                  <a:lnTo>
                    <a:pt x="100" y="32"/>
                  </a:lnTo>
                  <a:lnTo>
                    <a:pt x="103" y="21"/>
                  </a:lnTo>
                  <a:lnTo>
                    <a:pt x="113" y="23"/>
                  </a:lnTo>
                  <a:lnTo>
                    <a:pt x="123" y="23"/>
                  </a:lnTo>
                  <a:lnTo>
                    <a:pt x="128" y="17"/>
                  </a:lnTo>
                  <a:lnTo>
                    <a:pt x="133" y="8"/>
                  </a:lnTo>
                  <a:lnTo>
                    <a:pt x="133" y="2"/>
                  </a:lnTo>
                  <a:lnTo>
                    <a:pt x="138" y="10"/>
                  </a:lnTo>
                  <a:lnTo>
                    <a:pt x="141" y="19"/>
                  </a:lnTo>
                  <a:lnTo>
                    <a:pt x="151" y="21"/>
                  </a:lnTo>
                  <a:lnTo>
                    <a:pt x="153" y="30"/>
                  </a:lnTo>
                  <a:lnTo>
                    <a:pt x="161" y="30"/>
                  </a:lnTo>
                  <a:lnTo>
                    <a:pt x="163" y="21"/>
                  </a:lnTo>
                  <a:lnTo>
                    <a:pt x="173" y="25"/>
                  </a:lnTo>
                  <a:lnTo>
                    <a:pt x="178" y="34"/>
                  </a:lnTo>
                  <a:lnTo>
                    <a:pt x="181" y="49"/>
                  </a:lnTo>
                  <a:lnTo>
                    <a:pt x="181" y="62"/>
                  </a:lnTo>
                  <a:lnTo>
                    <a:pt x="191" y="60"/>
                  </a:lnTo>
                  <a:lnTo>
                    <a:pt x="196" y="62"/>
                  </a:lnTo>
                  <a:lnTo>
                    <a:pt x="196" y="70"/>
                  </a:lnTo>
                  <a:lnTo>
                    <a:pt x="188" y="70"/>
                  </a:lnTo>
                  <a:lnTo>
                    <a:pt x="183" y="77"/>
                  </a:lnTo>
                  <a:lnTo>
                    <a:pt x="178" y="90"/>
                  </a:lnTo>
                  <a:lnTo>
                    <a:pt x="166" y="96"/>
                  </a:lnTo>
                  <a:lnTo>
                    <a:pt x="153" y="100"/>
                  </a:lnTo>
                  <a:lnTo>
                    <a:pt x="151" y="105"/>
                  </a:lnTo>
                  <a:lnTo>
                    <a:pt x="148" y="120"/>
                  </a:lnTo>
                  <a:lnTo>
                    <a:pt x="141" y="128"/>
                  </a:lnTo>
                  <a:lnTo>
                    <a:pt x="123" y="128"/>
                  </a:lnTo>
                  <a:lnTo>
                    <a:pt x="110" y="128"/>
                  </a:lnTo>
                  <a:lnTo>
                    <a:pt x="98" y="139"/>
                  </a:lnTo>
                  <a:lnTo>
                    <a:pt x="93" y="135"/>
                  </a:lnTo>
                  <a:lnTo>
                    <a:pt x="85" y="137"/>
                  </a:lnTo>
                  <a:lnTo>
                    <a:pt x="85" y="143"/>
                  </a:lnTo>
                  <a:lnTo>
                    <a:pt x="73" y="152"/>
                  </a:lnTo>
                  <a:lnTo>
                    <a:pt x="58" y="154"/>
                  </a:lnTo>
                  <a:lnTo>
                    <a:pt x="40" y="154"/>
                  </a:lnTo>
                  <a:lnTo>
                    <a:pt x="32" y="154"/>
                  </a:lnTo>
                  <a:lnTo>
                    <a:pt x="25" y="130"/>
                  </a:lnTo>
                  <a:lnTo>
                    <a:pt x="20" y="109"/>
                  </a:lnTo>
                  <a:lnTo>
                    <a:pt x="20" y="105"/>
                  </a:lnTo>
                  <a:lnTo>
                    <a:pt x="20" y="87"/>
                  </a:lnTo>
                  <a:lnTo>
                    <a:pt x="12" y="87"/>
                  </a:lnTo>
                  <a:lnTo>
                    <a:pt x="12" y="81"/>
                  </a:lnTo>
                  <a:lnTo>
                    <a:pt x="17" y="81"/>
                  </a:lnTo>
                  <a:lnTo>
                    <a:pt x="17" y="72"/>
                  </a:lnTo>
                  <a:lnTo>
                    <a:pt x="10" y="70"/>
                  </a:lnTo>
                  <a:lnTo>
                    <a:pt x="7" y="68"/>
                  </a:lnTo>
                  <a:lnTo>
                    <a:pt x="15" y="60"/>
                  </a:lnTo>
                  <a:lnTo>
                    <a:pt x="10" y="55"/>
                  </a:lnTo>
                  <a:lnTo>
                    <a:pt x="15" y="51"/>
                  </a:lnTo>
                  <a:lnTo>
                    <a:pt x="5" y="4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1" name="Freeform 51"/>
            <p:cNvSpPr>
              <a:spLocks noChangeAspect="1"/>
            </p:cNvSpPr>
            <p:nvPr/>
          </p:nvSpPr>
          <p:spPr bwMode="auto">
            <a:xfrm rot="-547267">
              <a:off x="2340" y="2036"/>
              <a:ext cx="131" cy="157"/>
            </a:xfrm>
            <a:custGeom>
              <a:avLst/>
              <a:gdLst>
                <a:gd name="T0" fmla="*/ 1 w 259"/>
                <a:gd name="T1" fmla="*/ 1 h 274"/>
                <a:gd name="T2" fmla="*/ 1 w 259"/>
                <a:gd name="T3" fmla="*/ 1 h 274"/>
                <a:gd name="T4" fmla="*/ 1 w 259"/>
                <a:gd name="T5" fmla="*/ 1 h 274"/>
                <a:gd name="T6" fmla="*/ 1 w 259"/>
                <a:gd name="T7" fmla="*/ 1 h 274"/>
                <a:gd name="T8" fmla="*/ 1 w 259"/>
                <a:gd name="T9" fmla="*/ 1 h 274"/>
                <a:gd name="T10" fmla="*/ 1 w 259"/>
                <a:gd name="T11" fmla="*/ 1 h 274"/>
                <a:gd name="T12" fmla="*/ 1 w 259"/>
                <a:gd name="T13" fmla="*/ 1 h 274"/>
                <a:gd name="T14" fmla="*/ 1 w 259"/>
                <a:gd name="T15" fmla="*/ 1 h 274"/>
                <a:gd name="T16" fmla="*/ 1 w 259"/>
                <a:gd name="T17" fmla="*/ 1 h 274"/>
                <a:gd name="T18" fmla="*/ 1 w 259"/>
                <a:gd name="T19" fmla="*/ 1 h 274"/>
                <a:gd name="T20" fmla="*/ 1 w 259"/>
                <a:gd name="T21" fmla="*/ 1 h 274"/>
                <a:gd name="T22" fmla="*/ 1 w 259"/>
                <a:gd name="T23" fmla="*/ 1 h 274"/>
                <a:gd name="T24" fmla="*/ 1 w 259"/>
                <a:gd name="T25" fmla="*/ 1 h 274"/>
                <a:gd name="T26" fmla="*/ 1 w 259"/>
                <a:gd name="T27" fmla="*/ 1 h 274"/>
                <a:gd name="T28" fmla="*/ 1 w 259"/>
                <a:gd name="T29" fmla="*/ 1 h 274"/>
                <a:gd name="T30" fmla="*/ 1 w 259"/>
                <a:gd name="T31" fmla="*/ 1 h 274"/>
                <a:gd name="T32" fmla="*/ 1 w 259"/>
                <a:gd name="T33" fmla="*/ 1 h 274"/>
                <a:gd name="T34" fmla="*/ 1 w 259"/>
                <a:gd name="T35" fmla="*/ 1 h 274"/>
                <a:gd name="T36" fmla="*/ 1 w 259"/>
                <a:gd name="T37" fmla="*/ 1 h 274"/>
                <a:gd name="T38" fmla="*/ 1 w 259"/>
                <a:gd name="T39" fmla="*/ 1 h 274"/>
                <a:gd name="T40" fmla="*/ 1 w 259"/>
                <a:gd name="T41" fmla="*/ 1 h 274"/>
                <a:gd name="T42" fmla="*/ 1 w 259"/>
                <a:gd name="T43" fmla="*/ 1 h 274"/>
                <a:gd name="T44" fmla="*/ 1 w 259"/>
                <a:gd name="T45" fmla="*/ 1 h 274"/>
                <a:gd name="T46" fmla="*/ 1 w 259"/>
                <a:gd name="T47" fmla="*/ 1 h 274"/>
                <a:gd name="T48" fmla="*/ 1 w 259"/>
                <a:gd name="T49" fmla="*/ 1 h 274"/>
                <a:gd name="T50" fmla="*/ 1 w 259"/>
                <a:gd name="T51" fmla="*/ 1 h 274"/>
                <a:gd name="T52" fmla="*/ 1 w 259"/>
                <a:gd name="T53" fmla="*/ 1 h 274"/>
                <a:gd name="T54" fmla="*/ 1 w 259"/>
                <a:gd name="T55" fmla="*/ 1 h 274"/>
                <a:gd name="T56" fmla="*/ 1 w 259"/>
                <a:gd name="T57" fmla="*/ 1 h 274"/>
                <a:gd name="T58" fmla="*/ 1 w 259"/>
                <a:gd name="T59" fmla="*/ 1 h 274"/>
                <a:gd name="T60" fmla="*/ 1 w 259"/>
                <a:gd name="T61" fmla="*/ 1 h 274"/>
                <a:gd name="T62" fmla="*/ 1 w 259"/>
                <a:gd name="T63" fmla="*/ 1 h 274"/>
                <a:gd name="T64" fmla="*/ 1 w 259"/>
                <a:gd name="T65" fmla="*/ 1 h 274"/>
                <a:gd name="T66" fmla="*/ 1 w 259"/>
                <a:gd name="T67" fmla="*/ 1 h 274"/>
                <a:gd name="T68" fmla="*/ 1 w 259"/>
                <a:gd name="T69" fmla="*/ 1 h 274"/>
                <a:gd name="T70" fmla="*/ 1 w 259"/>
                <a:gd name="T71" fmla="*/ 1 h 274"/>
                <a:gd name="T72" fmla="*/ 1 w 259"/>
                <a:gd name="T73" fmla="*/ 1 h 274"/>
                <a:gd name="T74" fmla="*/ 1 w 259"/>
                <a:gd name="T75" fmla="*/ 1 h 274"/>
                <a:gd name="T76" fmla="*/ 1 w 259"/>
                <a:gd name="T77" fmla="*/ 1 h 274"/>
                <a:gd name="T78" fmla="*/ 1 w 259"/>
                <a:gd name="T79" fmla="*/ 1 h 274"/>
                <a:gd name="T80" fmla="*/ 0 w 259"/>
                <a:gd name="T81" fmla="*/ 1 h 274"/>
                <a:gd name="T82" fmla="*/ 1 w 259"/>
                <a:gd name="T83" fmla="*/ 1 h 274"/>
                <a:gd name="T84" fmla="*/ 1 w 259"/>
                <a:gd name="T85" fmla="*/ 1 h 274"/>
                <a:gd name="T86" fmla="*/ 1 w 259"/>
                <a:gd name="T87" fmla="*/ 1 h 274"/>
                <a:gd name="T88" fmla="*/ 1 w 259"/>
                <a:gd name="T89" fmla="*/ 1 h 274"/>
                <a:gd name="T90" fmla="*/ 1 w 259"/>
                <a:gd name="T91" fmla="*/ 0 h 274"/>
                <a:gd name="T92" fmla="*/ 1 w 259"/>
                <a:gd name="T93" fmla="*/ 1 h 274"/>
                <a:gd name="T94" fmla="*/ 1 w 259"/>
                <a:gd name="T95" fmla="*/ 1 h 274"/>
                <a:gd name="T96" fmla="*/ 1 w 259"/>
                <a:gd name="T97" fmla="*/ 1 h 274"/>
                <a:gd name="T98" fmla="*/ 1 w 259"/>
                <a:gd name="T99" fmla="*/ 1 h 274"/>
                <a:gd name="T100" fmla="*/ 1 w 259"/>
                <a:gd name="T101" fmla="*/ 1 h 274"/>
                <a:gd name="T102" fmla="*/ 1 w 259"/>
                <a:gd name="T103" fmla="*/ 1 h 274"/>
                <a:gd name="T104" fmla="*/ 1 w 259"/>
                <a:gd name="T105" fmla="*/ 1 h 27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59"/>
                <a:gd name="T160" fmla="*/ 0 h 274"/>
                <a:gd name="T161" fmla="*/ 259 w 259"/>
                <a:gd name="T162" fmla="*/ 274 h 27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59" h="274">
                  <a:moveTo>
                    <a:pt x="176" y="90"/>
                  </a:moveTo>
                  <a:lnTo>
                    <a:pt x="179" y="94"/>
                  </a:lnTo>
                  <a:lnTo>
                    <a:pt x="184" y="96"/>
                  </a:lnTo>
                  <a:lnTo>
                    <a:pt x="184" y="103"/>
                  </a:lnTo>
                  <a:lnTo>
                    <a:pt x="202" y="113"/>
                  </a:lnTo>
                  <a:lnTo>
                    <a:pt x="212" y="111"/>
                  </a:lnTo>
                  <a:lnTo>
                    <a:pt x="212" y="120"/>
                  </a:lnTo>
                  <a:lnTo>
                    <a:pt x="227" y="124"/>
                  </a:lnTo>
                  <a:lnTo>
                    <a:pt x="232" y="133"/>
                  </a:lnTo>
                  <a:lnTo>
                    <a:pt x="242" y="141"/>
                  </a:lnTo>
                  <a:lnTo>
                    <a:pt x="237" y="145"/>
                  </a:lnTo>
                  <a:lnTo>
                    <a:pt x="242" y="150"/>
                  </a:lnTo>
                  <a:lnTo>
                    <a:pt x="234" y="158"/>
                  </a:lnTo>
                  <a:lnTo>
                    <a:pt x="237" y="160"/>
                  </a:lnTo>
                  <a:lnTo>
                    <a:pt x="244" y="162"/>
                  </a:lnTo>
                  <a:lnTo>
                    <a:pt x="244" y="171"/>
                  </a:lnTo>
                  <a:lnTo>
                    <a:pt x="239" y="171"/>
                  </a:lnTo>
                  <a:lnTo>
                    <a:pt x="239" y="177"/>
                  </a:lnTo>
                  <a:lnTo>
                    <a:pt x="247" y="177"/>
                  </a:lnTo>
                  <a:lnTo>
                    <a:pt x="247" y="195"/>
                  </a:lnTo>
                  <a:lnTo>
                    <a:pt x="247" y="199"/>
                  </a:lnTo>
                  <a:lnTo>
                    <a:pt x="252" y="220"/>
                  </a:lnTo>
                  <a:lnTo>
                    <a:pt x="259" y="244"/>
                  </a:lnTo>
                  <a:lnTo>
                    <a:pt x="249" y="250"/>
                  </a:lnTo>
                  <a:lnTo>
                    <a:pt x="247" y="242"/>
                  </a:lnTo>
                  <a:lnTo>
                    <a:pt x="239" y="242"/>
                  </a:lnTo>
                  <a:lnTo>
                    <a:pt x="234" y="248"/>
                  </a:lnTo>
                  <a:lnTo>
                    <a:pt x="222" y="248"/>
                  </a:lnTo>
                  <a:lnTo>
                    <a:pt x="212" y="246"/>
                  </a:lnTo>
                  <a:lnTo>
                    <a:pt x="196" y="244"/>
                  </a:lnTo>
                  <a:lnTo>
                    <a:pt x="191" y="242"/>
                  </a:lnTo>
                  <a:lnTo>
                    <a:pt x="189" y="237"/>
                  </a:lnTo>
                  <a:lnTo>
                    <a:pt x="184" y="237"/>
                  </a:lnTo>
                  <a:lnTo>
                    <a:pt x="179" y="242"/>
                  </a:lnTo>
                  <a:lnTo>
                    <a:pt x="174" y="246"/>
                  </a:lnTo>
                  <a:lnTo>
                    <a:pt x="159" y="242"/>
                  </a:lnTo>
                  <a:lnTo>
                    <a:pt x="156" y="242"/>
                  </a:lnTo>
                  <a:lnTo>
                    <a:pt x="154" y="244"/>
                  </a:lnTo>
                  <a:lnTo>
                    <a:pt x="144" y="242"/>
                  </a:lnTo>
                  <a:lnTo>
                    <a:pt x="141" y="235"/>
                  </a:lnTo>
                  <a:lnTo>
                    <a:pt x="139" y="233"/>
                  </a:lnTo>
                  <a:lnTo>
                    <a:pt x="131" y="237"/>
                  </a:lnTo>
                  <a:lnTo>
                    <a:pt x="126" y="246"/>
                  </a:lnTo>
                  <a:lnTo>
                    <a:pt x="121" y="257"/>
                  </a:lnTo>
                  <a:lnTo>
                    <a:pt x="116" y="257"/>
                  </a:lnTo>
                  <a:lnTo>
                    <a:pt x="119" y="274"/>
                  </a:lnTo>
                  <a:lnTo>
                    <a:pt x="91" y="265"/>
                  </a:lnTo>
                  <a:lnTo>
                    <a:pt x="91" y="259"/>
                  </a:lnTo>
                  <a:lnTo>
                    <a:pt x="96" y="252"/>
                  </a:lnTo>
                  <a:lnTo>
                    <a:pt x="96" y="242"/>
                  </a:lnTo>
                  <a:lnTo>
                    <a:pt x="96" y="227"/>
                  </a:lnTo>
                  <a:lnTo>
                    <a:pt x="96" y="218"/>
                  </a:lnTo>
                  <a:lnTo>
                    <a:pt x="91" y="214"/>
                  </a:lnTo>
                  <a:lnTo>
                    <a:pt x="86" y="214"/>
                  </a:lnTo>
                  <a:lnTo>
                    <a:pt x="81" y="205"/>
                  </a:lnTo>
                  <a:lnTo>
                    <a:pt x="83" y="201"/>
                  </a:lnTo>
                  <a:lnTo>
                    <a:pt x="81" y="197"/>
                  </a:lnTo>
                  <a:lnTo>
                    <a:pt x="73" y="195"/>
                  </a:lnTo>
                  <a:lnTo>
                    <a:pt x="78" y="182"/>
                  </a:lnTo>
                  <a:lnTo>
                    <a:pt x="73" y="175"/>
                  </a:lnTo>
                  <a:lnTo>
                    <a:pt x="63" y="177"/>
                  </a:lnTo>
                  <a:lnTo>
                    <a:pt x="58" y="180"/>
                  </a:lnTo>
                  <a:lnTo>
                    <a:pt x="51" y="169"/>
                  </a:lnTo>
                  <a:lnTo>
                    <a:pt x="56" y="165"/>
                  </a:lnTo>
                  <a:lnTo>
                    <a:pt x="58" y="158"/>
                  </a:lnTo>
                  <a:lnTo>
                    <a:pt x="51" y="154"/>
                  </a:lnTo>
                  <a:lnTo>
                    <a:pt x="41" y="158"/>
                  </a:lnTo>
                  <a:lnTo>
                    <a:pt x="33" y="147"/>
                  </a:lnTo>
                  <a:lnTo>
                    <a:pt x="28" y="143"/>
                  </a:lnTo>
                  <a:lnTo>
                    <a:pt x="41" y="133"/>
                  </a:lnTo>
                  <a:lnTo>
                    <a:pt x="58" y="111"/>
                  </a:lnTo>
                  <a:lnTo>
                    <a:pt x="53" y="100"/>
                  </a:lnTo>
                  <a:lnTo>
                    <a:pt x="38" y="83"/>
                  </a:lnTo>
                  <a:lnTo>
                    <a:pt x="28" y="88"/>
                  </a:lnTo>
                  <a:lnTo>
                    <a:pt x="20" y="85"/>
                  </a:lnTo>
                  <a:lnTo>
                    <a:pt x="23" y="79"/>
                  </a:lnTo>
                  <a:lnTo>
                    <a:pt x="28" y="75"/>
                  </a:lnTo>
                  <a:lnTo>
                    <a:pt x="15" y="73"/>
                  </a:lnTo>
                  <a:lnTo>
                    <a:pt x="8" y="73"/>
                  </a:lnTo>
                  <a:lnTo>
                    <a:pt x="3" y="64"/>
                  </a:lnTo>
                  <a:lnTo>
                    <a:pt x="3" y="53"/>
                  </a:lnTo>
                  <a:lnTo>
                    <a:pt x="0" y="45"/>
                  </a:lnTo>
                  <a:lnTo>
                    <a:pt x="10" y="34"/>
                  </a:lnTo>
                  <a:lnTo>
                    <a:pt x="10" y="26"/>
                  </a:lnTo>
                  <a:lnTo>
                    <a:pt x="15" y="19"/>
                  </a:lnTo>
                  <a:lnTo>
                    <a:pt x="18" y="17"/>
                  </a:lnTo>
                  <a:lnTo>
                    <a:pt x="28" y="17"/>
                  </a:lnTo>
                  <a:lnTo>
                    <a:pt x="36" y="11"/>
                  </a:lnTo>
                  <a:lnTo>
                    <a:pt x="41" y="11"/>
                  </a:lnTo>
                  <a:lnTo>
                    <a:pt x="48" y="2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6" y="19"/>
                  </a:lnTo>
                  <a:lnTo>
                    <a:pt x="83" y="21"/>
                  </a:lnTo>
                  <a:lnTo>
                    <a:pt x="91" y="38"/>
                  </a:lnTo>
                  <a:lnTo>
                    <a:pt x="106" y="36"/>
                  </a:lnTo>
                  <a:lnTo>
                    <a:pt x="113" y="47"/>
                  </a:lnTo>
                  <a:lnTo>
                    <a:pt x="108" y="49"/>
                  </a:lnTo>
                  <a:lnTo>
                    <a:pt x="108" y="60"/>
                  </a:lnTo>
                  <a:lnTo>
                    <a:pt x="119" y="58"/>
                  </a:lnTo>
                  <a:lnTo>
                    <a:pt x="124" y="64"/>
                  </a:lnTo>
                  <a:lnTo>
                    <a:pt x="134" y="66"/>
                  </a:lnTo>
                  <a:lnTo>
                    <a:pt x="139" y="81"/>
                  </a:lnTo>
                  <a:lnTo>
                    <a:pt x="149" y="81"/>
                  </a:lnTo>
                  <a:lnTo>
                    <a:pt x="151" y="73"/>
                  </a:lnTo>
                  <a:lnTo>
                    <a:pt x="171" y="81"/>
                  </a:lnTo>
                  <a:lnTo>
                    <a:pt x="176" y="9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" name="Freeform 52"/>
            <p:cNvSpPr>
              <a:spLocks noChangeAspect="1"/>
            </p:cNvSpPr>
            <p:nvPr/>
          </p:nvSpPr>
          <p:spPr bwMode="auto">
            <a:xfrm rot="-547267">
              <a:off x="2092" y="2115"/>
              <a:ext cx="97" cy="136"/>
            </a:xfrm>
            <a:custGeom>
              <a:avLst/>
              <a:gdLst>
                <a:gd name="T0" fmla="*/ 1 w 191"/>
                <a:gd name="T1" fmla="*/ 1 h 237"/>
                <a:gd name="T2" fmla="*/ 1 w 191"/>
                <a:gd name="T3" fmla="*/ 1 h 237"/>
                <a:gd name="T4" fmla="*/ 1 w 191"/>
                <a:gd name="T5" fmla="*/ 1 h 237"/>
                <a:gd name="T6" fmla="*/ 1 w 191"/>
                <a:gd name="T7" fmla="*/ 1 h 237"/>
                <a:gd name="T8" fmla="*/ 1 w 191"/>
                <a:gd name="T9" fmla="*/ 1 h 237"/>
                <a:gd name="T10" fmla="*/ 1 w 191"/>
                <a:gd name="T11" fmla="*/ 1 h 237"/>
                <a:gd name="T12" fmla="*/ 1 w 191"/>
                <a:gd name="T13" fmla="*/ 1 h 237"/>
                <a:gd name="T14" fmla="*/ 1 w 191"/>
                <a:gd name="T15" fmla="*/ 1 h 237"/>
                <a:gd name="T16" fmla="*/ 1 w 191"/>
                <a:gd name="T17" fmla="*/ 1 h 237"/>
                <a:gd name="T18" fmla="*/ 1 w 191"/>
                <a:gd name="T19" fmla="*/ 1 h 237"/>
                <a:gd name="T20" fmla="*/ 1 w 191"/>
                <a:gd name="T21" fmla="*/ 1 h 237"/>
                <a:gd name="T22" fmla="*/ 1 w 191"/>
                <a:gd name="T23" fmla="*/ 1 h 237"/>
                <a:gd name="T24" fmla="*/ 1 w 191"/>
                <a:gd name="T25" fmla="*/ 1 h 237"/>
                <a:gd name="T26" fmla="*/ 1 w 191"/>
                <a:gd name="T27" fmla="*/ 1 h 237"/>
                <a:gd name="T28" fmla="*/ 1 w 191"/>
                <a:gd name="T29" fmla="*/ 0 h 237"/>
                <a:gd name="T30" fmla="*/ 1 w 191"/>
                <a:gd name="T31" fmla="*/ 1 h 237"/>
                <a:gd name="T32" fmla="*/ 1 w 191"/>
                <a:gd name="T33" fmla="*/ 1 h 237"/>
                <a:gd name="T34" fmla="*/ 1 w 191"/>
                <a:gd name="T35" fmla="*/ 1 h 237"/>
                <a:gd name="T36" fmla="*/ 1 w 191"/>
                <a:gd name="T37" fmla="*/ 1 h 237"/>
                <a:gd name="T38" fmla="*/ 1 w 191"/>
                <a:gd name="T39" fmla="*/ 1 h 237"/>
                <a:gd name="T40" fmla="*/ 1 w 191"/>
                <a:gd name="T41" fmla="*/ 1 h 237"/>
                <a:gd name="T42" fmla="*/ 1 w 191"/>
                <a:gd name="T43" fmla="*/ 1 h 237"/>
                <a:gd name="T44" fmla="*/ 1 w 191"/>
                <a:gd name="T45" fmla="*/ 1 h 237"/>
                <a:gd name="T46" fmla="*/ 1 w 191"/>
                <a:gd name="T47" fmla="*/ 1 h 237"/>
                <a:gd name="T48" fmla="*/ 1 w 191"/>
                <a:gd name="T49" fmla="*/ 1 h 237"/>
                <a:gd name="T50" fmla="*/ 1 w 191"/>
                <a:gd name="T51" fmla="*/ 1 h 237"/>
                <a:gd name="T52" fmla="*/ 1 w 191"/>
                <a:gd name="T53" fmla="*/ 1 h 237"/>
                <a:gd name="T54" fmla="*/ 1 w 191"/>
                <a:gd name="T55" fmla="*/ 1 h 237"/>
                <a:gd name="T56" fmla="*/ 0 w 191"/>
                <a:gd name="T57" fmla="*/ 1 h 237"/>
                <a:gd name="T58" fmla="*/ 1 w 191"/>
                <a:gd name="T59" fmla="*/ 1 h 237"/>
                <a:gd name="T60" fmla="*/ 1 w 191"/>
                <a:gd name="T61" fmla="*/ 1 h 237"/>
                <a:gd name="T62" fmla="*/ 1 w 191"/>
                <a:gd name="T63" fmla="*/ 1 h 237"/>
                <a:gd name="T64" fmla="*/ 1 w 191"/>
                <a:gd name="T65" fmla="*/ 1 h 237"/>
                <a:gd name="T66" fmla="*/ 1 w 191"/>
                <a:gd name="T67" fmla="*/ 1 h 237"/>
                <a:gd name="T68" fmla="*/ 1 w 191"/>
                <a:gd name="T69" fmla="*/ 1 h 237"/>
                <a:gd name="T70" fmla="*/ 1 w 191"/>
                <a:gd name="T71" fmla="*/ 1 h 237"/>
                <a:gd name="T72" fmla="*/ 1 w 191"/>
                <a:gd name="T73" fmla="*/ 1 h 237"/>
                <a:gd name="T74" fmla="*/ 1 w 191"/>
                <a:gd name="T75" fmla="*/ 1 h 237"/>
                <a:gd name="T76" fmla="*/ 1 w 191"/>
                <a:gd name="T77" fmla="*/ 1 h 237"/>
                <a:gd name="T78" fmla="*/ 1 w 191"/>
                <a:gd name="T79" fmla="*/ 1 h 237"/>
                <a:gd name="T80" fmla="*/ 1 w 191"/>
                <a:gd name="T81" fmla="*/ 1 h 237"/>
                <a:gd name="T82" fmla="*/ 1 w 191"/>
                <a:gd name="T83" fmla="*/ 1 h 237"/>
                <a:gd name="T84" fmla="*/ 1 w 191"/>
                <a:gd name="T85" fmla="*/ 1 h 237"/>
                <a:gd name="T86" fmla="*/ 1 w 191"/>
                <a:gd name="T87" fmla="*/ 1 h 237"/>
                <a:gd name="T88" fmla="*/ 1 w 191"/>
                <a:gd name="T89" fmla="*/ 1 h 237"/>
                <a:gd name="T90" fmla="*/ 1 w 191"/>
                <a:gd name="T91" fmla="*/ 1 h 237"/>
                <a:gd name="T92" fmla="*/ 1 w 191"/>
                <a:gd name="T93" fmla="*/ 1 h 237"/>
                <a:gd name="T94" fmla="*/ 1 w 191"/>
                <a:gd name="T95" fmla="*/ 1 h 237"/>
                <a:gd name="T96" fmla="*/ 1 w 191"/>
                <a:gd name="T97" fmla="*/ 1 h 237"/>
                <a:gd name="T98" fmla="*/ 1 w 191"/>
                <a:gd name="T99" fmla="*/ 1 h 237"/>
                <a:gd name="T100" fmla="*/ 1 w 191"/>
                <a:gd name="T101" fmla="*/ 1 h 237"/>
                <a:gd name="T102" fmla="*/ 1 w 191"/>
                <a:gd name="T103" fmla="*/ 1 h 237"/>
                <a:gd name="T104" fmla="*/ 1 w 191"/>
                <a:gd name="T105" fmla="*/ 1 h 237"/>
                <a:gd name="T106" fmla="*/ 1 w 191"/>
                <a:gd name="T107" fmla="*/ 1 h 237"/>
                <a:gd name="T108" fmla="*/ 1 w 191"/>
                <a:gd name="T109" fmla="*/ 1 h 237"/>
                <a:gd name="T110" fmla="*/ 1 w 191"/>
                <a:gd name="T111" fmla="*/ 1 h 237"/>
                <a:gd name="T112" fmla="*/ 1 w 191"/>
                <a:gd name="T113" fmla="*/ 1 h 23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1"/>
                <a:gd name="T172" fmla="*/ 0 h 237"/>
                <a:gd name="T173" fmla="*/ 191 w 191"/>
                <a:gd name="T174" fmla="*/ 237 h 23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1" h="237">
                  <a:moveTo>
                    <a:pt x="121" y="224"/>
                  </a:moveTo>
                  <a:lnTo>
                    <a:pt x="116" y="214"/>
                  </a:lnTo>
                  <a:lnTo>
                    <a:pt x="123" y="203"/>
                  </a:lnTo>
                  <a:lnTo>
                    <a:pt x="131" y="209"/>
                  </a:lnTo>
                  <a:lnTo>
                    <a:pt x="141" y="201"/>
                  </a:lnTo>
                  <a:lnTo>
                    <a:pt x="136" y="197"/>
                  </a:lnTo>
                  <a:lnTo>
                    <a:pt x="138" y="182"/>
                  </a:lnTo>
                  <a:lnTo>
                    <a:pt x="146" y="175"/>
                  </a:lnTo>
                  <a:lnTo>
                    <a:pt x="138" y="171"/>
                  </a:lnTo>
                  <a:lnTo>
                    <a:pt x="143" y="167"/>
                  </a:lnTo>
                  <a:lnTo>
                    <a:pt x="143" y="156"/>
                  </a:lnTo>
                  <a:lnTo>
                    <a:pt x="148" y="156"/>
                  </a:lnTo>
                  <a:lnTo>
                    <a:pt x="153" y="147"/>
                  </a:lnTo>
                  <a:lnTo>
                    <a:pt x="161" y="145"/>
                  </a:lnTo>
                  <a:lnTo>
                    <a:pt x="163" y="152"/>
                  </a:lnTo>
                  <a:lnTo>
                    <a:pt x="173" y="150"/>
                  </a:lnTo>
                  <a:lnTo>
                    <a:pt x="178" y="145"/>
                  </a:lnTo>
                  <a:lnTo>
                    <a:pt x="178" y="135"/>
                  </a:lnTo>
                  <a:lnTo>
                    <a:pt x="186" y="135"/>
                  </a:lnTo>
                  <a:lnTo>
                    <a:pt x="191" y="128"/>
                  </a:lnTo>
                  <a:lnTo>
                    <a:pt x="181" y="122"/>
                  </a:lnTo>
                  <a:lnTo>
                    <a:pt x="171" y="109"/>
                  </a:lnTo>
                  <a:lnTo>
                    <a:pt x="171" y="107"/>
                  </a:lnTo>
                  <a:lnTo>
                    <a:pt x="171" y="98"/>
                  </a:lnTo>
                  <a:lnTo>
                    <a:pt x="176" y="85"/>
                  </a:lnTo>
                  <a:lnTo>
                    <a:pt x="186" y="83"/>
                  </a:lnTo>
                  <a:lnTo>
                    <a:pt x="181" y="68"/>
                  </a:lnTo>
                  <a:lnTo>
                    <a:pt x="173" y="51"/>
                  </a:lnTo>
                  <a:lnTo>
                    <a:pt x="166" y="53"/>
                  </a:lnTo>
                  <a:lnTo>
                    <a:pt x="158" y="58"/>
                  </a:lnTo>
                  <a:lnTo>
                    <a:pt x="151" y="53"/>
                  </a:lnTo>
                  <a:lnTo>
                    <a:pt x="148" y="45"/>
                  </a:lnTo>
                  <a:lnTo>
                    <a:pt x="158" y="38"/>
                  </a:lnTo>
                  <a:lnTo>
                    <a:pt x="158" y="30"/>
                  </a:lnTo>
                  <a:lnTo>
                    <a:pt x="153" y="25"/>
                  </a:lnTo>
                  <a:lnTo>
                    <a:pt x="148" y="19"/>
                  </a:lnTo>
                  <a:lnTo>
                    <a:pt x="141" y="19"/>
                  </a:lnTo>
                  <a:lnTo>
                    <a:pt x="138" y="30"/>
                  </a:lnTo>
                  <a:lnTo>
                    <a:pt x="133" y="25"/>
                  </a:lnTo>
                  <a:lnTo>
                    <a:pt x="136" y="19"/>
                  </a:lnTo>
                  <a:lnTo>
                    <a:pt x="128" y="15"/>
                  </a:lnTo>
                  <a:lnTo>
                    <a:pt x="123" y="10"/>
                  </a:lnTo>
                  <a:lnTo>
                    <a:pt x="118" y="6"/>
                  </a:lnTo>
                  <a:lnTo>
                    <a:pt x="116" y="0"/>
                  </a:lnTo>
                  <a:lnTo>
                    <a:pt x="113" y="8"/>
                  </a:lnTo>
                  <a:lnTo>
                    <a:pt x="108" y="10"/>
                  </a:lnTo>
                  <a:lnTo>
                    <a:pt x="103" y="17"/>
                  </a:lnTo>
                  <a:lnTo>
                    <a:pt x="103" y="25"/>
                  </a:lnTo>
                  <a:lnTo>
                    <a:pt x="105" y="34"/>
                  </a:lnTo>
                  <a:lnTo>
                    <a:pt x="105" y="43"/>
                  </a:lnTo>
                  <a:lnTo>
                    <a:pt x="108" y="51"/>
                  </a:lnTo>
                  <a:lnTo>
                    <a:pt x="103" y="51"/>
                  </a:lnTo>
                  <a:lnTo>
                    <a:pt x="103" y="43"/>
                  </a:lnTo>
                  <a:lnTo>
                    <a:pt x="100" y="38"/>
                  </a:lnTo>
                  <a:lnTo>
                    <a:pt x="93" y="40"/>
                  </a:lnTo>
                  <a:lnTo>
                    <a:pt x="88" y="40"/>
                  </a:lnTo>
                  <a:lnTo>
                    <a:pt x="88" y="34"/>
                  </a:lnTo>
                  <a:lnTo>
                    <a:pt x="83" y="34"/>
                  </a:lnTo>
                  <a:lnTo>
                    <a:pt x="78" y="36"/>
                  </a:lnTo>
                  <a:lnTo>
                    <a:pt x="68" y="38"/>
                  </a:lnTo>
                  <a:lnTo>
                    <a:pt x="65" y="36"/>
                  </a:lnTo>
                  <a:lnTo>
                    <a:pt x="58" y="36"/>
                  </a:lnTo>
                  <a:lnTo>
                    <a:pt x="55" y="40"/>
                  </a:lnTo>
                  <a:lnTo>
                    <a:pt x="50" y="47"/>
                  </a:lnTo>
                  <a:lnTo>
                    <a:pt x="45" y="51"/>
                  </a:lnTo>
                  <a:lnTo>
                    <a:pt x="40" y="47"/>
                  </a:lnTo>
                  <a:lnTo>
                    <a:pt x="40" y="43"/>
                  </a:lnTo>
                  <a:lnTo>
                    <a:pt x="35" y="38"/>
                  </a:lnTo>
                  <a:lnTo>
                    <a:pt x="33" y="34"/>
                  </a:lnTo>
                  <a:lnTo>
                    <a:pt x="25" y="36"/>
                  </a:lnTo>
                  <a:lnTo>
                    <a:pt x="25" y="32"/>
                  </a:lnTo>
                  <a:lnTo>
                    <a:pt x="27" y="30"/>
                  </a:lnTo>
                  <a:lnTo>
                    <a:pt x="25" y="23"/>
                  </a:lnTo>
                  <a:lnTo>
                    <a:pt x="22" y="17"/>
                  </a:lnTo>
                  <a:lnTo>
                    <a:pt x="17" y="19"/>
                  </a:lnTo>
                  <a:lnTo>
                    <a:pt x="17" y="25"/>
                  </a:lnTo>
                  <a:lnTo>
                    <a:pt x="12" y="21"/>
                  </a:lnTo>
                  <a:lnTo>
                    <a:pt x="7" y="17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7" y="28"/>
                  </a:lnTo>
                  <a:lnTo>
                    <a:pt x="7" y="30"/>
                  </a:lnTo>
                  <a:lnTo>
                    <a:pt x="7" y="38"/>
                  </a:lnTo>
                  <a:lnTo>
                    <a:pt x="7" y="47"/>
                  </a:lnTo>
                  <a:lnTo>
                    <a:pt x="5" y="53"/>
                  </a:lnTo>
                  <a:lnTo>
                    <a:pt x="0" y="60"/>
                  </a:lnTo>
                  <a:lnTo>
                    <a:pt x="0" y="70"/>
                  </a:lnTo>
                  <a:lnTo>
                    <a:pt x="5" y="75"/>
                  </a:lnTo>
                  <a:lnTo>
                    <a:pt x="7" y="79"/>
                  </a:lnTo>
                  <a:lnTo>
                    <a:pt x="10" y="92"/>
                  </a:lnTo>
                  <a:lnTo>
                    <a:pt x="10" y="98"/>
                  </a:lnTo>
                  <a:lnTo>
                    <a:pt x="10" y="109"/>
                  </a:lnTo>
                  <a:lnTo>
                    <a:pt x="12" y="115"/>
                  </a:lnTo>
                  <a:lnTo>
                    <a:pt x="17" y="124"/>
                  </a:lnTo>
                  <a:lnTo>
                    <a:pt x="15" y="132"/>
                  </a:lnTo>
                  <a:lnTo>
                    <a:pt x="15" y="141"/>
                  </a:lnTo>
                  <a:lnTo>
                    <a:pt x="15" y="150"/>
                  </a:lnTo>
                  <a:lnTo>
                    <a:pt x="15" y="156"/>
                  </a:lnTo>
                  <a:lnTo>
                    <a:pt x="12" y="177"/>
                  </a:lnTo>
                  <a:lnTo>
                    <a:pt x="12" y="188"/>
                  </a:lnTo>
                  <a:lnTo>
                    <a:pt x="10" y="195"/>
                  </a:lnTo>
                  <a:lnTo>
                    <a:pt x="7" y="199"/>
                  </a:lnTo>
                  <a:lnTo>
                    <a:pt x="7" y="205"/>
                  </a:lnTo>
                  <a:lnTo>
                    <a:pt x="15" y="203"/>
                  </a:lnTo>
                  <a:lnTo>
                    <a:pt x="22" y="203"/>
                  </a:lnTo>
                  <a:lnTo>
                    <a:pt x="27" y="205"/>
                  </a:lnTo>
                  <a:lnTo>
                    <a:pt x="30" y="212"/>
                  </a:lnTo>
                  <a:lnTo>
                    <a:pt x="33" y="216"/>
                  </a:lnTo>
                  <a:lnTo>
                    <a:pt x="35" y="222"/>
                  </a:lnTo>
                  <a:lnTo>
                    <a:pt x="38" y="229"/>
                  </a:lnTo>
                  <a:lnTo>
                    <a:pt x="53" y="218"/>
                  </a:lnTo>
                  <a:lnTo>
                    <a:pt x="65" y="216"/>
                  </a:lnTo>
                  <a:lnTo>
                    <a:pt x="73" y="214"/>
                  </a:lnTo>
                  <a:lnTo>
                    <a:pt x="75" y="214"/>
                  </a:lnTo>
                  <a:lnTo>
                    <a:pt x="80" y="195"/>
                  </a:lnTo>
                  <a:lnTo>
                    <a:pt x="78" y="190"/>
                  </a:lnTo>
                  <a:lnTo>
                    <a:pt x="80" y="186"/>
                  </a:lnTo>
                  <a:lnTo>
                    <a:pt x="85" y="177"/>
                  </a:lnTo>
                  <a:lnTo>
                    <a:pt x="90" y="171"/>
                  </a:lnTo>
                  <a:lnTo>
                    <a:pt x="85" y="171"/>
                  </a:lnTo>
                  <a:lnTo>
                    <a:pt x="80" y="175"/>
                  </a:lnTo>
                  <a:lnTo>
                    <a:pt x="73" y="180"/>
                  </a:lnTo>
                  <a:lnTo>
                    <a:pt x="65" y="186"/>
                  </a:lnTo>
                  <a:lnTo>
                    <a:pt x="58" y="195"/>
                  </a:lnTo>
                  <a:lnTo>
                    <a:pt x="48" y="199"/>
                  </a:lnTo>
                  <a:lnTo>
                    <a:pt x="43" y="199"/>
                  </a:lnTo>
                  <a:lnTo>
                    <a:pt x="38" y="197"/>
                  </a:lnTo>
                  <a:lnTo>
                    <a:pt x="38" y="192"/>
                  </a:lnTo>
                  <a:lnTo>
                    <a:pt x="33" y="188"/>
                  </a:lnTo>
                  <a:lnTo>
                    <a:pt x="30" y="184"/>
                  </a:lnTo>
                  <a:lnTo>
                    <a:pt x="30" y="180"/>
                  </a:lnTo>
                  <a:lnTo>
                    <a:pt x="40" y="175"/>
                  </a:lnTo>
                  <a:lnTo>
                    <a:pt x="45" y="171"/>
                  </a:lnTo>
                  <a:lnTo>
                    <a:pt x="45" y="175"/>
                  </a:lnTo>
                  <a:lnTo>
                    <a:pt x="50" y="180"/>
                  </a:lnTo>
                  <a:lnTo>
                    <a:pt x="55" y="180"/>
                  </a:lnTo>
                  <a:lnTo>
                    <a:pt x="55" y="171"/>
                  </a:lnTo>
                  <a:lnTo>
                    <a:pt x="60" y="169"/>
                  </a:lnTo>
                  <a:lnTo>
                    <a:pt x="68" y="162"/>
                  </a:lnTo>
                  <a:lnTo>
                    <a:pt x="75" y="158"/>
                  </a:lnTo>
                  <a:lnTo>
                    <a:pt x="85" y="152"/>
                  </a:lnTo>
                  <a:lnTo>
                    <a:pt x="85" y="145"/>
                  </a:lnTo>
                  <a:lnTo>
                    <a:pt x="83" y="139"/>
                  </a:lnTo>
                  <a:lnTo>
                    <a:pt x="73" y="126"/>
                  </a:lnTo>
                  <a:lnTo>
                    <a:pt x="68" y="126"/>
                  </a:lnTo>
                  <a:lnTo>
                    <a:pt x="58" y="115"/>
                  </a:lnTo>
                  <a:lnTo>
                    <a:pt x="55" y="109"/>
                  </a:lnTo>
                  <a:lnTo>
                    <a:pt x="53" y="102"/>
                  </a:lnTo>
                  <a:lnTo>
                    <a:pt x="55" y="98"/>
                  </a:lnTo>
                  <a:lnTo>
                    <a:pt x="58" y="105"/>
                  </a:lnTo>
                  <a:lnTo>
                    <a:pt x="68" y="113"/>
                  </a:lnTo>
                  <a:lnTo>
                    <a:pt x="75" y="122"/>
                  </a:lnTo>
                  <a:lnTo>
                    <a:pt x="80" y="124"/>
                  </a:lnTo>
                  <a:lnTo>
                    <a:pt x="88" y="124"/>
                  </a:lnTo>
                  <a:lnTo>
                    <a:pt x="95" y="128"/>
                  </a:lnTo>
                  <a:lnTo>
                    <a:pt x="95" y="137"/>
                  </a:lnTo>
                  <a:lnTo>
                    <a:pt x="105" y="152"/>
                  </a:lnTo>
                  <a:lnTo>
                    <a:pt x="103" y="165"/>
                  </a:lnTo>
                  <a:lnTo>
                    <a:pt x="103" y="169"/>
                  </a:lnTo>
                  <a:lnTo>
                    <a:pt x="100" y="177"/>
                  </a:lnTo>
                  <a:lnTo>
                    <a:pt x="90" y="188"/>
                  </a:lnTo>
                  <a:lnTo>
                    <a:pt x="85" y="195"/>
                  </a:lnTo>
                  <a:lnTo>
                    <a:pt x="80" y="195"/>
                  </a:lnTo>
                  <a:lnTo>
                    <a:pt x="75" y="214"/>
                  </a:lnTo>
                  <a:lnTo>
                    <a:pt x="83" y="222"/>
                  </a:lnTo>
                  <a:lnTo>
                    <a:pt x="80" y="231"/>
                  </a:lnTo>
                  <a:lnTo>
                    <a:pt x="85" y="237"/>
                  </a:lnTo>
                  <a:lnTo>
                    <a:pt x="93" y="233"/>
                  </a:lnTo>
                  <a:lnTo>
                    <a:pt x="108" y="233"/>
                  </a:lnTo>
                  <a:lnTo>
                    <a:pt x="105" y="222"/>
                  </a:lnTo>
                  <a:lnTo>
                    <a:pt x="121" y="224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" name="Freeform 53"/>
            <p:cNvSpPr>
              <a:spLocks noChangeAspect="1"/>
            </p:cNvSpPr>
            <p:nvPr/>
          </p:nvSpPr>
          <p:spPr bwMode="auto">
            <a:xfrm rot="-547267">
              <a:off x="2160" y="2186"/>
              <a:ext cx="87" cy="136"/>
            </a:xfrm>
            <a:custGeom>
              <a:avLst/>
              <a:gdLst>
                <a:gd name="T0" fmla="*/ 1 w 172"/>
                <a:gd name="T1" fmla="*/ 1 h 231"/>
                <a:gd name="T2" fmla="*/ 1 w 172"/>
                <a:gd name="T3" fmla="*/ 1 h 231"/>
                <a:gd name="T4" fmla="*/ 1 w 172"/>
                <a:gd name="T5" fmla="*/ 1 h 231"/>
                <a:gd name="T6" fmla="*/ 1 w 172"/>
                <a:gd name="T7" fmla="*/ 1 h 231"/>
                <a:gd name="T8" fmla="*/ 1 w 172"/>
                <a:gd name="T9" fmla="*/ 1 h 231"/>
                <a:gd name="T10" fmla="*/ 1 w 172"/>
                <a:gd name="T11" fmla="*/ 1 h 231"/>
                <a:gd name="T12" fmla="*/ 1 w 172"/>
                <a:gd name="T13" fmla="*/ 1 h 231"/>
                <a:gd name="T14" fmla="*/ 1 w 172"/>
                <a:gd name="T15" fmla="*/ 1 h 231"/>
                <a:gd name="T16" fmla="*/ 1 w 172"/>
                <a:gd name="T17" fmla="*/ 1 h 231"/>
                <a:gd name="T18" fmla="*/ 1 w 172"/>
                <a:gd name="T19" fmla="*/ 1 h 231"/>
                <a:gd name="T20" fmla="*/ 1 w 172"/>
                <a:gd name="T21" fmla="*/ 1 h 231"/>
                <a:gd name="T22" fmla="*/ 1 w 172"/>
                <a:gd name="T23" fmla="*/ 1 h 231"/>
                <a:gd name="T24" fmla="*/ 1 w 172"/>
                <a:gd name="T25" fmla="*/ 1 h 231"/>
                <a:gd name="T26" fmla="*/ 1 w 172"/>
                <a:gd name="T27" fmla="*/ 1 h 231"/>
                <a:gd name="T28" fmla="*/ 1 w 172"/>
                <a:gd name="T29" fmla="*/ 1 h 231"/>
                <a:gd name="T30" fmla="*/ 1 w 172"/>
                <a:gd name="T31" fmla="*/ 1 h 231"/>
                <a:gd name="T32" fmla="*/ 1 w 172"/>
                <a:gd name="T33" fmla="*/ 1 h 231"/>
                <a:gd name="T34" fmla="*/ 1 w 172"/>
                <a:gd name="T35" fmla="*/ 1 h 231"/>
                <a:gd name="T36" fmla="*/ 1 w 172"/>
                <a:gd name="T37" fmla="*/ 1 h 231"/>
                <a:gd name="T38" fmla="*/ 1 w 172"/>
                <a:gd name="T39" fmla="*/ 1 h 231"/>
                <a:gd name="T40" fmla="*/ 1 w 172"/>
                <a:gd name="T41" fmla="*/ 1 h 231"/>
                <a:gd name="T42" fmla="*/ 1 w 172"/>
                <a:gd name="T43" fmla="*/ 1 h 231"/>
                <a:gd name="T44" fmla="*/ 1 w 172"/>
                <a:gd name="T45" fmla="*/ 1 h 231"/>
                <a:gd name="T46" fmla="*/ 1 w 172"/>
                <a:gd name="T47" fmla="*/ 1 h 231"/>
                <a:gd name="T48" fmla="*/ 1 w 172"/>
                <a:gd name="T49" fmla="*/ 1 h 231"/>
                <a:gd name="T50" fmla="*/ 1 w 172"/>
                <a:gd name="T51" fmla="*/ 1 h 231"/>
                <a:gd name="T52" fmla="*/ 1 w 172"/>
                <a:gd name="T53" fmla="*/ 1 h 231"/>
                <a:gd name="T54" fmla="*/ 1 w 172"/>
                <a:gd name="T55" fmla="*/ 0 h 231"/>
                <a:gd name="T56" fmla="*/ 1 w 172"/>
                <a:gd name="T57" fmla="*/ 1 h 231"/>
                <a:gd name="T58" fmla="*/ 1 w 172"/>
                <a:gd name="T59" fmla="*/ 1 h 231"/>
                <a:gd name="T60" fmla="*/ 1 w 172"/>
                <a:gd name="T61" fmla="*/ 1 h 231"/>
                <a:gd name="T62" fmla="*/ 1 w 172"/>
                <a:gd name="T63" fmla="*/ 1 h 231"/>
                <a:gd name="T64" fmla="*/ 1 w 172"/>
                <a:gd name="T65" fmla="*/ 1 h 231"/>
                <a:gd name="T66" fmla="*/ 1 w 172"/>
                <a:gd name="T67" fmla="*/ 1 h 231"/>
                <a:gd name="T68" fmla="*/ 1 w 172"/>
                <a:gd name="T69" fmla="*/ 1 h 231"/>
                <a:gd name="T70" fmla="*/ 1 w 172"/>
                <a:gd name="T71" fmla="*/ 1 h 231"/>
                <a:gd name="T72" fmla="*/ 1 w 172"/>
                <a:gd name="T73" fmla="*/ 1 h 231"/>
                <a:gd name="T74" fmla="*/ 1 w 172"/>
                <a:gd name="T75" fmla="*/ 1 h 231"/>
                <a:gd name="T76" fmla="*/ 1 w 172"/>
                <a:gd name="T77" fmla="*/ 1 h 231"/>
                <a:gd name="T78" fmla="*/ 0 w 172"/>
                <a:gd name="T79" fmla="*/ 1 h 231"/>
                <a:gd name="T80" fmla="*/ 1 w 172"/>
                <a:gd name="T81" fmla="*/ 1 h 231"/>
                <a:gd name="T82" fmla="*/ 1 w 172"/>
                <a:gd name="T83" fmla="*/ 1 h 23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2"/>
                <a:gd name="T127" fmla="*/ 0 h 231"/>
                <a:gd name="T128" fmla="*/ 172 w 172"/>
                <a:gd name="T129" fmla="*/ 231 h 23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2" h="231">
                  <a:moveTo>
                    <a:pt x="8" y="142"/>
                  </a:moveTo>
                  <a:lnTo>
                    <a:pt x="18" y="146"/>
                  </a:lnTo>
                  <a:lnTo>
                    <a:pt x="23" y="152"/>
                  </a:lnTo>
                  <a:lnTo>
                    <a:pt x="18" y="159"/>
                  </a:lnTo>
                  <a:lnTo>
                    <a:pt x="33" y="163"/>
                  </a:lnTo>
                  <a:lnTo>
                    <a:pt x="36" y="167"/>
                  </a:lnTo>
                  <a:lnTo>
                    <a:pt x="38" y="174"/>
                  </a:lnTo>
                  <a:lnTo>
                    <a:pt x="51" y="171"/>
                  </a:lnTo>
                  <a:lnTo>
                    <a:pt x="53" y="180"/>
                  </a:lnTo>
                  <a:lnTo>
                    <a:pt x="63" y="182"/>
                  </a:lnTo>
                  <a:lnTo>
                    <a:pt x="66" y="189"/>
                  </a:lnTo>
                  <a:lnTo>
                    <a:pt x="63" y="195"/>
                  </a:lnTo>
                  <a:lnTo>
                    <a:pt x="73" y="201"/>
                  </a:lnTo>
                  <a:lnTo>
                    <a:pt x="68" y="208"/>
                  </a:lnTo>
                  <a:lnTo>
                    <a:pt x="76" y="223"/>
                  </a:lnTo>
                  <a:lnTo>
                    <a:pt x="89" y="212"/>
                  </a:lnTo>
                  <a:lnTo>
                    <a:pt x="94" y="219"/>
                  </a:lnTo>
                  <a:lnTo>
                    <a:pt x="89" y="225"/>
                  </a:lnTo>
                  <a:lnTo>
                    <a:pt x="99" y="231"/>
                  </a:lnTo>
                  <a:lnTo>
                    <a:pt x="106" y="227"/>
                  </a:lnTo>
                  <a:lnTo>
                    <a:pt x="111" y="231"/>
                  </a:lnTo>
                  <a:lnTo>
                    <a:pt x="116" y="219"/>
                  </a:lnTo>
                  <a:lnTo>
                    <a:pt x="109" y="214"/>
                  </a:lnTo>
                  <a:lnTo>
                    <a:pt x="104" y="204"/>
                  </a:lnTo>
                  <a:lnTo>
                    <a:pt x="111" y="204"/>
                  </a:lnTo>
                  <a:lnTo>
                    <a:pt x="121" y="212"/>
                  </a:lnTo>
                  <a:lnTo>
                    <a:pt x="126" y="201"/>
                  </a:lnTo>
                  <a:lnTo>
                    <a:pt x="124" y="197"/>
                  </a:lnTo>
                  <a:lnTo>
                    <a:pt x="124" y="191"/>
                  </a:lnTo>
                  <a:lnTo>
                    <a:pt x="131" y="191"/>
                  </a:lnTo>
                  <a:lnTo>
                    <a:pt x="139" y="197"/>
                  </a:lnTo>
                  <a:lnTo>
                    <a:pt x="151" y="197"/>
                  </a:lnTo>
                  <a:lnTo>
                    <a:pt x="156" y="195"/>
                  </a:lnTo>
                  <a:lnTo>
                    <a:pt x="161" y="186"/>
                  </a:lnTo>
                  <a:lnTo>
                    <a:pt x="172" y="180"/>
                  </a:lnTo>
                  <a:lnTo>
                    <a:pt x="172" y="171"/>
                  </a:lnTo>
                  <a:lnTo>
                    <a:pt x="161" y="157"/>
                  </a:lnTo>
                  <a:lnTo>
                    <a:pt x="149" y="127"/>
                  </a:lnTo>
                  <a:lnTo>
                    <a:pt x="146" y="114"/>
                  </a:lnTo>
                  <a:lnTo>
                    <a:pt x="151" y="105"/>
                  </a:lnTo>
                  <a:lnTo>
                    <a:pt x="151" y="94"/>
                  </a:lnTo>
                  <a:lnTo>
                    <a:pt x="149" y="84"/>
                  </a:lnTo>
                  <a:lnTo>
                    <a:pt x="141" y="79"/>
                  </a:lnTo>
                  <a:lnTo>
                    <a:pt x="141" y="69"/>
                  </a:lnTo>
                  <a:lnTo>
                    <a:pt x="141" y="60"/>
                  </a:lnTo>
                  <a:lnTo>
                    <a:pt x="134" y="50"/>
                  </a:lnTo>
                  <a:lnTo>
                    <a:pt x="124" y="50"/>
                  </a:lnTo>
                  <a:lnTo>
                    <a:pt x="111" y="47"/>
                  </a:lnTo>
                  <a:lnTo>
                    <a:pt x="109" y="43"/>
                  </a:lnTo>
                  <a:lnTo>
                    <a:pt x="111" y="39"/>
                  </a:lnTo>
                  <a:lnTo>
                    <a:pt x="109" y="35"/>
                  </a:lnTo>
                  <a:lnTo>
                    <a:pt x="101" y="37"/>
                  </a:lnTo>
                  <a:lnTo>
                    <a:pt x="96" y="39"/>
                  </a:lnTo>
                  <a:lnTo>
                    <a:pt x="89" y="30"/>
                  </a:lnTo>
                  <a:lnTo>
                    <a:pt x="86" y="20"/>
                  </a:lnTo>
                  <a:lnTo>
                    <a:pt x="68" y="0"/>
                  </a:lnTo>
                  <a:lnTo>
                    <a:pt x="63" y="5"/>
                  </a:lnTo>
                  <a:lnTo>
                    <a:pt x="53" y="7"/>
                  </a:lnTo>
                  <a:lnTo>
                    <a:pt x="51" y="0"/>
                  </a:lnTo>
                  <a:lnTo>
                    <a:pt x="43" y="2"/>
                  </a:lnTo>
                  <a:lnTo>
                    <a:pt x="38" y="11"/>
                  </a:lnTo>
                  <a:lnTo>
                    <a:pt x="33" y="11"/>
                  </a:lnTo>
                  <a:lnTo>
                    <a:pt x="33" y="22"/>
                  </a:lnTo>
                  <a:lnTo>
                    <a:pt x="28" y="26"/>
                  </a:lnTo>
                  <a:lnTo>
                    <a:pt x="36" y="30"/>
                  </a:lnTo>
                  <a:lnTo>
                    <a:pt x="28" y="37"/>
                  </a:lnTo>
                  <a:lnTo>
                    <a:pt x="26" y="52"/>
                  </a:lnTo>
                  <a:lnTo>
                    <a:pt x="31" y="56"/>
                  </a:lnTo>
                  <a:lnTo>
                    <a:pt x="21" y="64"/>
                  </a:lnTo>
                  <a:lnTo>
                    <a:pt x="13" y="58"/>
                  </a:lnTo>
                  <a:lnTo>
                    <a:pt x="6" y="69"/>
                  </a:lnTo>
                  <a:lnTo>
                    <a:pt x="11" y="79"/>
                  </a:lnTo>
                  <a:lnTo>
                    <a:pt x="11" y="88"/>
                  </a:lnTo>
                  <a:lnTo>
                    <a:pt x="16" y="97"/>
                  </a:lnTo>
                  <a:lnTo>
                    <a:pt x="21" y="99"/>
                  </a:lnTo>
                  <a:lnTo>
                    <a:pt x="23" y="105"/>
                  </a:lnTo>
                  <a:lnTo>
                    <a:pt x="23" y="112"/>
                  </a:lnTo>
                  <a:lnTo>
                    <a:pt x="16" y="112"/>
                  </a:lnTo>
                  <a:lnTo>
                    <a:pt x="3" y="112"/>
                  </a:lnTo>
                  <a:lnTo>
                    <a:pt x="0" y="116"/>
                  </a:lnTo>
                  <a:lnTo>
                    <a:pt x="3" y="120"/>
                  </a:lnTo>
                  <a:lnTo>
                    <a:pt x="8" y="124"/>
                  </a:lnTo>
                  <a:lnTo>
                    <a:pt x="6" y="133"/>
                  </a:lnTo>
                  <a:lnTo>
                    <a:pt x="8" y="142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" name="Freeform 54"/>
            <p:cNvSpPr>
              <a:spLocks noChangeAspect="1"/>
            </p:cNvSpPr>
            <p:nvPr/>
          </p:nvSpPr>
          <p:spPr bwMode="auto">
            <a:xfrm rot="-547267">
              <a:off x="2205" y="2184"/>
              <a:ext cx="123" cy="133"/>
            </a:xfrm>
            <a:custGeom>
              <a:avLst/>
              <a:gdLst>
                <a:gd name="T0" fmla="*/ 1 w 244"/>
                <a:gd name="T1" fmla="*/ 1 h 231"/>
                <a:gd name="T2" fmla="*/ 1 w 244"/>
                <a:gd name="T3" fmla="*/ 1 h 231"/>
                <a:gd name="T4" fmla="*/ 1 w 244"/>
                <a:gd name="T5" fmla="*/ 1 h 231"/>
                <a:gd name="T6" fmla="*/ 1 w 244"/>
                <a:gd name="T7" fmla="*/ 1 h 231"/>
                <a:gd name="T8" fmla="*/ 1 w 244"/>
                <a:gd name="T9" fmla="*/ 1 h 231"/>
                <a:gd name="T10" fmla="*/ 1 w 244"/>
                <a:gd name="T11" fmla="*/ 1 h 231"/>
                <a:gd name="T12" fmla="*/ 1 w 244"/>
                <a:gd name="T13" fmla="*/ 1 h 231"/>
                <a:gd name="T14" fmla="*/ 1 w 244"/>
                <a:gd name="T15" fmla="*/ 1 h 231"/>
                <a:gd name="T16" fmla="*/ 1 w 244"/>
                <a:gd name="T17" fmla="*/ 1 h 231"/>
                <a:gd name="T18" fmla="*/ 1 w 244"/>
                <a:gd name="T19" fmla="*/ 1 h 231"/>
                <a:gd name="T20" fmla="*/ 0 w 244"/>
                <a:gd name="T21" fmla="*/ 1 h 231"/>
                <a:gd name="T22" fmla="*/ 1 w 244"/>
                <a:gd name="T23" fmla="*/ 1 h 231"/>
                <a:gd name="T24" fmla="*/ 1 w 244"/>
                <a:gd name="T25" fmla="*/ 1 h 231"/>
                <a:gd name="T26" fmla="*/ 1 w 244"/>
                <a:gd name="T27" fmla="*/ 0 h 231"/>
                <a:gd name="T28" fmla="*/ 1 w 244"/>
                <a:gd name="T29" fmla="*/ 1 h 231"/>
                <a:gd name="T30" fmla="*/ 1 w 244"/>
                <a:gd name="T31" fmla="*/ 1 h 231"/>
                <a:gd name="T32" fmla="*/ 1 w 244"/>
                <a:gd name="T33" fmla="*/ 1 h 231"/>
                <a:gd name="T34" fmla="*/ 1 w 244"/>
                <a:gd name="T35" fmla="*/ 1 h 231"/>
                <a:gd name="T36" fmla="*/ 1 w 244"/>
                <a:gd name="T37" fmla="*/ 1 h 231"/>
                <a:gd name="T38" fmla="*/ 1 w 244"/>
                <a:gd name="T39" fmla="*/ 1 h 231"/>
                <a:gd name="T40" fmla="*/ 1 w 244"/>
                <a:gd name="T41" fmla="*/ 1 h 231"/>
                <a:gd name="T42" fmla="*/ 1 w 244"/>
                <a:gd name="T43" fmla="*/ 1 h 231"/>
                <a:gd name="T44" fmla="*/ 1 w 244"/>
                <a:gd name="T45" fmla="*/ 1 h 231"/>
                <a:gd name="T46" fmla="*/ 1 w 244"/>
                <a:gd name="T47" fmla="*/ 1 h 231"/>
                <a:gd name="T48" fmla="*/ 1 w 244"/>
                <a:gd name="T49" fmla="*/ 1 h 231"/>
                <a:gd name="T50" fmla="*/ 1 w 244"/>
                <a:gd name="T51" fmla="*/ 1 h 231"/>
                <a:gd name="T52" fmla="*/ 1 w 244"/>
                <a:gd name="T53" fmla="*/ 1 h 231"/>
                <a:gd name="T54" fmla="*/ 1 w 244"/>
                <a:gd name="T55" fmla="*/ 1 h 231"/>
                <a:gd name="T56" fmla="*/ 1 w 244"/>
                <a:gd name="T57" fmla="*/ 1 h 231"/>
                <a:gd name="T58" fmla="*/ 1 w 244"/>
                <a:gd name="T59" fmla="*/ 1 h 231"/>
                <a:gd name="T60" fmla="*/ 1 w 244"/>
                <a:gd name="T61" fmla="*/ 1 h 231"/>
                <a:gd name="T62" fmla="*/ 1 w 244"/>
                <a:gd name="T63" fmla="*/ 1 h 231"/>
                <a:gd name="T64" fmla="*/ 1 w 244"/>
                <a:gd name="T65" fmla="*/ 1 h 231"/>
                <a:gd name="T66" fmla="*/ 1 w 244"/>
                <a:gd name="T67" fmla="*/ 1 h 231"/>
                <a:gd name="T68" fmla="*/ 1 w 244"/>
                <a:gd name="T69" fmla="*/ 1 h 231"/>
                <a:gd name="T70" fmla="*/ 1 w 244"/>
                <a:gd name="T71" fmla="*/ 1 h 231"/>
                <a:gd name="T72" fmla="*/ 1 w 244"/>
                <a:gd name="T73" fmla="*/ 1 h 231"/>
                <a:gd name="T74" fmla="*/ 1 w 244"/>
                <a:gd name="T75" fmla="*/ 1 h 231"/>
                <a:gd name="T76" fmla="*/ 1 w 244"/>
                <a:gd name="T77" fmla="*/ 1 h 231"/>
                <a:gd name="T78" fmla="*/ 1 w 244"/>
                <a:gd name="T79" fmla="*/ 1 h 231"/>
                <a:gd name="T80" fmla="*/ 1 w 244"/>
                <a:gd name="T81" fmla="*/ 1 h 231"/>
                <a:gd name="T82" fmla="*/ 1 w 244"/>
                <a:gd name="T83" fmla="*/ 1 h 231"/>
                <a:gd name="T84" fmla="*/ 1 w 244"/>
                <a:gd name="T85" fmla="*/ 1 h 231"/>
                <a:gd name="T86" fmla="*/ 1 w 244"/>
                <a:gd name="T87" fmla="*/ 1 h 231"/>
                <a:gd name="T88" fmla="*/ 1 w 244"/>
                <a:gd name="T89" fmla="*/ 1 h 231"/>
                <a:gd name="T90" fmla="*/ 1 w 244"/>
                <a:gd name="T91" fmla="*/ 1 h 231"/>
                <a:gd name="T92" fmla="*/ 1 w 244"/>
                <a:gd name="T93" fmla="*/ 1 h 231"/>
                <a:gd name="T94" fmla="*/ 1 w 244"/>
                <a:gd name="T95" fmla="*/ 1 h 231"/>
                <a:gd name="T96" fmla="*/ 1 w 244"/>
                <a:gd name="T97" fmla="*/ 1 h 231"/>
                <a:gd name="T98" fmla="*/ 1 w 244"/>
                <a:gd name="T99" fmla="*/ 1 h 231"/>
                <a:gd name="T100" fmla="*/ 1 w 244"/>
                <a:gd name="T101" fmla="*/ 1 h 231"/>
                <a:gd name="T102" fmla="*/ 1 w 244"/>
                <a:gd name="T103" fmla="*/ 1 h 23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44"/>
                <a:gd name="T157" fmla="*/ 0 h 231"/>
                <a:gd name="T158" fmla="*/ 244 w 244"/>
                <a:gd name="T159" fmla="*/ 231 h 23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44" h="231">
                  <a:moveTo>
                    <a:pt x="75" y="177"/>
                  </a:moveTo>
                  <a:lnTo>
                    <a:pt x="86" y="171"/>
                  </a:lnTo>
                  <a:lnTo>
                    <a:pt x="86" y="162"/>
                  </a:lnTo>
                  <a:lnTo>
                    <a:pt x="75" y="148"/>
                  </a:lnTo>
                  <a:lnTo>
                    <a:pt x="63" y="118"/>
                  </a:lnTo>
                  <a:lnTo>
                    <a:pt x="60" y="105"/>
                  </a:lnTo>
                  <a:lnTo>
                    <a:pt x="65" y="96"/>
                  </a:lnTo>
                  <a:lnTo>
                    <a:pt x="65" y="85"/>
                  </a:lnTo>
                  <a:lnTo>
                    <a:pt x="63" y="75"/>
                  </a:lnTo>
                  <a:lnTo>
                    <a:pt x="55" y="70"/>
                  </a:lnTo>
                  <a:lnTo>
                    <a:pt x="55" y="60"/>
                  </a:lnTo>
                  <a:lnTo>
                    <a:pt x="55" y="51"/>
                  </a:lnTo>
                  <a:lnTo>
                    <a:pt x="48" y="41"/>
                  </a:lnTo>
                  <a:lnTo>
                    <a:pt x="38" y="41"/>
                  </a:lnTo>
                  <a:lnTo>
                    <a:pt x="25" y="38"/>
                  </a:lnTo>
                  <a:lnTo>
                    <a:pt x="23" y="34"/>
                  </a:lnTo>
                  <a:lnTo>
                    <a:pt x="25" y="30"/>
                  </a:lnTo>
                  <a:lnTo>
                    <a:pt x="23" y="26"/>
                  </a:lnTo>
                  <a:lnTo>
                    <a:pt x="15" y="28"/>
                  </a:lnTo>
                  <a:lnTo>
                    <a:pt x="10" y="30"/>
                  </a:lnTo>
                  <a:lnTo>
                    <a:pt x="3" y="21"/>
                  </a:lnTo>
                  <a:lnTo>
                    <a:pt x="0" y="11"/>
                  </a:lnTo>
                  <a:lnTo>
                    <a:pt x="8" y="4"/>
                  </a:lnTo>
                  <a:lnTo>
                    <a:pt x="13" y="2"/>
                  </a:lnTo>
                  <a:lnTo>
                    <a:pt x="30" y="8"/>
                  </a:lnTo>
                  <a:lnTo>
                    <a:pt x="35" y="11"/>
                  </a:lnTo>
                  <a:lnTo>
                    <a:pt x="40" y="2"/>
                  </a:lnTo>
                  <a:lnTo>
                    <a:pt x="45" y="0"/>
                  </a:lnTo>
                  <a:lnTo>
                    <a:pt x="50" y="11"/>
                  </a:lnTo>
                  <a:lnTo>
                    <a:pt x="50" y="21"/>
                  </a:lnTo>
                  <a:lnTo>
                    <a:pt x="58" y="26"/>
                  </a:lnTo>
                  <a:lnTo>
                    <a:pt x="60" y="36"/>
                  </a:lnTo>
                  <a:lnTo>
                    <a:pt x="63" y="51"/>
                  </a:lnTo>
                  <a:lnTo>
                    <a:pt x="65" y="60"/>
                  </a:lnTo>
                  <a:lnTo>
                    <a:pt x="86" y="62"/>
                  </a:lnTo>
                  <a:lnTo>
                    <a:pt x="86" y="70"/>
                  </a:lnTo>
                  <a:lnTo>
                    <a:pt x="93" y="70"/>
                  </a:lnTo>
                  <a:lnTo>
                    <a:pt x="101" y="64"/>
                  </a:lnTo>
                  <a:lnTo>
                    <a:pt x="98" y="58"/>
                  </a:lnTo>
                  <a:lnTo>
                    <a:pt x="108" y="51"/>
                  </a:lnTo>
                  <a:lnTo>
                    <a:pt x="121" y="58"/>
                  </a:lnTo>
                  <a:lnTo>
                    <a:pt x="131" y="53"/>
                  </a:lnTo>
                  <a:lnTo>
                    <a:pt x="146" y="43"/>
                  </a:lnTo>
                  <a:lnTo>
                    <a:pt x="156" y="36"/>
                  </a:lnTo>
                  <a:lnTo>
                    <a:pt x="153" y="28"/>
                  </a:lnTo>
                  <a:lnTo>
                    <a:pt x="148" y="26"/>
                  </a:lnTo>
                  <a:lnTo>
                    <a:pt x="136" y="28"/>
                  </a:lnTo>
                  <a:lnTo>
                    <a:pt x="133" y="26"/>
                  </a:lnTo>
                  <a:lnTo>
                    <a:pt x="138" y="17"/>
                  </a:lnTo>
                  <a:lnTo>
                    <a:pt x="146" y="11"/>
                  </a:lnTo>
                  <a:lnTo>
                    <a:pt x="146" y="4"/>
                  </a:lnTo>
                  <a:lnTo>
                    <a:pt x="158" y="8"/>
                  </a:lnTo>
                  <a:lnTo>
                    <a:pt x="171" y="11"/>
                  </a:lnTo>
                  <a:lnTo>
                    <a:pt x="174" y="17"/>
                  </a:lnTo>
                  <a:lnTo>
                    <a:pt x="181" y="15"/>
                  </a:lnTo>
                  <a:lnTo>
                    <a:pt x="181" y="4"/>
                  </a:lnTo>
                  <a:lnTo>
                    <a:pt x="191" y="2"/>
                  </a:lnTo>
                  <a:lnTo>
                    <a:pt x="191" y="13"/>
                  </a:lnTo>
                  <a:lnTo>
                    <a:pt x="199" y="19"/>
                  </a:lnTo>
                  <a:lnTo>
                    <a:pt x="206" y="19"/>
                  </a:lnTo>
                  <a:lnTo>
                    <a:pt x="209" y="28"/>
                  </a:lnTo>
                  <a:lnTo>
                    <a:pt x="219" y="38"/>
                  </a:lnTo>
                  <a:lnTo>
                    <a:pt x="216" y="47"/>
                  </a:lnTo>
                  <a:lnTo>
                    <a:pt x="221" y="53"/>
                  </a:lnTo>
                  <a:lnTo>
                    <a:pt x="216" y="60"/>
                  </a:lnTo>
                  <a:lnTo>
                    <a:pt x="214" y="75"/>
                  </a:lnTo>
                  <a:lnTo>
                    <a:pt x="214" y="88"/>
                  </a:lnTo>
                  <a:lnTo>
                    <a:pt x="219" y="94"/>
                  </a:lnTo>
                  <a:lnTo>
                    <a:pt x="231" y="96"/>
                  </a:lnTo>
                  <a:lnTo>
                    <a:pt x="244" y="103"/>
                  </a:lnTo>
                  <a:lnTo>
                    <a:pt x="244" y="109"/>
                  </a:lnTo>
                  <a:lnTo>
                    <a:pt x="239" y="109"/>
                  </a:lnTo>
                  <a:lnTo>
                    <a:pt x="229" y="107"/>
                  </a:lnTo>
                  <a:lnTo>
                    <a:pt x="221" y="105"/>
                  </a:lnTo>
                  <a:lnTo>
                    <a:pt x="216" y="118"/>
                  </a:lnTo>
                  <a:lnTo>
                    <a:pt x="209" y="133"/>
                  </a:lnTo>
                  <a:lnTo>
                    <a:pt x="209" y="141"/>
                  </a:lnTo>
                  <a:lnTo>
                    <a:pt x="211" y="150"/>
                  </a:lnTo>
                  <a:lnTo>
                    <a:pt x="201" y="154"/>
                  </a:lnTo>
                  <a:lnTo>
                    <a:pt x="194" y="150"/>
                  </a:lnTo>
                  <a:lnTo>
                    <a:pt x="186" y="156"/>
                  </a:lnTo>
                  <a:lnTo>
                    <a:pt x="179" y="150"/>
                  </a:lnTo>
                  <a:lnTo>
                    <a:pt x="169" y="150"/>
                  </a:lnTo>
                  <a:lnTo>
                    <a:pt x="174" y="158"/>
                  </a:lnTo>
                  <a:lnTo>
                    <a:pt x="171" y="167"/>
                  </a:lnTo>
                  <a:lnTo>
                    <a:pt x="176" y="177"/>
                  </a:lnTo>
                  <a:lnTo>
                    <a:pt x="166" y="186"/>
                  </a:lnTo>
                  <a:lnTo>
                    <a:pt x="153" y="192"/>
                  </a:lnTo>
                  <a:lnTo>
                    <a:pt x="153" y="199"/>
                  </a:lnTo>
                  <a:lnTo>
                    <a:pt x="163" y="207"/>
                  </a:lnTo>
                  <a:lnTo>
                    <a:pt x="163" y="218"/>
                  </a:lnTo>
                  <a:lnTo>
                    <a:pt x="156" y="220"/>
                  </a:lnTo>
                  <a:lnTo>
                    <a:pt x="151" y="225"/>
                  </a:lnTo>
                  <a:lnTo>
                    <a:pt x="141" y="225"/>
                  </a:lnTo>
                  <a:lnTo>
                    <a:pt x="133" y="231"/>
                  </a:lnTo>
                  <a:lnTo>
                    <a:pt x="121" y="231"/>
                  </a:lnTo>
                  <a:lnTo>
                    <a:pt x="118" y="227"/>
                  </a:lnTo>
                  <a:lnTo>
                    <a:pt x="111" y="229"/>
                  </a:lnTo>
                  <a:lnTo>
                    <a:pt x="111" y="225"/>
                  </a:lnTo>
                  <a:lnTo>
                    <a:pt x="116" y="220"/>
                  </a:lnTo>
                  <a:lnTo>
                    <a:pt x="111" y="212"/>
                  </a:lnTo>
                  <a:lnTo>
                    <a:pt x="103" y="216"/>
                  </a:lnTo>
                  <a:lnTo>
                    <a:pt x="91" y="192"/>
                  </a:lnTo>
                  <a:lnTo>
                    <a:pt x="75" y="177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" name="Freeform 55"/>
            <p:cNvSpPr>
              <a:spLocks noChangeAspect="1"/>
            </p:cNvSpPr>
            <p:nvPr/>
          </p:nvSpPr>
          <p:spPr bwMode="auto">
            <a:xfrm rot="-547267">
              <a:off x="2282" y="2183"/>
              <a:ext cx="70" cy="131"/>
            </a:xfrm>
            <a:custGeom>
              <a:avLst/>
              <a:gdLst>
                <a:gd name="T0" fmla="*/ 1 w 139"/>
                <a:gd name="T1" fmla="*/ 1 h 225"/>
                <a:gd name="T2" fmla="*/ 1 w 139"/>
                <a:gd name="T3" fmla="*/ 1 h 225"/>
                <a:gd name="T4" fmla="*/ 1 w 139"/>
                <a:gd name="T5" fmla="*/ 1 h 225"/>
                <a:gd name="T6" fmla="*/ 1 w 139"/>
                <a:gd name="T7" fmla="*/ 1 h 225"/>
                <a:gd name="T8" fmla="*/ 1 w 139"/>
                <a:gd name="T9" fmla="*/ 1 h 225"/>
                <a:gd name="T10" fmla="*/ 1 w 139"/>
                <a:gd name="T11" fmla="*/ 1 h 225"/>
                <a:gd name="T12" fmla="*/ 1 w 139"/>
                <a:gd name="T13" fmla="*/ 1 h 225"/>
                <a:gd name="T14" fmla="*/ 1 w 139"/>
                <a:gd name="T15" fmla="*/ 1 h 225"/>
                <a:gd name="T16" fmla="*/ 1 w 139"/>
                <a:gd name="T17" fmla="*/ 1 h 225"/>
                <a:gd name="T18" fmla="*/ 1 w 139"/>
                <a:gd name="T19" fmla="*/ 1 h 225"/>
                <a:gd name="T20" fmla="*/ 1 w 139"/>
                <a:gd name="T21" fmla="*/ 1 h 225"/>
                <a:gd name="T22" fmla="*/ 1 w 139"/>
                <a:gd name="T23" fmla="*/ 1 h 225"/>
                <a:gd name="T24" fmla="*/ 1 w 139"/>
                <a:gd name="T25" fmla="*/ 1 h 225"/>
                <a:gd name="T26" fmla="*/ 1 w 139"/>
                <a:gd name="T27" fmla="*/ 1 h 225"/>
                <a:gd name="T28" fmla="*/ 1 w 139"/>
                <a:gd name="T29" fmla="*/ 1 h 225"/>
                <a:gd name="T30" fmla="*/ 1 w 139"/>
                <a:gd name="T31" fmla="*/ 1 h 225"/>
                <a:gd name="T32" fmla="*/ 1 w 139"/>
                <a:gd name="T33" fmla="*/ 1 h 225"/>
                <a:gd name="T34" fmla="*/ 1 w 139"/>
                <a:gd name="T35" fmla="*/ 1 h 225"/>
                <a:gd name="T36" fmla="*/ 1 w 139"/>
                <a:gd name="T37" fmla="*/ 1 h 225"/>
                <a:gd name="T38" fmla="*/ 1 w 139"/>
                <a:gd name="T39" fmla="*/ 1 h 225"/>
                <a:gd name="T40" fmla="*/ 1 w 139"/>
                <a:gd name="T41" fmla="*/ 1 h 225"/>
                <a:gd name="T42" fmla="*/ 1 w 139"/>
                <a:gd name="T43" fmla="*/ 1 h 225"/>
                <a:gd name="T44" fmla="*/ 1 w 139"/>
                <a:gd name="T45" fmla="*/ 1 h 225"/>
                <a:gd name="T46" fmla="*/ 1 w 139"/>
                <a:gd name="T47" fmla="*/ 1 h 225"/>
                <a:gd name="T48" fmla="*/ 1 w 139"/>
                <a:gd name="T49" fmla="*/ 1 h 225"/>
                <a:gd name="T50" fmla="*/ 1 w 139"/>
                <a:gd name="T51" fmla="*/ 1 h 225"/>
                <a:gd name="T52" fmla="*/ 1 w 139"/>
                <a:gd name="T53" fmla="*/ 1 h 225"/>
                <a:gd name="T54" fmla="*/ 1 w 139"/>
                <a:gd name="T55" fmla="*/ 0 h 225"/>
                <a:gd name="T56" fmla="*/ 1 w 139"/>
                <a:gd name="T57" fmla="*/ 1 h 225"/>
                <a:gd name="T58" fmla="*/ 1 w 139"/>
                <a:gd name="T59" fmla="*/ 1 h 225"/>
                <a:gd name="T60" fmla="*/ 1 w 139"/>
                <a:gd name="T61" fmla="*/ 1 h 225"/>
                <a:gd name="T62" fmla="*/ 1 w 139"/>
                <a:gd name="T63" fmla="*/ 1 h 225"/>
                <a:gd name="T64" fmla="*/ 1 w 139"/>
                <a:gd name="T65" fmla="*/ 1 h 225"/>
                <a:gd name="T66" fmla="*/ 1 w 139"/>
                <a:gd name="T67" fmla="*/ 1 h 225"/>
                <a:gd name="T68" fmla="*/ 1 w 139"/>
                <a:gd name="T69" fmla="*/ 1 h 225"/>
                <a:gd name="T70" fmla="*/ 1 w 139"/>
                <a:gd name="T71" fmla="*/ 1 h 225"/>
                <a:gd name="T72" fmla="*/ 1 w 139"/>
                <a:gd name="T73" fmla="*/ 1 h 225"/>
                <a:gd name="T74" fmla="*/ 1 w 139"/>
                <a:gd name="T75" fmla="*/ 1 h 225"/>
                <a:gd name="T76" fmla="*/ 1 w 139"/>
                <a:gd name="T77" fmla="*/ 1 h 225"/>
                <a:gd name="T78" fmla="*/ 1 w 139"/>
                <a:gd name="T79" fmla="*/ 1 h 225"/>
                <a:gd name="T80" fmla="*/ 1 w 139"/>
                <a:gd name="T81" fmla="*/ 1 h 225"/>
                <a:gd name="T82" fmla="*/ 0 w 139"/>
                <a:gd name="T83" fmla="*/ 1 h 225"/>
                <a:gd name="T84" fmla="*/ 1 w 139"/>
                <a:gd name="T85" fmla="*/ 1 h 2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9"/>
                <a:gd name="T130" fmla="*/ 0 h 225"/>
                <a:gd name="T131" fmla="*/ 139 w 139"/>
                <a:gd name="T132" fmla="*/ 225 h 2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9" h="225">
                  <a:moveTo>
                    <a:pt x="16" y="192"/>
                  </a:moveTo>
                  <a:lnTo>
                    <a:pt x="23" y="192"/>
                  </a:lnTo>
                  <a:lnTo>
                    <a:pt x="21" y="203"/>
                  </a:lnTo>
                  <a:lnTo>
                    <a:pt x="28" y="199"/>
                  </a:lnTo>
                  <a:lnTo>
                    <a:pt x="26" y="207"/>
                  </a:lnTo>
                  <a:lnTo>
                    <a:pt x="38" y="205"/>
                  </a:lnTo>
                  <a:lnTo>
                    <a:pt x="41" y="210"/>
                  </a:lnTo>
                  <a:lnTo>
                    <a:pt x="48" y="212"/>
                  </a:lnTo>
                  <a:lnTo>
                    <a:pt x="58" y="212"/>
                  </a:lnTo>
                  <a:lnTo>
                    <a:pt x="66" y="214"/>
                  </a:lnTo>
                  <a:lnTo>
                    <a:pt x="71" y="225"/>
                  </a:lnTo>
                  <a:lnTo>
                    <a:pt x="76" y="218"/>
                  </a:lnTo>
                  <a:lnTo>
                    <a:pt x="78" y="212"/>
                  </a:lnTo>
                  <a:lnTo>
                    <a:pt x="86" y="220"/>
                  </a:lnTo>
                  <a:lnTo>
                    <a:pt x="93" y="218"/>
                  </a:lnTo>
                  <a:lnTo>
                    <a:pt x="104" y="218"/>
                  </a:lnTo>
                  <a:lnTo>
                    <a:pt x="109" y="216"/>
                  </a:lnTo>
                  <a:lnTo>
                    <a:pt x="109" y="207"/>
                  </a:lnTo>
                  <a:lnTo>
                    <a:pt x="106" y="201"/>
                  </a:lnTo>
                  <a:lnTo>
                    <a:pt x="96" y="192"/>
                  </a:lnTo>
                  <a:lnTo>
                    <a:pt x="96" y="184"/>
                  </a:lnTo>
                  <a:lnTo>
                    <a:pt x="101" y="180"/>
                  </a:lnTo>
                  <a:lnTo>
                    <a:pt x="106" y="180"/>
                  </a:lnTo>
                  <a:lnTo>
                    <a:pt x="106" y="186"/>
                  </a:lnTo>
                  <a:lnTo>
                    <a:pt x="111" y="192"/>
                  </a:lnTo>
                  <a:lnTo>
                    <a:pt x="116" y="190"/>
                  </a:lnTo>
                  <a:lnTo>
                    <a:pt x="121" y="188"/>
                  </a:lnTo>
                  <a:lnTo>
                    <a:pt x="126" y="177"/>
                  </a:lnTo>
                  <a:lnTo>
                    <a:pt x="129" y="162"/>
                  </a:lnTo>
                  <a:lnTo>
                    <a:pt x="134" y="137"/>
                  </a:lnTo>
                  <a:lnTo>
                    <a:pt x="136" y="126"/>
                  </a:lnTo>
                  <a:lnTo>
                    <a:pt x="134" y="120"/>
                  </a:lnTo>
                  <a:lnTo>
                    <a:pt x="121" y="111"/>
                  </a:lnTo>
                  <a:lnTo>
                    <a:pt x="121" y="103"/>
                  </a:lnTo>
                  <a:lnTo>
                    <a:pt x="119" y="100"/>
                  </a:lnTo>
                  <a:lnTo>
                    <a:pt x="111" y="100"/>
                  </a:lnTo>
                  <a:lnTo>
                    <a:pt x="109" y="94"/>
                  </a:lnTo>
                  <a:lnTo>
                    <a:pt x="109" y="88"/>
                  </a:lnTo>
                  <a:lnTo>
                    <a:pt x="116" y="83"/>
                  </a:lnTo>
                  <a:lnTo>
                    <a:pt x="124" y="79"/>
                  </a:lnTo>
                  <a:lnTo>
                    <a:pt x="126" y="73"/>
                  </a:lnTo>
                  <a:lnTo>
                    <a:pt x="126" y="62"/>
                  </a:lnTo>
                  <a:lnTo>
                    <a:pt x="124" y="55"/>
                  </a:lnTo>
                  <a:lnTo>
                    <a:pt x="121" y="43"/>
                  </a:lnTo>
                  <a:lnTo>
                    <a:pt x="126" y="40"/>
                  </a:lnTo>
                  <a:lnTo>
                    <a:pt x="136" y="36"/>
                  </a:lnTo>
                  <a:lnTo>
                    <a:pt x="139" y="30"/>
                  </a:lnTo>
                  <a:lnTo>
                    <a:pt x="131" y="26"/>
                  </a:lnTo>
                  <a:lnTo>
                    <a:pt x="119" y="15"/>
                  </a:lnTo>
                  <a:lnTo>
                    <a:pt x="104" y="15"/>
                  </a:lnTo>
                  <a:lnTo>
                    <a:pt x="93" y="4"/>
                  </a:lnTo>
                  <a:lnTo>
                    <a:pt x="83" y="2"/>
                  </a:lnTo>
                  <a:lnTo>
                    <a:pt x="83" y="6"/>
                  </a:lnTo>
                  <a:lnTo>
                    <a:pt x="78" y="6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6" y="23"/>
                  </a:lnTo>
                  <a:lnTo>
                    <a:pt x="63" y="32"/>
                  </a:lnTo>
                  <a:lnTo>
                    <a:pt x="68" y="38"/>
                  </a:lnTo>
                  <a:lnTo>
                    <a:pt x="63" y="45"/>
                  </a:lnTo>
                  <a:lnTo>
                    <a:pt x="61" y="60"/>
                  </a:lnTo>
                  <a:lnTo>
                    <a:pt x="61" y="73"/>
                  </a:lnTo>
                  <a:lnTo>
                    <a:pt x="66" y="79"/>
                  </a:lnTo>
                  <a:lnTo>
                    <a:pt x="78" y="81"/>
                  </a:lnTo>
                  <a:lnTo>
                    <a:pt x="91" y="88"/>
                  </a:lnTo>
                  <a:lnTo>
                    <a:pt x="91" y="94"/>
                  </a:lnTo>
                  <a:lnTo>
                    <a:pt x="86" y="94"/>
                  </a:lnTo>
                  <a:lnTo>
                    <a:pt x="76" y="92"/>
                  </a:lnTo>
                  <a:lnTo>
                    <a:pt x="68" y="90"/>
                  </a:lnTo>
                  <a:lnTo>
                    <a:pt x="63" y="103"/>
                  </a:lnTo>
                  <a:lnTo>
                    <a:pt x="56" y="118"/>
                  </a:lnTo>
                  <a:lnTo>
                    <a:pt x="56" y="126"/>
                  </a:lnTo>
                  <a:lnTo>
                    <a:pt x="58" y="135"/>
                  </a:lnTo>
                  <a:lnTo>
                    <a:pt x="48" y="139"/>
                  </a:lnTo>
                  <a:lnTo>
                    <a:pt x="41" y="135"/>
                  </a:lnTo>
                  <a:lnTo>
                    <a:pt x="33" y="141"/>
                  </a:lnTo>
                  <a:lnTo>
                    <a:pt x="26" y="135"/>
                  </a:lnTo>
                  <a:lnTo>
                    <a:pt x="16" y="135"/>
                  </a:lnTo>
                  <a:lnTo>
                    <a:pt x="21" y="143"/>
                  </a:lnTo>
                  <a:lnTo>
                    <a:pt x="18" y="152"/>
                  </a:lnTo>
                  <a:lnTo>
                    <a:pt x="23" y="162"/>
                  </a:lnTo>
                  <a:lnTo>
                    <a:pt x="13" y="171"/>
                  </a:lnTo>
                  <a:lnTo>
                    <a:pt x="0" y="177"/>
                  </a:lnTo>
                  <a:lnTo>
                    <a:pt x="0" y="184"/>
                  </a:lnTo>
                  <a:lnTo>
                    <a:pt x="10" y="192"/>
                  </a:lnTo>
                  <a:lnTo>
                    <a:pt x="10" y="203"/>
                  </a:lnTo>
                  <a:lnTo>
                    <a:pt x="16" y="192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" name="Freeform 56"/>
            <p:cNvSpPr>
              <a:spLocks noChangeAspect="1"/>
            </p:cNvSpPr>
            <p:nvPr/>
          </p:nvSpPr>
          <p:spPr bwMode="auto">
            <a:xfrm rot="-547267">
              <a:off x="2282" y="2183"/>
              <a:ext cx="70" cy="131"/>
            </a:xfrm>
            <a:custGeom>
              <a:avLst/>
              <a:gdLst>
                <a:gd name="T0" fmla="*/ 123 w 55"/>
                <a:gd name="T1" fmla="*/ 1026 h 105"/>
                <a:gd name="T2" fmla="*/ 157 w 55"/>
                <a:gd name="T3" fmla="*/ 1064 h 105"/>
                <a:gd name="T4" fmla="*/ 213 w 55"/>
                <a:gd name="T5" fmla="*/ 1098 h 105"/>
                <a:gd name="T6" fmla="*/ 271 w 55"/>
                <a:gd name="T7" fmla="*/ 1137 h 105"/>
                <a:gd name="T8" fmla="*/ 358 w 55"/>
                <a:gd name="T9" fmla="*/ 1144 h 105"/>
                <a:gd name="T10" fmla="*/ 421 w 55"/>
                <a:gd name="T11" fmla="*/ 1158 h 105"/>
                <a:gd name="T12" fmla="*/ 481 w 55"/>
                <a:gd name="T13" fmla="*/ 1183 h 105"/>
                <a:gd name="T14" fmla="*/ 577 w 55"/>
                <a:gd name="T15" fmla="*/ 1158 h 105"/>
                <a:gd name="T16" fmla="*/ 612 w 55"/>
                <a:gd name="T17" fmla="*/ 1107 h 105"/>
                <a:gd name="T18" fmla="*/ 536 w 55"/>
                <a:gd name="T19" fmla="*/ 1026 h 105"/>
                <a:gd name="T20" fmla="*/ 575 w 55"/>
                <a:gd name="T21" fmla="*/ 956 h 105"/>
                <a:gd name="T22" fmla="*/ 580 w 55"/>
                <a:gd name="T23" fmla="*/ 994 h 105"/>
                <a:gd name="T24" fmla="*/ 653 w 55"/>
                <a:gd name="T25" fmla="*/ 1011 h 105"/>
                <a:gd name="T26" fmla="*/ 711 w 55"/>
                <a:gd name="T27" fmla="*/ 949 h 105"/>
                <a:gd name="T28" fmla="*/ 738 w 55"/>
                <a:gd name="T29" fmla="*/ 735 h 105"/>
                <a:gd name="T30" fmla="*/ 738 w 55"/>
                <a:gd name="T31" fmla="*/ 639 h 105"/>
                <a:gd name="T32" fmla="*/ 682 w 55"/>
                <a:gd name="T33" fmla="*/ 549 h 105"/>
                <a:gd name="T34" fmla="*/ 622 w 55"/>
                <a:gd name="T35" fmla="*/ 539 h 105"/>
                <a:gd name="T36" fmla="*/ 612 w 55"/>
                <a:gd name="T37" fmla="*/ 472 h 105"/>
                <a:gd name="T38" fmla="*/ 699 w 55"/>
                <a:gd name="T39" fmla="*/ 417 h 105"/>
                <a:gd name="T40" fmla="*/ 711 w 55"/>
                <a:gd name="T41" fmla="*/ 329 h 105"/>
                <a:gd name="T42" fmla="*/ 682 w 55"/>
                <a:gd name="T43" fmla="*/ 231 h 105"/>
                <a:gd name="T44" fmla="*/ 773 w 55"/>
                <a:gd name="T45" fmla="*/ 187 h 105"/>
                <a:gd name="T46" fmla="*/ 734 w 55"/>
                <a:gd name="T47" fmla="*/ 138 h 105"/>
                <a:gd name="T48" fmla="*/ 577 w 55"/>
                <a:gd name="T49" fmla="*/ 77 h 105"/>
                <a:gd name="T50" fmla="*/ 456 w 55"/>
                <a:gd name="T51" fmla="*/ 1 h 105"/>
                <a:gd name="T52" fmla="*/ 439 w 55"/>
                <a:gd name="T53" fmla="*/ 32 h 105"/>
                <a:gd name="T54" fmla="*/ 358 w 55"/>
                <a:gd name="T55" fmla="*/ 0 h 105"/>
                <a:gd name="T56" fmla="*/ 356 w 55"/>
                <a:gd name="T57" fmla="*/ 172 h 105"/>
                <a:gd name="T58" fmla="*/ 356 w 55"/>
                <a:gd name="T59" fmla="*/ 233 h 105"/>
                <a:gd name="T60" fmla="*/ 345 w 55"/>
                <a:gd name="T61" fmla="*/ 382 h 105"/>
                <a:gd name="T62" fmla="*/ 439 w 55"/>
                <a:gd name="T63" fmla="*/ 432 h 105"/>
                <a:gd name="T64" fmla="*/ 513 w 55"/>
                <a:gd name="T65" fmla="*/ 502 h 105"/>
                <a:gd name="T66" fmla="*/ 421 w 55"/>
                <a:gd name="T67" fmla="*/ 492 h 105"/>
                <a:gd name="T68" fmla="*/ 356 w 55"/>
                <a:gd name="T69" fmla="*/ 549 h 105"/>
                <a:gd name="T70" fmla="*/ 317 w 55"/>
                <a:gd name="T71" fmla="*/ 672 h 105"/>
                <a:gd name="T72" fmla="*/ 271 w 55"/>
                <a:gd name="T73" fmla="*/ 742 h 105"/>
                <a:gd name="T74" fmla="*/ 196 w 55"/>
                <a:gd name="T75" fmla="*/ 744 h 105"/>
                <a:gd name="T76" fmla="*/ 95 w 55"/>
                <a:gd name="T77" fmla="*/ 730 h 105"/>
                <a:gd name="T78" fmla="*/ 97 w 55"/>
                <a:gd name="T79" fmla="*/ 810 h 105"/>
                <a:gd name="T80" fmla="*/ 75 w 55"/>
                <a:gd name="T81" fmla="*/ 917 h 105"/>
                <a:gd name="T82" fmla="*/ 0 w 55"/>
                <a:gd name="T83" fmla="*/ 974 h 105"/>
                <a:gd name="T84" fmla="*/ 59 w 55"/>
                <a:gd name="T85" fmla="*/ 1085 h 1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5"/>
                <a:gd name="T130" fmla="*/ 0 h 105"/>
                <a:gd name="T131" fmla="*/ 55 w 55"/>
                <a:gd name="T132" fmla="*/ 105 h 10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5" h="105">
                  <a:moveTo>
                    <a:pt x="6" y="90"/>
                  </a:moveTo>
                  <a:lnTo>
                    <a:pt x="9" y="90"/>
                  </a:lnTo>
                  <a:lnTo>
                    <a:pt x="8" y="95"/>
                  </a:lnTo>
                  <a:lnTo>
                    <a:pt x="11" y="93"/>
                  </a:lnTo>
                  <a:lnTo>
                    <a:pt x="10" y="97"/>
                  </a:lnTo>
                  <a:lnTo>
                    <a:pt x="15" y="96"/>
                  </a:lnTo>
                  <a:lnTo>
                    <a:pt x="16" y="98"/>
                  </a:lnTo>
                  <a:lnTo>
                    <a:pt x="19" y="99"/>
                  </a:lnTo>
                  <a:lnTo>
                    <a:pt x="23" y="99"/>
                  </a:lnTo>
                  <a:lnTo>
                    <a:pt x="26" y="100"/>
                  </a:lnTo>
                  <a:lnTo>
                    <a:pt x="28" y="105"/>
                  </a:lnTo>
                  <a:lnTo>
                    <a:pt x="30" y="102"/>
                  </a:lnTo>
                  <a:lnTo>
                    <a:pt x="31" y="99"/>
                  </a:lnTo>
                  <a:lnTo>
                    <a:pt x="34" y="103"/>
                  </a:lnTo>
                  <a:lnTo>
                    <a:pt x="37" y="102"/>
                  </a:lnTo>
                  <a:lnTo>
                    <a:pt x="41" y="102"/>
                  </a:lnTo>
                  <a:lnTo>
                    <a:pt x="43" y="101"/>
                  </a:lnTo>
                  <a:lnTo>
                    <a:pt x="43" y="97"/>
                  </a:lnTo>
                  <a:lnTo>
                    <a:pt x="42" y="94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40" y="84"/>
                  </a:lnTo>
                  <a:lnTo>
                    <a:pt x="42" y="84"/>
                  </a:lnTo>
                  <a:lnTo>
                    <a:pt x="42" y="87"/>
                  </a:lnTo>
                  <a:lnTo>
                    <a:pt x="44" y="90"/>
                  </a:lnTo>
                  <a:lnTo>
                    <a:pt x="46" y="89"/>
                  </a:lnTo>
                  <a:lnTo>
                    <a:pt x="48" y="88"/>
                  </a:lnTo>
                  <a:lnTo>
                    <a:pt x="50" y="83"/>
                  </a:lnTo>
                  <a:lnTo>
                    <a:pt x="51" y="76"/>
                  </a:lnTo>
                  <a:lnTo>
                    <a:pt x="53" y="64"/>
                  </a:lnTo>
                  <a:lnTo>
                    <a:pt x="54" y="59"/>
                  </a:lnTo>
                  <a:lnTo>
                    <a:pt x="53" y="56"/>
                  </a:lnTo>
                  <a:lnTo>
                    <a:pt x="48" y="52"/>
                  </a:lnTo>
                  <a:lnTo>
                    <a:pt x="48" y="48"/>
                  </a:lnTo>
                  <a:lnTo>
                    <a:pt x="47" y="47"/>
                  </a:lnTo>
                  <a:lnTo>
                    <a:pt x="44" y="47"/>
                  </a:lnTo>
                  <a:lnTo>
                    <a:pt x="43" y="44"/>
                  </a:lnTo>
                  <a:lnTo>
                    <a:pt x="43" y="41"/>
                  </a:lnTo>
                  <a:lnTo>
                    <a:pt x="46" y="39"/>
                  </a:lnTo>
                  <a:lnTo>
                    <a:pt x="49" y="37"/>
                  </a:lnTo>
                  <a:lnTo>
                    <a:pt x="50" y="34"/>
                  </a:lnTo>
                  <a:lnTo>
                    <a:pt x="50" y="29"/>
                  </a:lnTo>
                  <a:lnTo>
                    <a:pt x="49" y="26"/>
                  </a:lnTo>
                  <a:lnTo>
                    <a:pt x="48" y="20"/>
                  </a:lnTo>
                  <a:lnTo>
                    <a:pt x="50" y="19"/>
                  </a:lnTo>
                  <a:lnTo>
                    <a:pt x="54" y="17"/>
                  </a:lnTo>
                  <a:lnTo>
                    <a:pt x="55" y="14"/>
                  </a:lnTo>
                  <a:lnTo>
                    <a:pt x="52" y="12"/>
                  </a:lnTo>
                  <a:lnTo>
                    <a:pt x="47" y="7"/>
                  </a:lnTo>
                  <a:lnTo>
                    <a:pt x="41" y="7"/>
                  </a:lnTo>
                  <a:lnTo>
                    <a:pt x="37" y="2"/>
                  </a:lnTo>
                  <a:lnTo>
                    <a:pt x="33" y="1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6" y="11"/>
                  </a:lnTo>
                  <a:lnTo>
                    <a:pt x="25" y="15"/>
                  </a:lnTo>
                  <a:lnTo>
                    <a:pt x="27" y="18"/>
                  </a:lnTo>
                  <a:lnTo>
                    <a:pt x="25" y="21"/>
                  </a:lnTo>
                  <a:lnTo>
                    <a:pt x="24" y="28"/>
                  </a:lnTo>
                  <a:lnTo>
                    <a:pt x="24" y="34"/>
                  </a:lnTo>
                  <a:lnTo>
                    <a:pt x="26" y="37"/>
                  </a:lnTo>
                  <a:lnTo>
                    <a:pt x="31" y="38"/>
                  </a:lnTo>
                  <a:lnTo>
                    <a:pt x="36" y="41"/>
                  </a:lnTo>
                  <a:lnTo>
                    <a:pt x="36" y="44"/>
                  </a:lnTo>
                  <a:lnTo>
                    <a:pt x="34" y="44"/>
                  </a:lnTo>
                  <a:lnTo>
                    <a:pt x="30" y="43"/>
                  </a:lnTo>
                  <a:lnTo>
                    <a:pt x="27" y="42"/>
                  </a:lnTo>
                  <a:lnTo>
                    <a:pt x="25" y="48"/>
                  </a:lnTo>
                  <a:lnTo>
                    <a:pt x="22" y="55"/>
                  </a:lnTo>
                  <a:lnTo>
                    <a:pt x="22" y="59"/>
                  </a:lnTo>
                  <a:lnTo>
                    <a:pt x="23" y="63"/>
                  </a:lnTo>
                  <a:lnTo>
                    <a:pt x="19" y="65"/>
                  </a:lnTo>
                  <a:lnTo>
                    <a:pt x="16" y="63"/>
                  </a:lnTo>
                  <a:lnTo>
                    <a:pt x="13" y="66"/>
                  </a:lnTo>
                  <a:lnTo>
                    <a:pt x="10" y="63"/>
                  </a:lnTo>
                  <a:lnTo>
                    <a:pt x="6" y="63"/>
                  </a:lnTo>
                  <a:lnTo>
                    <a:pt x="8" y="67"/>
                  </a:lnTo>
                  <a:lnTo>
                    <a:pt x="7" y="71"/>
                  </a:lnTo>
                  <a:lnTo>
                    <a:pt x="9" y="76"/>
                  </a:lnTo>
                  <a:lnTo>
                    <a:pt x="5" y="80"/>
                  </a:lnTo>
                  <a:lnTo>
                    <a:pt x="0" y="83"/>
                  </a:lnTo>
                  <a:lnTo>
                    <a:pt x="0" y="86"/>
                  </a:lnTo>
                  <a:lnTo>
                    <a:pt x="4" y="90"/>
                  </a:lnTo>
                  <a:lnTo>
                    <a:pt x="4" y="95"/>
                  </a:lnTo>
                  <a:lnTo>
                    <a:pt x="6" y="9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7" name="Freeform 57"/>
            <p:cNvSpPr>
              <a:spLocks noChangeAspect="1"/>
            </p:cNvSpPr>
            <p:nvPr/>
          </p:nvSpPr>
          <p:spPr bwMode="auto">
            <a:xfrm rot="-547267">
              <a:off x="2245" y="1665"/>
              <a:ext cx="87" cy="119"/>
            </a:xfrm>
            <a:custGeom>
              <a:avLst/>
              <a:gdLst>
                <a:gd name="T0" fmla="*/ 1 w 169"/>
                <a:gd name="T1" fmla="*/ 1 h 210"/>
                <a:gd name="T2" fmla="*/ 1 w 169"/>
                <a:gd name="T3" fmla="*/ 1 h 210"/>
                <a:gd name="T4" fmla="*/ 1 w 169"/>
                <a:gd name="T5" fmla="*/ 1 h 210"/>
                <a:gd name="T6" fmla="*/ 1 w 169"/>
                <a:gd name="T7" fmla="*/ 1 h 210"/>
                <a:gd name="T8" fmla="*/ 1 w 169"/>
                <a:gd name="T9" fmla="*/ 1 h 210"/>
                <a:gd name="T10" fmla="*/ 1 w 169"/>
                <a:gd name="T11" fmla="*/ 1 h 210"/>
                <a:gd name="T12" fmla="*/ 0 w 169"/>
                <a:gd name="T13" fmla="*/ 1 h 210"/>
                <a:gd name="T14" fmla="*/ 1 w 169"/>
                <a:gd name="T15" fmla="*/ 1 h 210"/>
                <a:gd name="T16" fmla="*/ 1 w 169"/>
                <a:gd name="T17" fmla="*/ 1 h 210"/>
                <a:gd name="T18" fmla="*/ 0 w 169"/>
                <a:gd name="T19" fmla="*/ 1 h 210"/>
                <a:gd name="T20" fmla="*/ 1 w 169"/>
                <a:gd name="T21" fmla="*/ 1 h 210"/>
                <a:gd name="T22" fmla="*/ 0 w 169"/>
                <a:gd name="T23" fmla="*/ 1 h 210"/>
                <a:gd name="T24" fmla="*/ 1 w 169"/>
                <a:gd name="T25" fmla="*/ 1 h 210"/>
                <a:gd name="T26" fmla="*/ 1 w 169"/>
                <a:gd name="T27" fmla="*/ 1 h 210"/>
                <a:gd name="T28" fmla="*/ 1 w 169"/>
                <a:gd name="T29" fmla="*/ 1 h 210"/>
                <a:gd name="T30" fmla="*/ 1 w 169"/>
                <a:gd name="T31" fmla="*/ 1 h 210"/>
                <a:gd name="T32" fmla="*/ 1 w 169"/>
                <a:gd name="T33" fmla="*/ 1 h 210"/>
                <a:gd name="T34" fmla="*/ 1 w 169"/>
                <a:gd name="T35" fmla="*/ 1 h 210"/>
                <a:gd name="T36" fmla="*/ 1 w 169"/>
                <a:gd name="T37" fmla="*/ 1 h 210"/>
                <a:gd name="T38" fmla="*/ 1 w 169"/>
                <a:gd name="T39" fmla="*/ 1 h 210"/>
                <a:gd name="T40" fmla="*/ 1 w 169"/>
                <a:gd name="T41" fmla="*/ 1 h 210"/>
                <a:gd name="T42" fmla="*/ 1 w 169"/>
                <a:gd name="T43" fmla="*/ 1 h 210"/>
                <a:gd name="T44" fmla="*/ 1 w 169"/>
                <a:gd name="T45" fmla="*/ 1 h 210"/>
                <a:gd name="T46" fmla="*/ 1 w 169"/>
                <a:gd name="T47" fmla="*/ 1 h 210"/>
                <a:gd name="T48" fmla="*/ 1 w 169"/>
                <a:gd name="T49" fmla="*/ 0 h 210"/>
                <a:gd name="T50" fmla="*/ 1 w 169"/>
                <a:gd name="T51" fmla="*/ 1 h 210"/>
                <a:gd name="T52" fmla="*/ 1 w 169"/>
                <a:gd name="T53" fmla="*/ 1 h 210"/>
                <a:gd name="T54" fmla="*/ 1 w 169"/>
                <a:gd name="T55" fmla="*/ 1 h 210"/>
                <a:gd name="T56" fmla="*/ 1 w 169"/>
                <a:gd name="T57" fmla="*/ 1 h 210"/>
                <a:gd name="T58" fmla="*/ 1 w 169"/>
                <a:gd name="T59" fmla="*/ 1 h 210"/>
                <a:gd name="T60" fmla="*/ 1 w 169"/>
                <a:gd name="T61" fmla="*/ 1 h 210"/>
                <a:gd name="T62" fmla="*/ 1 w 169"/>
                <a:gd name="T63" fmla="*/ 1 h 210"/>
                <a:gd name="T64" fmla="*/ 1 w 169"/>
                <a:gd name="T65" fmla="*/ 1 h 210"/>
                <a:gd name="T66" fmla="*/ 1 w 169"/>
                <a:gd name="T67" fmla="*/ 1 h 210"/>
                <a:gd name="T68" fmla="*/ 1 w 169"/>
                <a:gd name="T69" fmla="*/ 1 h 210"/>
                <a:gd name="T70" fmla="*/ 1 w 169"/>
                <a:gd name="T71" fmla="*/ 1 h 210"/>
                <a:gd name="T72" fmla="*/ 1 w 169"/>
                <a:gd name="T73" fmla="*/ 1 h 210"/>
                <a:gd name="T74" fmla="*/ 1 w 169"/>
                <a:gd name="T75" fmla="*/ 1 h 210"/>
                <a:gd name="T76" fmla="*/ 1 w 169"/>
                <a:gd name="T77" fmla="*/ 1 h 210"/>
                <a:gd name="T78" fmla="*/ 1 w 169"/>
                <a:gd name="T79" fmla="*/ 1 h 210"/>
                <a:gd name="T80" fmla="*/ 1 w 169"/>
                <a:gd name="T81" fmla="*/ 1 h 21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9"/>
                <a:gd name="T124" fmla="*/ 0 h 210"/>
                <a:gd name="T125" fmla="*/ 169 w 169"/>
                <a:gd name="T126" fmla="*/ 210 h 21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9" h="210">
                  <a:moveTo>
                    <a:pt x="66" y="184"/>
                  </a:moveTo>
                  <a:lnTo>
                    <a:pt x="63" y="195"/>
                  </a:lnTo>
                  <a:lnTo>
                    <a:pt x="56" y="197"/>
                  </a:lnTo>
                  <a:lnTo>
                    <a:pt x="46" y="204"/>
                  </a:lnTo>
                  <a:lnTo>
                    <a:pt x="31" y="210"/>
                  </a:lnTo>
                  <a:lnTo>
                    <a:pt x="28" y="197"/>
                  </a:lnTo>
                  <a:lnTo>
                    <a:pt x="23" y="195"/>
                  </a:lnTo>
                  <a:lnTo>
                    <a:pt x="18" y="195"/>
                  </a:lnTo>
                  <a:lnTo>
                    <a:pt x="16" y="186"/>
                  </a:lnTo>
                  <a:lnTo>
                    <a:pt x="21" y="176"/>
                  </a:lnTo>
                  <a:lnTo>
                    <a:pt x="21" y="167"/>
                  </a:lnTo>
                  <a:lnTo>
                    <a:pt x="13" y="159"/>
                  </a:lnTo>
                  <a:lnTo>
                    <a:pt x="5" y="154"/>
                  </a:lnTo>
                  <a:lnTo>
                    <a:pt x="0" y="152"/>
                  </a:lnTo>
                  <a:lnTo>
                    <a:pt x="5" y="146"/>
                  </a:lnTo>
                  <a:lnTo>
                    <a:pt x="11" y="139"/>
                  </a:lnTo>
                  <a:lnTo>
                    <a:pt x="11" y="133"/>
                  </a:lnTo>
                  <a:lnTo>
                    <a:pt x="8" y="129"/>
                  </a:lnTo>
                  <a:lnTo>
                    <a:pt x="3" y="124"/>
                  </a:lnTo>
                  <a:lnTo>
                    <a:pt x="0" y="120"/>
                  </a:lnTo>
                  <a:lnTo>
                    <a:pt x="5" y="109"/>
                  </a:lnTo>
                  <a:lnTo>
                    <a:pt x="3" y="105"/>
                  </a:lnTo>
                  <a:lnTo>
                    <a:pt x="0" y="103"/>
                  </a:lnTo>
                  <a:lnTo>
                    <a:pt x="0" y="99"/>
                  </a:lnTo>
                  <a:lnTo>
                    <a:pt x="5" y="92"/>
                  </a:lnTo>
                  <a:lnTo>
                    <a:pt x="16" y="90"/>
                  </a:lnTo>
                  <a:lnTo>
                    <a:pt x="21" y="86"/>
                  </a:lnTo>
                  <a:lnTo>
                    <a:pt x="23" y="79"/>
                  </a:lnTo>
                  <a:lnTo>
                    <a:pt x="31" y="75"/>
                  </a:lnTo>
                  <a:lnTo>
                    <a:pt x="36" y="69"/>
                  </a:lnTo>
                  <a:lnTo>
                    <a:pt x="33" y="62"/>
                  </a:lnTo>
                  <a:lnTo>
                    <a:pt x="33" y="58"/>
                  </a:lnTo>
                  <a:lnTo>
                    <a:pt x="41" y="54"/>
                  </a:lnTo>
                  <a:lnTo>
                    <a:pt x="48" y="54"/>
                  </a:lnTo>
                  <a:lnTo>
                    <a:pt x="56" y="54"/>
                  </a:lnTo>
                  <a:lnTo>
                    <a:pt x="61" y="49"/>
                  </a:lnTo>
                  <a:lnTo>
                    <a:pt x="66" y="37"/>
                  </a:lnTo>
                  <a:lnTo>
                    <a:pt x="71" y="30"/>
                  </a:lnTo>
                  <a:lnTo>
                    <a:pt x="78" y="28"/>
                  </a:lnTo>
                  <a:lnTo>
                    <a:pt x="86" y="28"/>
                  </a:lnTo>
                  <a:lnTo>
                    <a:pt x="93" y="32"/>
                  </a:lnTo>
                  <a:lnTo>
                    <a:pt x="104" y="28"/>
                  </a:lnTo>
                  <a:lnTo>
                    <a:pt x="106" y="26"/>
                  </a:lnTo>
                  <a:lnTo>
                    <a:pt x="111" y="19"/>
                  </a:lnTo>
                  <a:lnTo>
                    <a:pt x="119" y="17"/>
                  </a:lnTo>
                  <a:lnTo>
                    <a:pt x="129" y="17"/>
                  </a:lnTo>
                  <a:lnTo>
                    <a:pt x="136" y="11"/>
                  </a:lnTo>
                  <a:lnTo>
                    <a:pt x="146" y="5"/>
                  </a:lnTo>
                  <a:lnTo>
                    <a:pt x="156" y="2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66" y="7"/>
                  </a:lnTo>
                  <a:lnTo>
                    <a:pt x="164" y="13"/>
                  </a:lnTo>
                  <a:lnTo>
                    <a:pt x="166" y="17"/>
                  </a:lnTo>
                  <a:lnTo>
                    <a:pt x="169" y="24"/>
                  </a:lnTo>
                  <a:lnTo>
                    <a:pt x="166" y="37"/>
                  </a:lnTo>
                  <a:lnTo>
                    <a:pt x="161" y="45"/>
                  </a:lnTo>
                  <a:lnTo>
                    <a:pt x="164" y="52"/>
                  </a:lnTo>
                  <a:lnTo>
                    <a:pt x="159" y="56"/>
                  </a:lnTo>
                  <a:lnTo>
                    <a:pt x="161" y="62"/>
                  </a:lnTo>
                  <a:lnTo>
                    <a:pt x="159" y="67"/>
                  </a:lnTo>
                  <a:lnTo>
                    <a:pt x="151" y="71"/>
                  </a:lnTo>
                  <a:lnTo>
                    <a:pt x="151" y="62"/>
                  </a:lnTo>
                  <a:lnTo>
                    <a:pt x="139" y="69"/>
                  </a:lnTo>
                  <a:lnTo>
                    <a:pt x="139" y="90"/>
                  </a:lnTo>
                  <a:lnTo>
                    <a:pt x="144" y="94"/>
                  </a:lnTo>
                  <a:lnTo>
                    <a:pt x="126" y="107"/>
                  </a:lnTo>
                  <a:lnTo>
                    <a:pt x="126" y="116"/>
                  </a:lnTo>
                  <a:lnTo>
                    <a:pt x="114" y="116"/>
                  </a:lnTo>
                  <a:lnTo>
                    <a:pt x="111" y="120"/>
                  </a:lnTo>
                  <a:lnTo>
                    <a:pt x="116" y="131"/>
                  </a:lnTo>
                  <a:lnTo>
                    <a:pt x="104" y="133"/>
                  </a:lnTo>
                  <a:lnTo>
                    <a:pt x="96" y="137"/>
                  </a:lnTo>
                  <a:lnTo>
                    <a:pt x="96" y="146"/>
                  </a:lnTo>
                  <a:lnTo>
                    <a:pt x="99" y="156"/>
                  </a:lnTo>
                  <a:lnTo>
                    <a:pt x="88" y="154"/>
                  </a:lnTo>
                  <a:lnTo>
                    <a:pt x="83" y="154"/>
                  </a:lnTo>
                  <a:lnTo>
                    <a:pt x="81" y="161"/>
                  </a:lnTo>
                  <a:lnTo>
                    <a:pt x="76" y="167"/>
                  </a:lnTo>
                  <a:lnTo>
                    <a:pt x="76" y="174"/>
                  </a:lnTo>
                  <a:lnTo>
                    <a:pt x="73" y="180"/>
                  </a:lnTo>
                  <a:lnTo>
                    <a:pt x="66" y="184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8" name="Freeform 58"/>
            <p:cNvSpPr>
              <a:spLocks noChangeAspect="1"/>
            </p:cNvSpPr>
            <p:nvPr/>
          </p:nvSpPr>
          <p:spPr bwMode="auto">
            <a:xfrm rot="-547267">
              <a:off x="2147" y="2276"/>
              <a:ext cx="51" cy="40"/>
            </a:xfrm>
            <a:custGeom>
              <a:avLst/>
              <a:gdLst>
                <a:gd name="T0" fmla="*/ 1 w 101"/>
                <a:gd name="T1" fmla="*/ 1 h 68"/>
                <a:gd name="T2" fmla="*/ 1 w 101"/>
                <a:gd name="T3" fmla="*/ 1 h 68"/>
                <a:gd name="T4" fmla="*/ 1 w 101"/>
                <a:gd name="T5" fmla="*/ 1 h 68"/>
                <a:gd name="T6" fmla="*/ 1 w 101"/>
                <a:gd name="T7" fmla="*/ 1 h 68"/>
                <a:gd name="T8" fmla="*/ 1 w 101"/>
                <a:gd name="T9" fmla="*/ 1 h 68"/>
                <a:gd name="T10" fmla="*/ 0 w 101"/>
                <a:gd name="T11" fmla="*/ 1 h 68"/>
                <a:gd name="T12" fmla="*/ 1 w 101"/>
                <a:gd name="T13" fmla="*/ 1 h 68"/>
                <a:gd name="T14" fmla="*/ 1 w 101"/>
                <a:gd name="T15" fmla="*/ 0 h 68"/>
                <a:gd name="T16" fmla="*/ 1 w 101"/>
                <a:gd name="T17" fmla="*/ 0 h 68"/>
                <a:gd name="T18" fmla="*/ 1 w 101"/>
                <a:gd name="T19" fmla="*/ 1 h 68"/>
                <a:gd name="T20" fmla="*/ 1 w 101"/>
                <a:gd name="T21" fmla="*/ 1 h 68"/>
                <a:gd name="T22" fmla="*/ 1 w 101"/>
                <a:gd name="T23" fmla="*/ 1 h 68"/>
                <a:gd name="T24" fmla="*/ 1 w 101"/>
                <a:gd name="T25" fmla="*/ 1 h 68"/>
                <a:gd name="T26" fmla="*/ 1 w 101"/>
                <a:gd name="T27" fmla="*/ 1 h 68"/>
                <a:gd name="T28" fmla="*/ 1 w 101"/>
                <a:gd name="T29" fmla="*/ 1 h 68"/>
                <a:gd name="T30" fmla="*/ 1 w 101"/>
                <a:gd name="T31" fmla="*/ 1 h 68"/>
                <a:gd name="T32" fmla="*/ 1 w 101"/>
                <a:gd name="T33" fmla="*/ 1 h 68"/>
                <a:gd name="T34" fmla="*/ 1 w 101"/>
                <a:gd name="T35" fmla="*/ 1 h 68"/>
                <a:gd name="T36" fmla="*/ 1 w 101"/>
                <a:gd name="T37" fmla="*/ 1 h 68"/>
                <a:gd name="T38" fmla="*/ 1 w 101"/>
                <a:gd name="T39" fmla="*/ 1 h 68"/>
                <a:gd name="T40" fmla="*/ 1 w 101"/>
                <a:gd name="T41" fmla="*/ 1 h 68"/>
                <a:gd name="T42" fmla="*/ 1 w 101"/>
                <a:gd name="T43" fmla="*/ 1 h 68"/>
                <a:gd name="T44" fmla="*/ 1 w 101"/>
                <a:gd name="T45" fmla="*/ 1 h 68"/>
                <a:gd name="T46" fmla="*/ 1 w 101"/>
                <a:gd name="T47" fmla="*/ 1 h 68"/>
                <a:gd name="T48" fmla="*/ 1 w 101"/>
                <a:gd name="T49" fmla="*/ 1 h 68"/>
                <a:gd name="T50" fmla="*/ 1 w 101"/>
                <a:gd name="T51" fmla="*/ 1 h 68"/>
                <a:gd name="T52" fmla="*/ 1 w 101"/>
                <a:gd name="T53" fmla="*/ 1 h 68"/>
                <a:gd name="T54" fmla="*/ 1 w 101"/>
                <a:gd name="T55" fmla="*/ 1 h 68"/>
                <a:gd name="T56" fmla="*/ 1 w 101"/>
                <a:gd name="T57" fmla="*/ 1 h 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1"/>
                <a:gd name="T88" fmla="*/ 0 h 68"/>
                <a:gd name="T89" fmla="*/ 101 w 101"/>
                <a:gd name="T90" fmla="*/ 68 h 6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1" h="68">
                  <a:moveTo>
                    <a:pt x="18" y="55"/>
                  </a:moveTo>
                  <a:lnTo>
                    <a:pt x="18" y="38"/>
                  </a:lnTo>
                  <a:lnTo>
                    <a:pt x="15" y="29"/>
                  </a:lnTo>
                  <a:lnTo>
                    <a:pt x="5" y="23"/>
                  </a:lnTo>
                  <a:lnTo>
                    <a:pt x="5" y="12"/>
                  </a:lnTo>
                  <a:lnTo>
                    <a:pt x="0" y="8"/>
                  </a:lnTo>
                  <a:lnTo>
                    <a:pt x="13" y="2"/>
                  </a:lnTo>
                  <a:lnTo>
                    <a:pt x="23" y="0"/>
                  </a:lnTo>
                  <a:lnTo>
                    <a:pt x="43" y="0"/>
                  </a:lnTo>
                  <a:lnTo>
                    <a:pt x="53" y="4"/>
                  </a:lnTo>
                  <a:lnTo>
                    <a:pt x="58" y="10"/>
                  </a:lnTo>
                  <a:lnTo>
                    <a:pt x="53" y="17"/>
                  </a:lnTo>
                  <a:lnTo>
                    <a:pt x="68" y="21"/>
                  </a:lnTo>
                  <a:lnTo>
                    <a:pt x="71" y="25"/>
                  </a:lnTo>
                  <a:lnTo>
                    <a:pt x="73" y="32"/>
                  </a:lnTo>
                  <a:lnTo>
                    <a:pt x="86" y="29"/>
                  </a:lnTo>
                  <a:lnTo>
                    <a:pt x="88" y="38"/>
                  </a:lnTo>
                  <a:lnTo>
                    <a:pt x="98" y="40"/>
                  </a:lnTo>
                  <a:lnTo>
                    <a:pt x="101" y="47"/>
                  </a:lnTo>
                  <a:lnTo>
                    <a:pt x="98" y="53"/>
                  </a:lnTo>
                  <a:lnTo>
                    <a:pt x="88" y="62"/>
                  </a:lnTo>
                  <a:lnTo>
                    <a:pt x="81" y="66"/>
                  </a:lnTo>
                  <a:lnTo>
                    <a:pt x="71" y="68"/>
                  </a:lnTo>
                  <a:lnTo>
                    <a:pt x="58" y="66"/>
                  </a:lnTo>
                  <a:lnTo>
                    <a:pt x="53" y="62"/>
                  </a:lnTo>
                  <a:lnTo>
                    <a:pt x="43" y="64"/>
                  </a:lnTo>
                  <a:lnTo>
                    <a:pt x="28" y="66"/>
                  </a:lnTo>
                  <a:lnTo>
                    <a:pt x="18" y="64"/>
                  </a:lnTo>
                  <a:lnTo>
                    <a:pt x="18" y="55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9" name="Freeform 59"/>
            <p:cNvSpPr>
              <a:spLocks noChangeAspect="1"/>
            </p:cNvSpPr>
            <p:nvPr/>
          </p:nvSpPr>
          <p:spPr bwMode="auto">
            <a:xfrm rot="-547267">
              <a:off x="2147" y="2276"/>
              <a:ext cx="51" cy="40"/>
            </a:xfrm>
            <a:custGeom>
              <a:avLst/>
              <a:gdLst>
                <a:gd name="T0" fmla="*/ 97 w 40"/>
                <a:gd name="T1" fmla="*/ 293 h 32"/>
                <a:gd name="T2" fmla="*/ 97 w 40"/>
                <a:gd name="T3" fmla="*/ 196 h 32"/>
                <a:gd name="T4" fmla="*/ 96 w 40"/>
                <a:gd name="T5" fmla="*/ 150 h 32"/>
                <a:gd name="T6" fmla="*/ 36 w 40"/>
                <a:gd name="T7" fmla="*/ 120 h 32"/>
                <a:gd name="T8" fmla="*/ 36 w 40"/>
                <a:gd name="T9" fmla="*/ 63 h 32"/>
                <a:gd name="T10" fmla="*/ 0 w 40"/>
                <a:gd name="T11" fmla="*/ 40 h 32"/>
                <a:gd name="T12" fmla="*/ 75 w 40"/>
                <a:gd name="T13" fmla="*/ 1 h 32"/>
                <a:gd name="T14" fmla="*/ 124 w 40"/>
                <a:gd name="T15" fmla="*/ 0 h 32"/>
                <a:gd name="T16" fmla="*/ 254 w 40"/>
                <a:gd name="T17" fmla="*/ 0 h 32"/>
                <a:gd name="T18" fmla="*/ 300 w 40"/>
                <a:gd name="T19" fmla="*/ 26 h 32"/>
                <a:gd name="T20" fmla="*/ 326 w 40"/>
                <a:gd name="T21" fmla="*/ 50 h 32"/>
                <a:gd name="T22" fmla="*/ 300 w 40"/>
                <a:gd name="T23" fmla="*/ 89 h 32"/>
                <a:gd name="T24" fmla="*/ 383 w 40"/>
                <a:gd name="T25" fmla="*/ 111 h 32"/>
                <a:gd name="T26" fmla="*/ 413 w 40"/>
                <a:gd name="T27" fmla="*/ 139 h 32"/>
                <a:gd name="T28" fmla="*/ 416 w 40"/>
                <a:gd name="T29" fmla="*/ 174 h 32"/>
                <a:gd name="T30" fmla="*/ 488 w 40"/>
                <a:gd name="T31" fmla="*/ 150 h 32"/>
                <a:gd name="T32" fmla="*/ 513 w 40"/>
                <a:gd name="T33" fmla="*/ 196 h 32"/>
                <a:gd name="T34" fmla="*/ 575 w 40"/>
                <a:gd name="T35" fmla="*/ 218 h 32"/>
                <a:gd name="T36" fmla="*/ 579 w 40"/>
                <a:gd name="T37" fmla="*/ 245 h 32"/>
                <a:gd name="T38" fmla="*/ 575 w 40"/>
                <a:gd name="T39" fmla="*/ 290 h 32"/>
                <a:gd name="T40" fmla="*/ 513 w 40"/>
                <a:gd name="T41" fmla="*/ 331 h 32"/>
                <a:gd name="T42" fmla="*/ 459 w 40"/>
                <a:gd name="T43" fmla="*/ 363 h 32"/>
                <a:gd name="T44" fmla="*/ 413 w 40"/>
                <a:gd name="T45" fmla="*/ 365 h 32"/>
                <a:gd name="T46" fmla="*/ 326 w 40"/>
                <a:gd name="T47" fmla="*/ 363 h 32"/>
                <a:gd name="T48" fmla="*/ 300 w 40"/>
                <a:gd name="T49" fmla="*/ 331 h 32"/>
                <a:gd name="T50" fmla="*/ 254 w 40"/>
                <a:gd name="T51" fmla="*/ 339 h 32"/>
                <a:gd name="T52" fmla="*/ 158 w 40"/>
                <a:gd name="T53" fmla="*/ 363 h 32"/>
                <a:gd name="T54" fmla="*/ 97 w 40"/>
                <a:gd name="T55" fmla="*/ 339 h 32"/>
                <a:gd name="T56" fmla="*/ 97 w 40"/>
                <a:gd name="T57" fmla="*/ 293 h 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0"/>
                <a:gd name="T88" fmla="*/ 0 h 32"/>
                <a:gd name="T89" fmla="*/ 40 w 40"/>
                <a:gd name="T90" fmla="*/ 32 h 3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0" h="32">
                  <a:moveTo>
                    <a:pt x="7" y="26"/>
                  </a:moveTo>
                  <a:lnTo>
                    <a:pt x="7" y="18"/>
                  </a:lnTo>
                  <a:lnTo>
                    <a:pt x="6" y="14"/>
                  </a:lnTo>
                  <a:lnTo>
                    <a:pt x="2" y="11"/>
                  </a:lnTo>
                  <a:lnTo>
                    <a:pt x="2" y="6"/>
                  </a:lnTo>
                  <a:lnTo>
                    <a:pt x="0" y="4"/>
                  </a:lnTo>
                  <a:lnTo>
                    <a:pt x="5" y="1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5"/>
                  </a:lnTo>
                  <a:lnTo>
                    <a:pt x="21" y="8"/>
                  </a:lnTo>
                  <a:lnTo>
                    <a:pt x="27" y="10"/>
                  </a:lnTo>
                  <a:lnTo>
                    <a:pt x="28" y="12"/>
                  </a:lnTo>
                  <a:lnTo>
                    <a:pt x="29" y="15"/>
                  </a:lnTo>
                  <a:lnTo>
                    <a:pt x="34" y="14"/>
                  </a:lnTo>
                  <a:lnTo>
                    <a:pt x="35" y="18"/>
                  </a:lnTo>
                  <a:lnTo>
                    <a:pt x="39" y="19"/>
                  </a:lnTo>
                  <a:lnTo>
                    <a:pt x="40" y="22"/>
                  </a:lnTo>
                  <a:lnTo>
                    <a:pt x="39" y="25"/>
                  </a:lnTo>
                  <a:lnTo>
                    <a:pt x="35" y="29"/>
                  </a:lnTo>
                  <a:lnTo>
                    <a:pt x="32" y="31"/>
                  </a:lnTo>
                  <a:lnTo>
                    <a:pt x="28" y="32"/>
                  </a:lnTo>
                  <a:lnTo>
                    <a:pt x="23" y="31"/>
                  </a:lnTo>
                  <a:lnTo>
                    <a:pt x="21" y="29"/>
                  </a:lnTo>
                  <a:lnTo>
                    <a:pt x="17" y="30"/>
                  </a:lnTo>
                  <a:lnTo>
                    <a:pt x="11" y="31"/>
                  </a:lnTo>
                  <a:lnTo>
                    <a:pt x="7" y="30"/>
                  </a:lnTo>
                  <a:lnTo>
                    <a:pt x="7" y="26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" name="Freeform 60"/>
            <p:cNvSpPr>
              <a:spLocks noChangeAspect="1"/>
            </p:cNvSpPr>
            <p:nvPr/>
          </p:nvSpPr>
          <p:spPr bwMode="auto">
            <a:xfrm rot="-547267">
              <a:off x="2160" y="2307"/>
              <a:ext cx="46" cy="32"/>
            </a:xfrm>
            <a:custGeom>
              <a:avLst/>
              <a:gdLst>
                <a:gd name="T0" fmla="*/ 1 w 90"/>
                <a:gd name="T1" fmla="*/ 1 h 58"/>
                <a:gd name="T2" fmla="*/ 1 w 90"/>
                <a:gd name="T3" fmla="*/ 1 h 58"/>
                <a:gd name="T4" fmla="*/ 1 w 90"/>
                <a:gd name="T5" fmla="*/ 1 h 58"/>
                <a:gd name="T6" fmla="*/ 1 w 90"/>
                <a:gd name="T7" fmla="*/ 1 h 58"/>
                <a:gd name="T8" fmla="*/ 1 w 90"/>
                <a:gd name="T9" fmla="*/ 1 h 58"/>
                <a:gd name="T10" fmla="*/ 1 w 90"/>
                <a:gd name="T11" fmla="*/ 1 h 58"/>
                <a:gd name="T12" fmla="*/ 1 w 90"/>
                <a:gd name="T13" fmla="*/ 1 h 58"/>
                <a:gd name="T14" fmla="*/ 1 w 90"/>
                <a:gd name="T15" fmla="*/ 1 h 58"/>
                <a:gd name="T16" fmla="*/ 1 w 90"/>
                <a:gd name="T17" fmla="*/ 1 h 58"/>
                <a:gd name="T18" fmla="*/ 1 w 90"/>
                <a:gd name="T19" fmla="*/ 1 h 58"/>
                <a:gd name="T20" fmla="*/ 1 w 90"/>
                <a:gd name="T21" fmla="*/ 1 h 58"/>
                <a:gd name="T22" fmla="*/ 1 w 90"/>
                <a:gd name="T23" fmla="*/ 1 h 58"/>
                <a:gd name="T24" fmla="*/ 1 w 90"/>
                <a:gd name="T25" fmla="*/ 1 h 58"/>
                <a:gd name="T26" fmla="*/ 1 w 90"/>
                <a:gd name="T27" fmla="*/ 1 h 58"/>
                <a:gd name="T28" fmla="*/ 1 w 90"/>
                <a:gd name="T29" fmla="*/ 1 h 58"/>
                <a:gd name="T30" fmla="*/ 1 w 90"/>
                <a:gd name="T31" fmla="*/ 1 h 58"/>
                <a:gd name="T32" fmla="*/ 1 w 90"/>
                <a:gd name="T33" fmla="*/ 1 h 58"/>
                <a:gd name="T34" fmla="*/ 1 w 90"/>
                <a:gd name="T35" fmla="*/ 1 h 58"/>
                <a:gd name="T36" fmla="*/ 0 w 90"/>
                <a:gd name="T37" fmla="*/ 1 h 58"/>
                <a:gd name="T38" fmla="*/ 1 w 90"/>
                <a:gd name="T39" fmla="*/ 1 h 58"/>
                <a:gd name="T40" fmla="*/ 1 w 90"/>
                <a:gd name="T41" fmla="*/ 1 h 58"/>
                <a:gd name="T42" fmla="*/ 0 w 90"/>
                <a:gd name="T43" fmla="*/ 1 h 58"/>
                <a:gd name="T44" fmla="*/ 1 w 90"/>
                <a:gd name="T45" fmla="*/ 1 h 58"/>
                <a:gd name="T46" fmla="*/ 1 w 90"/>
                <a:gd name="T47" fmla="*/ 1 h 58"/>
                <a:gd name="T48" fmla="*/ 1 w 90"/>
                <a:gd name="T49" fmla="*/ 1 h 58"/>
                <a:gd name="T50" fmla="*/ 1 w 90"/>
                <a:gd name="T51" fmla="*/ 1 h 58"/>
                <a:gd name="T52" fmla="*/ 1 w 90"/>
                <a:gd name="T53" fmla="*/ 1 h 58"/>
                <a:gd name="T54" fmla="*/ 1 w 90"/>
                <a:gd name="T55" fmla="*/ 1 h 58"/>
                <a:gd name="T56" fmla="*/ 1 w 90"/>
                <a:gd name="T57" fmla="*/ 1 h 58"/>
                <a:gd name="T58" fmla="*/ 1 w 90"/>
                <a:gd name="T59" fmla="*/ 0 h 58"/>
                <a:gd name="T60" fmla="*/ 1 w 90"/>
                <a:gd name="T61" fmla="*/ 1 h 58"/>
                <a:gd name="T62" fmla="*/ 1 w 90"/>
                <a:gd name="T63" fmla="*/ 1 h 58"/>
                <a:gd name="T64" fmla="*/ 1 w 90"/>
                <a:gd name="T65" fmla="*/ 1 h 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0"/>
                <a:gd name="T100" fmla="*/ 0 h 58"/>
                <a:gd name="T101" fmla="*/ 90 w 90"/>
                <a:gd name="T102" fmla="*/ 58 h 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0" h="58">
                  <a:moveTo>
                    <a:pt x="88" y="19"/>
                  </a:moveTo>
                  <a:lnTo>
                    <a:pt x="83" y="24"/>
                  </a:lnTo>
                  <a:lnTo>
                    <a:pt x="78" y="21"/>
                  </a:lnTo>
                  <a:lnTo>
                    <a:pt x="78" y="15"/>
                  </a:lnTo>
                  <a:lnTo>
                    <a:pt x="75" y="15"/>
                  </a:lnTo>
                  <a:lnTo>
                    <a:pt x="70" y="19"/>
                  </a:lnTo>
                  <a:lnTo>
                    <a:pt x="65" y="21"/>
                  </a:lnTo>
                  <a:lnTo>
                    <a:pt x="68" y="30"/>
                  </a:lnTo>
                  <a:lnTo>
                    <a:pt x="63" y="34"/>
                  </a:lnTo>
                  <a:lnTo>
                    <a:pt x="63" y="43"/>
                  </a:lnTo>
                  <a:lnTo>
                    <a:pt x="60" y="54"/>
                  </a:lnTo>
                  <a:lnTo>
                    <a:pt x="50" y="58"/>
                  </a:lnTo>
                  <a:lnTo>
                    <a:pt x="40" y="54"/>
                  </a:lnTo>
                  <a:lnTo>
                    <a:pt x="30" y="54"/>
                  </a:lnTo>
                  <a:lnTo>
                    <a:pt x="25" y="47"/>
                  </a:lnTo>
                  <a:lnTo>
                    <a:pt x="17" y="45"/>
                  </a:lnTo>
                  <a:lnTo>
                    <a:pt x="10" y="47"/>
                  </a:lnTo>
                  <a:lnTo>
                    <a:pt x="2" y="41"/>
                  </a:lnTo>
                  <a:lnTo>
                    <a:pt x="0" y="34"/>
                  </a:lnTo>
                  <a:lnTo>
                    <a:pt x="5" y="26"/>
                  </a:lnTo>
                  <a:lnTo>
                    <a:pt x="5" y="17"/>
                  </a:lnTo>
                  <a:lnTo>
                    <a:pt x="0" y="11"/>
                  </a:lnTo>
                  <a:lnTo>
                    <a:pt x="10" y="13"/>
                  </a:lnTo>
                  <a:lnTo>
                    <a:pt x="25" y="11"/>
                  </a:lnTo>
                  <a:lnTo>
                    <a:pt x="35" y="9"/>
                  </a:lnTo>
                  <a:lnTo>
                    <a:pt x="40" y="13"/>
                  </a:lnTo>
                  <a:lnTo>
                    <a:pt x="53" y="15"/>
                  </a:lnTo>
                  <a:lnTo>
                    <a:pt x="63" y="13"/>
                  </a:lnTo>
                  <a:lnTo>
                    <a:pt x="70" y="9"/>
                  </a:lnTo>
                  <a:lnTo>
                    <a:pt x="80" y="0"/>
                  </a:lnTo>
                  <a:lnTo>
                    <a:pt x="90" y="6"/>
                  </a:lnTo>
                  <a:lnTo>
                    <a:pt x="85" y="13"/>
                  </a:lnTo>
                  <a:lnTo>
                    <a:pt x="88" y="19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" name="Freeform 61"/>
            <p:cNvSpPr>
              <a:spLocks noChangeAspect="1"/>
            </p:cNvSpPr>
            <p:nvPr/>
          </p:nvSpPr>
          <p:spPr bwMode="auto">
            <a:xfrm rot="-547267">
              <a:off x="2160" y="2307"/>
              <a:ext cx="46" cy="32"/>
            </a:xfrm>
            <a:custGeom>
              <a:avLst/>
              <a:gdLst>
                <a:gd name="T0" fmla="*/ 518 w 36"/>
                <a:gd name="T1" fmla="*/ 60 h 27"/>
                <a:gd name="T2" fmla="*/ 488 w 36"/>
                <a:gd name="T3" fmla="*/ 71 h 27"/>
                <a:gd name="T4" fmla="*/ 460 w 36"/>
                <a:gd name="T5" fmla="*/ 65 h 27"/>
                <a:gd name="T6" fmla="*/ 460 w 36"/>
                <a:gd name="T7" fmla="*/ 43 h 27"/>
                <a:gd name="T8" fmla="*/ 442 w 36"/>
                <a:gd name="T9" fmla="*/ 43 h 27"/>
                <a:gd name="T10" fmla="*/ 419 w 36"/>
                <a:gd name="T11" fmla="*/ 60 h 27"/>
                <a:gd name="T12" fmla="*/ 382 w 36"/>
                <a:gd name="T13" fmla="*/ 65 h 27"/>
                <a:gd name="T14" fmla="*/ 390 w 36"/>
                <a:gd name="T15" fmla="*/ 91 h 27"/>
                <a:gd name="T16" fmla="*/ 365 w 36"/>
                <a:gd name="T17" fmla="*/ 105 h 27"/>
                <a:gd name="T18" fmla="*/ 365 w 36"/>
                <a:gd name="T19" fmla="*/ 128 h 27"/>
                <a:gd name="T20" fmla="*/ 360 w 36"/>
                <a:gd name="T21" fmla="*/ 167 h 27"/>
                <a:gd name="T22" fmla="*/ 299 w 36"/>
                <a:gd name="T23" fmla="*/ 174 h 27"/>
                <a:gd name="T24" fmla="*/ 234 w 36"/>
                <a:gd name="T25" fmla="*/ 167 h 27"/>
                <a:gd name="T26" fmla="*/ 173 w 36"/>
                <a:gd name="T27" fmla="*/ 167 h 27"/>
                <a:gd name="T28" fmla="*/ 157 w 36"/>
                <a:gd name="T29" fmla="*/ 145 h 27"/>
                <a:gd name="T30" fmla="*/ 106 w 36"/>
                <a:gd name="T31" fmla="*/ 141 h 27"/>
                <a:gd name="T32" fmla="*/ 59 w 36"/>
                <a:gd name="T33" fmla="*/ 145 h 27"/>
                <a:gd name="T34" fmla="*/ 1 w 36"/>
                <a:gd name="T35" fmla="*/ 124 h 27"/>
                <a:gd name="T36" fmla="*/ 0 w 36"/>
                <a:gd name="T37" fmla="*/ 105 h 27"/>
                <a:gd name="T38" fmla="*/ 36 w 36"/>
                <a:gd name="T39" fmla="*/ 77 h 27"/>
                <a:gd name="T40" fmla="*/ 36 w 36"/>
                <a:gd name="T41" fmla="*/ 51 h 27"/>
                <a:gd name="T42" fmla="*/ 0 w 36"/>
                <a:gd name="T43" fmla="*/ 30 h 27"/>
                <a:gd name="T44" fmla="*/ 59 w 36"/>
                <a:gd name="T45" fmla="*/ 36 h 27"/>
                <a:gd name="T46" fmla="*/ 157 w 36"/>
                <a:gd name="T47" fmla="*/ 30 h 27"/>
                <a:gd name="T48" fmla="*/ 204 w 36"/>
                <a:gd name="T49" fmla="*/ 25 h 27"/>
                <a:gd name="T50" fmla="*/ 234 w 36"/>
                <a:gd name="T51" fmla="*/ 36 h 27"/>
                <a:gd name="T52" fmla="*/ 305 w 36"/>
                <a:gd name="T53" fmla="*/ 43 h 27"/>
                <a:gd name="T54" fmla="*/ 365 w 36"/>
                <a:gd name="T55" fmla="*/ 36 h 27"/>
                <a:gd name="T56" fmla="*/ 419 w 36"/>
                <a:gd name="T57" fmla="*/ 25 h 27"/>
                <a:gd name="T58" fmla="*/ 466 w 36"/>
                <a:gd name="T59" fmla="*/ 0 h 27"/>
                <a:gd name="T60" fmla="*/ 535 w 36"/>
                <a:gd name="T61" fmla="*/ 21 h 27"/>
                <a:gd name="T62" fmla="*/ 498 w 36"/>
                <a:gd name="T63" fmla="*/ 36 h 2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"/>
                <a:gd name="T97" fmla="*/ 0 h 27"/>
                <a:gd name="T98" fmla="*/ 36 w 36"/>
                <a:gd name="T99" fmla="*/ 27 h 2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" h="27">
                  <a:moveTo>
                    <a:pt x="35" y="9"/>
                  </a:moveTo>
                  <a:lnTo>
                    <a:pt x="33" y="11"/>
                  </a:lnTo>
                  <a:lnTo>
                    <a:pt x="31" y="10"/>
                  </a:lnTo>
                  <a:lnTo>
                    <a:pt x="31" y="7"/>
                  </a:lnTo>
                  <a:lnTo>
                    <a:pt x="30" y="7"/>
                  </a:lnTo>
                  <a:lnTo>
                    <a:pt x="28" y="9"/>
                  </a:lnTo>
                  <a:lnTo>
                    <a:pt x="26" y="10"/>
                  </a:lnTo>
                  <a:lnTo>
                    <a:pt x="27" y="14"/>
                  </a:lnTo>
                  <a:lnTo>
                    <a:pt x="25" y="16"/>
                  </a:lnTo>
                  <a:lnTo>
                    <a:pt x="25" y="20"/>
                  </a:lnTo>
                  <a:lnTo>
                    <a:pt x="24" y="25"/>
                  </a:lnTo>
                  <a:lnTo>
                    <a:pt x="20" y="27"/>
                  </a:lnTo>
                  <a:lnTo>
                    <a:pt x="16" y="25"/>
                  </a:lnTo>
                  <a:lnTo>
                    <a:pt x="12" y="25"/>
                  </a:lnTo>
                  <a:lnTo>
                    <a:pt x="10" y="22"/>
                  </a:lnTo>
                  <a:lnTo>
                    <a:pt x="7" y="21"/>
                  </a:lnTo>
                  <a:lnTo>
                    <a:pt x="4" y="22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2" y="8"/>
                  </a:lnTo>
                  <a:lnTo>
                    <a:pt x="0" y="5"/>
                  </a:lnTo>
                  <a:lnTo>
                    <a:pt x="4" y="6"/>
                  </a:lnTo>
                  <a:lnTo>
                    <a:pt x="10" y="5"/>
                  </a:lnTo>
                  <a:lnTo>
                    <a:pt x="14" y="4"/>
                  </a:lnTo>
                  <a:lnTo>
                    <a:pt x="16" y="6"/>
                  </a:lnTo>
                  <a:lnTo>
                    <a:pt x="21" y="7"/>
                  </a:lnTo>
                  <a:lnTo>
                    <a:pt x="25" y="6"/>
                  </a:lnTo>
                  <a:lnTo>
                    <a:pt x="28" y="4"/>
                  </a:lnTo>
                  <a:lnTo>
                    <a:pt x="32" y="0"/>
                  </a:lnTo>
                  <a:lnTo>
                    <a:pt x="36" y="3"/>
                  </a:lnTo>
                  <a:lnTo>
                    <a:pt x="34" y="6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2" name="Freeform 62"/>
            <p:cNvSpPr>
              <a:spLocks noChangeAspect="1"/>
            </p:cNvSpPr>
            <p:nvPr/>
          </p:nvSpPr>
          <p:spPr bwMode="auto">
            <a:xfrm rot="-547267">
              <a:off x="2182" y="2312"/>
              <a:ext cx="27" cy="37"/>
            </a:xfrm>
            <a:custGeom>
              <a:avLst/>
              <a:gdLst>
                <a:gd name="T0" fmla="*/ 0 w 55"/>
                <a:gd name="T1" fmla="*/ 1 h 66"/>
                <a:gd name="T2" fmla="*/ 0 w 55"/>
                <a:gd name="T3" fmla="*/ 1 h 66"/>
                <a:gd name="T4" fmla="*/ 0 w 55"/>
                <a:gd name="T5" fmla="*/ 1 h 66"/>
                <a:gd name="T6" fmla="*/ 0 w 55"/>
                <a:gd name="T7" fmla="*/ 1 h 66"/>
                <a:gd name="T8" fmla="*/ 0 w 55"/>
                <a:gd name="T9" fmla="*/ 1 h 66"/>
                <a:gd name="T10" fmla="*/ 0 w 55"/>
                <a:gd name="T11" fmla="*/ 1 h 66"/>
                <a:gd name="T12" fmla="*/ 0 w 55"/>
                <a:gd name="T13" fmla="*/ 1 h 66"/>
                <a:gd name="T14" fmla="*/ 0 w 55"/>
                <a:gd name="T15" fmla="*/ 1 h 66"/>
                <a:gd name="T16" fmla="*/ 0 w 55"/>
                <a:gd name="T17" fmla="*/ 0 h 66"/>
                <a:gd name="T18" fmla="*/ 0 w 55"/>
                <a:gd name="T19" fmla="*/ 0 h 66"/>
                <a:gd name="T20" fmla="*/ 0 w 55"/>
                <a:gd name="T21" fmla="*/ 1 h 66"/>
                <a:gd name="T22" fmla="*/ 0 w 55"/>
                <a:gd name="T23" fmla="*/ 1 h 66"/>
                <a:gd name="T24" fmla="*/ 0 w 55"/>
                <a:gd name="T25" fmla="*/ 1 h 66"/>
                <a:gd name="T26" fmla="*/ 0 w 55"/>
                <a:gd name="T27" fmla="*/ 1 h 66"/>
                <a:gd name="T28" fmla="*/ 0 w 55"/>
                <a:gd name="T29" fmla="*/ 1 h 66"/>
                <a:gd name="T30" fmla="*/ 0 w 55"/>
                <a:gd name="T31" fmla="*/ 1 h 66"/>
                <a:gd name="T32" fmla="*/ 0 w 55"/>
                <a:gd name="T33" fmla="*/ 1 h 66"/>
                <a:gd name="T34" fmla="*/ 0 w 55"/>
                <a:gd name="T35" fmla="*/ 1 h 66"/>
                <a:gd name="T36" fmla="*/ 0 w 55"/>
                <a:gd name="T37" fmla="*/ 1 h 66"/>
                <a:gd name="T38" fmla="*/ 0 w 55"/>
                <a:gd name="T39" fmla="*/ 1 h 66"/>
                <a:gd name="T40" fmla="*/ 0 w 55"/>
                <a:gd name="T41" fmla="*/ 1 h 66"/>
                <a:gd name="T42" fmla="*/ 0 w 55"/>
                <a:gd name="T43" fmla="*/ 1 h 6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5"/>
                <a:gd name="T67" fmla="*/ 0 h 66"/>
                <a:gd name="T68" fmla="*/ 55 w 55"/>
                <a:gd name="T69" fmla="*/ 66 h 6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5" h="66">
                  <a:moveTo>
                    <a:pt x="15" y="66"/>
                  </a:moveTo>
                  <a:lnTo>
                    <a:pt x="32" y="60"/>
                  </a:lnTo>
                  <a:lnTo>
                    <a:pt x="42" y="45"/>
                  </a:lnTo>
                  <a:lnTo>
                    <a:pt x="52" y="28"/>
                  </a:lnTo>
                  <a:lnTo>
                    <a:pt x="55" y="13"/>
                  </a:lnTo>
                  <a:lnTo>
                    <a:pt x="50" y="4"/>
                  </a:lnTo>
                  <a:lnTo>
                    <a:pt x="45" y="9"/>
                  </a:lnTo>
                  <a:lnTo>
                    <a:pt x="40" y="6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2" y="4"/>
                  </a:lnTo>
                  <a:lnTo>
                    <a:pt x="27" y="6"/>
                  </a:lnTo>
                  <a:lnTo>
                    <a:pt x="30" y="15"/>
                  </a:lnTo>
                  <a:lnTo>
                    <a:pt x="25" y="19"/>
                  </a:lnTo>
                  <a:lnTo>
                    <a:pt x="25" y="28"/>
                  </a:lnTo>
                  <a:lnTo>
                    <a:pt x="22" y="39"/>
                  </a:lnTo>
                  <a:lnTo>
                    <a:pt x="12" y="43"/>
                  </a:lnTo>
                  <a:lnTo>
                    <a:pt x="2" y="39"/>
                  </a:lnTo>
                  <a:lnTo>
                    <a:pt x="0" y="45"/>
                  </a:lnTo>
                  <a:lnTo>
                    <a:pt x="5" y="51"/>
                  </a:lnTo>
                  <a:lnTo>
                    <a:pt x="12" y="58"/>
                  </a:lnTo>
                  <a:lnTo>
                    <a:pt x="15" y="66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3" name="Freeform 63"/>
            <p:cNvSpPr>
              <a:spLocks noChangeAspect="1"/>
            </p:cNvSpPr>
            <p:nvPr/>
          </p:nvSpPr>
          <p:spPr bwMode="auto">
            <a:xfrm rot="-547267">
              <a:off x="2182" y="2312"/>
              <a:ext cx="27" cy="37"/>
            </a:xfrm>
            <a:custGeom>
              <a:avLst/>
              <a:gdLst>
                <a:gd name="T0" fmla="*/ 59 w 22"/>
                <a:gd name="T1" fmla="*/ 218 h 31"/>
                <a:gd name="T2" fmla="*/ 131 w 22"/>
                <a:gd name="T3" fmla="*/ 192 h 31"/>
                <a:gd name="T4" fmla="*/ 163 w 22"/>
                <a:gd name="T5" fmla="*/ 148 h 31"/>
                <a:gd name="T6" fmla="*/ 200 w 22"/>
                <a:gd name="T7" fmla="*/ 91 h 31"/>
                <a:gd name="T8" fmla="*/ 210 w 22"/>
                <a:gd name="T9" fmla="*/ 42 h 31"/>
                <a:gd name="T10" fmla="*/ 198 w 22"/>
                <a:gd name="T11" fmla="*/ 2 h 31"/>
                <a:gd name="T12" fmla="*/ 171 w 22"/>
                <a:gd name="T13" fmla="*/ 29 h 31"/>
                <a:gd name="T14" fmla="*/ 161 w 22"/>
                <a:gd name="T15" fmla="*/ 24 h 31"/>
                <a:gd name="T16" fmla="*/ 161 w 22"/>
                <a:gd name="T17" fmla="*/ 0 h 31"/>
                <a:gd name="T18" fmla="*/ 139 w 22"/>
                <a:gd name="T19" fmla="*/ 0 h 31"/>
                <a:gd name="T20" fmla="*/ 131 w 22"/>
                <a:gd name="T21" fmla="*/ 2 h 31"/>
                <a:gd name="T22" fmla="*/ 108 w 22"/>
                <a:gd name="T23" fmla="*/ 24 h 31"/>
                <a:gd name="T24" fmla="*/ 113 w 22"/>
                <a:gd name="T25" fmla="*/ 50 h 31"/>
                <a:gd name="T26" fmla="*/ 92 w 22"/>
                <a:gd name="T27" fmla="*/ 64 h 31"/>
                <a:gd name="T28" fmla="*/ 92 w 22"/>
                <a:gd name="T29" fmla="*/ 91 h 31"/>
                <a:gd name="T30" fmla="*/ 88 w 22"/>
                <a:gd name="T31" fmla="*/ 124 h 31"/>
                <a:gd name="T32" fmla="*/ 48 w 22"/>
                <a:gd name="T33" fmla="*/ 147 h 31"/>
                <a:gd name="T34" fmla="*/ 1 w 22"/>
                <a:gd name="T35" fmla="*/ 124 h 31"/>
                <a:gd name="T36" fmla="*/ 0 w 22"/>
                <a:gd name="T37" fmla="*/ 148 h 31"/>
                <a:gd name="T38" fmla="*/ 2 w 22"/>
                <a:gd name="T39" fmla="*/ 175 h 31"/>
                <a:gd name="T40" fmla="*/ 48 w 22"/>
                <a:gd name="T41" fmla="*/ 185 h 31"/>
                <a:gd name="T42" fmla="*/ 59 w 22"/>
                <a:gd name="T43" fmla="*/ 21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"/>
                <a:gd name="T67" fmla="*/ 0 h 31"/>
                <a:gd name="T68" fmla="*/ 22 w 22"/>
                <a:gd name="T69" fmla="*/ 31 h 3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" h="31">
                  <a:moveTo>
                    <a:pt x="6" y="31"/>
                  </a:moveTo>
                  <a:lnTo>
                    <a:pt x="13" y="28"/>
                  </a:lnTo>
                  <a:lnTo>
                    <a:pt x="17" y="21"/>
                  </a:lnTo>
                  <a:lnTo>
                    <a:pt x="21" y="13"/>
                  </a:lnTo>
                  <a:lnTo>
                    <a:pt x="22" y="6"/>
                  </a:lnTo>
                  <a:lnTo>
                    <a:pt x="20" y="2"/>
                  </a:lnTo>
                  <a:lnTo>
                    <a:pt x="18" y="4"/>
                  </a:lnTo>
                  <a:lnTo>
                    <a:pt x="16" y="3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2"/>
                  </a:lnTo>
                  <a:lnTo>
                    <a:pt x="11" y="3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10" y="13"/>
                  </a:lnTo>
                  <a:lnTo>
                    <a:pt x="9" y="18"/>
                  </a:lnTo>
                  <a:lnTo>
                    <a:pt x="5" y="20"/>
                  </a:lnTo>
                  <a:lnTo>
                    <a:pt x="1" y="18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6" y="31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4" name="Freeform 64"/>
            <p:cNvSpPr>
              <a:spLocks noChangeAspect="1"/>
            </p:cNvSpPr>
            <p:nvPr/>
          </p:nvSpPr>
          <p:spPr bwMode="auto">
            <a:xfrm rot="-547267">
              <a:off x="2190" y="2310"/>
              <a:ext cx="50" cy="54"/>
            </a:xfrm>
            <a:custGeom>
              <a:avLst/>
              <a:gdLst>
                <a:gd name="T0" fmla="*/ 1 w 100"/>
                <a:gd name="T1" fmla="*/ 1 h 96"/>
                <a:gd name="T2" fmla="*/ 1 w 100"/>
                <a:gd name="T3" fmla="*/ 1 h 96"/>
                <a:gd name="T4" fmla="*/ 1 w 100"/>
                <a:gd name="T5" fmla="*/ 1 h 96"/>
                <a:gd name="T6" fmla="*/ 1 w 100"/>
                <a:gd name="T7" fmla="*/ 1 h 96"/>
                <a:gd name="T8" fmla="*/ 0 w 100"/>
                <a:gd name="T9" fmla="*/ 1 h 96"/>
                <a:gd name="T10" fmla="*/ 0 w 100"/>
                <a:gd name="T11" fmla="*/ 1 h 96"/>
                <a:gd name="T12" fmla="*/ 1 w 100"/>
                <a:gd name="T13" fmla="*/ 1 h 96"/>
                <a:gd name="T14" fmla="*/ 1 w 100"/>
                <a:gd name="T15" fmla="*/ 1 h 96"/>
                <a:gd name="T16" fmla="*/ 1 w 100"/>
                <a:gd name="T17" fmla="*/ 1 h 96"/>
                <a:gd name="T18" fmla="*/ 1 w 100"/>
                <a:gd name="T19" fmla="*/ 1 h 96"/>
                <a:gd name="T20" fmla="*/ 1 w 100"/>
                <a:gd name="T21" fmla="*/ 1 h 96"/>
                <a:gd name="T22" fmla="*/ 1 w 100"/>
                <a:gd name="T23" fmla="*/ 1 h 96"/>
                <a:gd name="T24" fmla="*/ 1 w 100"/>
                <a:gd name="T25" fmla="*/ 1 h 96"/>
                <a:gd name="T26" fmla="*/ 1 w 100"/>
                <a:gd name="T27" fmla="*/ 1 h 96"/>
                <a:gd name="T28" fmla="*/ 1 w 100"/>
                <a:gd name="T29" fmla="*/ 1 h 96"/>
                <a:gd name="T30" fmla="*/ 1 w 100"/>
                <a:gd name="T31" fmla="*/ 1 h 96"/>
                <a:gd name="T32" fmla="*/ 1 w 100"/>
                <a:gd name="T33" fmla="*/ 1 h 96"/>
                <a:gd name="T34" fmla="*/ 1 w 100"/>
                <a:gd name="T35" fmla="*/ 1 h 96"/>
                <a:gd name="T36" fmla="*/ 1 w 100"/>
                <a:gd name="T37" fmla="*/ 1 h 96"/>
                <a:gd name="T38" fmla="*/ 1 w 100"/>
                <a:gd name="T39" fmla="*/ 1 h 96"/>
                <a:gd name="T40" fmla="*/ 1 w 100"/>
                <a:gd name="T41" fmla="*/ 1 h 96"/>
                <a:gd name="T42" fmla="*/ 1 w 100"/>
                <a:gd name="T43" fmla="*/ 1 h 96"/>
                <a:gd name="T44" fmla="*/ 1 w 100"/>
                <a:gd name="T45" fmla="*/ 1 h 96"/>
                <a:gd name="T46" fmla="*/ 1 w 100"/>
                <a:gd name="T47" fmla="*/ 1 h 96"/>
                <a:gd name="T48" fmla="*/ 1 w 100"/>
                <a:gd name="T49" fmla="*/ 1 h 96"/>
                <a:gd name="T50" fmla="*/ 1 w 100"/>
                <a:gd name="T51" fmla="*/ 1 h 96"/>
                <a:gd name="T52" fmla="*/ 1 w 100"/>
                <a:gd name="T53" fmla="*/ 1 h 96"/>
                <a:gd name="T54" fmla="*/ 1 w 100"/>
                <a:gd name="T55" fmla="*/ 1 h 96"/>
                <a:gd name="T56" fmla="*/ 1 w 100"/>
                <a:gd name="T57" fmla="*/ 1 h 96"/>
                <a:gd name="T58" fmla="*/ 1 w 100"/>
                <a:gd name="T59" fmla="*/ 1 h 96"/>
                <a:gd name="T60" fmla="*/ 1 w 100"/>
                <a:gd name="T61" fmla="*/ 1 h 96"/>
                <a:gd name="T62" fmla="*/ 1 w 100"/>
                <a:gd name="T63" fmla="*/ 1 h 96"/>
                <a:gd name="T64" fmla="*/ 1 w 100"/>
                <a:gd name="T65" fmla="*/ 1 h 96"/>
                <a:gd name="T66" fmla="*/ 1 w 100"/>
                <a:gd name="T67" fmla="*/ 1 h 96"/>
                <a:gd name="T68" fmla="*/ 1 w 100"/>
                <a:gd name="T69" fmla="*/ 0 h 96"/>
                <a:gd name="T70" fmla="*/ 1 w 100"/>
                <a:gd name="T71" fmla="*/ 1 h 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0"/>
                <a:gd name="T109" fmla="*/ 0 h 96"/>
                <a:gd name="T110" fmla="*/ 100 w 100"/>
                <a:gd name="T111" fmla="*/ 96 h 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0" h="96">
                  <a:moveTo>
                    <a:pt x="40" y="11"/>
                  </a:moveTo>
                  <a:lnTo>
                    <a:pt x="37" y="26"/>
                  </a:lnTo>
                  <a:lnTo>
                    <a:pt x="27" y="43"/>
                  </a:lnTo>
                  <a:lnTo>
                    <a:pt x="17" y="58"/>
                  </a:lnTo>
                  <a:lnTo>
                    <a:pt x="0" y="64"/>
                  </a:lnTo>
                  <a:lnTo>
                    <a:pt x="0" y="75"/>
                  </a:lnTo>
                  <a:lnTo>
                    <a:pt x="10" y="86"/>
                  </a:lnTo>
                  <a:lnTo>
                    <a:pt x="22" y="88"/>
                  </a:lnTo>
                  <a:lnTo>
                    <a:pt x="32" y="84"/>
                  </a:lnTo>
                  <a:lnTo>
                    <a:pt x="37" y="81"/>
                  </a:lnTo>
                  <a:lnTo>
                    <a:pt x="40" y="86"/>
                  </a:lnTo>
                  <a:lnTo>
                    <a:pt x="45" y="94"/>
                  </a:lnTo>
                  <a:lnTo>
                    <a:pt x="50" y="96"/>
                  </a:lnTo>
                  <a:lnTo>
                    <a:pt x="55" y="88"/>
                  </a:lnTo>
                  <a:lnTo>
                    <a:pt x="65" y="84"/>
                  </a:lnTo>
                  <a:lnTo>
                    <a:pt x="60" y="75"/>
                  </a:lnTo>
                  <a:lnTo>
                    <a:pt x="65" y="71"/>
                  </a:lnTo>
                  <a:lnTo>
                    <a:pt x="68" y="64"/>
                  </a:lnTo>
                  <a:lnTo>
                    <a:pt x="75" y="67"/>
                  </a:lnTo>
                  <a:lnTo>
                    <a:pt x="88" y="62"/>
                  </a:lnTo>
                  <a:lnTo>
                    <a:pt x="95" y="62"/>
                  </a:lnTo>
                  <a:lnTo>
                    <a:pt x="100" y="60"/>
                  </a:lnTo>
                  <a:lnTo>
                    <a:pt x="100" y="49"/>
                  </a:lnTo>
                  <a:lnTo>
                    <a:pt x="95" y="45"/>
                  </a:lnTo>
                  <a:lnTo>
                    <a:pt x="85" y="45"/>
                  </a:lnTo>
                  <a:lnTo>
                    <a:pt x="80" y="41"/>
                  </a:lnTo>
                  <a:lnTo>
                    <a:pt x="85" y="34"/>
                  </a:lnTo>
                  <a:lnTo>
                    <a:pt x="83" y="28"/>
                  </a:lnTo>
                  <a:lnTo>
                    <a:pt x="75" y="24"/>
                  </a:lnTo>
                  <a:lnTo>
                    <a:pt x="75" y="19"/>
                  </a:lnTo>
                  <a:lnTo>
                    <a:pt x="70" y="15"/>
                  </a:lnTo>
                  <a:lnTo>
                    <a:pt x="63" y="19"/>
                  </a:lnTo>
                  <a:lnTo>
                    <a:pt x="53" y="13"/>
                  </a:lnTo>
                  <a:lnTo>
                    <a:pt x="58" y="7"/>
                  </a:lnTo>
                  <a:lnTo>
                    <a:pt x="53" y="0"/>
                  </a:lnTo>
                  <a:lnTo>
                    <a:pt x="40" y="11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5" name="Freeform 65"/>
            <p:cNvSpPr>
              <a:spLocks noChangeAspect="1"/>
            </p:cNvSpPr>
            <p:nvPr/>
          </p:nvSpPr>
          <p:spPr bwMode="auto">
            <a:xfrm rot="-547267">
              <a:off x="2190" y="2310"/>
              <a:ext cx="50" cy="54"/>
            </a:xfrm>
            <a:custGeom>
              <a:avLst/>
              <a:gdLst>
                <a:gd name="T0" fmla="*/ 186 w 40"/>
                <a:gd name="T1" fmla="*/ 35 h 45"/>
                <a:gd name="T2" fmla="*/ 174 w 40"/>
                <a:gd name="T3" fmla="*/ 86 h 45"/>
                <a:gd name="T4" fmla="*/ 120 w 40"/>
                <a:gd name="T5" fmla="*/ 149 h 45"/>
                <a:gd name="T6" fmla="*/ 78 w 40"/>
                <a:gd name="T7" fmla="*/ 197 h 45"/>
                <a:gd name="T8" fmla="*/ 0 w 40"/>
                <a:gd name="T9" fmla="*/ 222 h 45"/>
                <a:gd name="T10" fmla="*/ 0 w 40"/>
                <a:gd name="T11" fmla="*/ 258 h 45"/>
                <a:gd name="T12" fmla="*/ 40 w 40"/>
                <a:gd name="T13" fmla="*/ 301 h 45"/>
                <a:gd name="T14" fmla="*/ 96 w 40"/>
                <a:gd name="T15" fmla="*/ 302 h 45"/>
                <a:gd name="T16" fmla="*/ 149 w 40"/>
                <a:gd name="T17" fmla="*/ 287 h 45"/>
                <a:gd name="T18" fmla="*/ 174 w 40"/>
                <a:gd name="T19" fmla="*/ 283 h 45"/>
                <a:gd name="T20" fmla="*/ 186 w 40"/>
                <a:gd name="T21" fmla="*/ 301 h 45"/>
                <a:gd name="T22" fmla="*/ 214 w 40"/>
                <a:gd name="T23" fmla="*/ 329 h 45"/>
                <a:gd name="T24" fmla="*/ 233 w 40"/>
                <a:gd name="T25" fmla="*/ 338 h 45"/>
                <a:gd name="T26" fmla="*/ 256 w 40"/>
                <a:gd name="T27" fmla="*/ 302 h 45"/>
                <a:gd name="T28" fmla="*/ 294 w 40"/>
                <a:gd name="T29" fmla="*/ 287 h 45"/>
                <a:gd name="T30" fmla="*/ 271 w 40"/>
                <a:gd name="T31" fmla="*/ 258 h 45"/>
                <a:gd name="T32" fmla="*/ 294 w 40"/>
                <a:gd name="T33" fmla="*/ 251 h 45"/>
                <a:gd name="T34" fmla="*/ 320 w 40"/>
                <a:gd name="T35" fmla="*/ 222 h 45"/>
                <a:gd name="T36" fmla="*/ 339 w 40"/>
                <a:gd name="T37" fmla="*/ 228 h 45"/>
                <a:gd name="T38" fmla="*/ 410 w 40"/>
                <a:gd name="T39" fmla="*/ 215 h 45"/>
                <a:gd name="T40" fmla="*/ 448 w 40"/>
                <a:gd name="T41" fmla="*/ 215 h 45"/>
                <a:gd name="T42" fmla="*/ 460 w 40"/>
                <a:gd name="T43" fmla="*/ 210 h 45"/>
                <a:gd name="T44" fmla="*/ 460 w 40"/>
                <a:gd name="T45" fmla="*/ 175 h 45"/>
                <a:gd name="T46" fmla="*/ 448 w 40"/>
                <a:gd name="T47" fmla="*/ 154 h 45"/>
                <a:gd name="T48" fmla="*/ 400 w 40"/>
                <a:gd name="T49" fmla="*/ 154 h 45"/>
                <a:gd name="T50" fmla="*/ 368 w 40"/>
                <a:gd name="T51" fmla="*/ 146 h 45"/>
                <a:gd name="T52" fmla="*/ 400 w 40"/>
                <a:gd name="T53" fmla="*/ 122 h 45"/>
                <a:gd name="T54" fmla="*/ 381 w 40"/>
                <a:gd name="T55" fmla="*/ 102 h 45"/>
                <a:gd name="T56" fmla="*/ 339 w 40"/>
                <a:gd name="T57" fmla="*/ 85 h 45"/>
                <a:gd name="T58" fmla="*/ 339 w 40"/>
                <a:gd name="T59" fmla="*/ 71 h 45"/>
                <a:gd name="T60" fmla="*/ 328 w 40"/>
                <a:gd name="T61" fmla="*/ 50 h 45"/>
                <a:gd name="T62" fmla="*/ 290 w 40"/>
                <a:gd name="T63" fmla="*/ 71 h 45"/>
                <a:gd name="T64" fmla="*/ 235 w 40"/>
                <a:gd name="T65" fmla="*/ 42 h 45"/>
                <a:gd name="T66" fmla="*/ 268 w 40"/>
                <a:gd name="T67" fmla="*/ 24 h 45"/>
                <a:gd name="T68" fmla="*/ 235 w 40"/>
                <a:gd name="T69" fmla="*/ 0 h 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0"/>
                <a:gd name="T106" fmla="*/ 0 h 45"/>
                <a:gd name="T107" fmla="*/ 40 w 40"/>
                <a:gd name="T108" fmla="*/ 45 h 4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0" h="45">
                  <a:moveTo>
                    <a:pt x="16" y="5"/>
                  </a:moveTo>
                  <a:lnTo>
                    <a:pt x="15" y="12"/>
                  </a:lnTo>
                  <a:lnTo>
                    <a:pt x="11" y="20"/>
                  </a:lnTo>
                  <a:lnTo>
                    <a:pt x="7" y="27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4" y="40"/>
                  </a:lnTo>
                  <a:lnTo>
                    <a:pt x="9" y="41"/>
                  </a:lnTo>
                  <a:lnTo>
                    <a:pt x="13" y="39"/>
                  </a:lnTo>
                  <a:lnTo>
                    <a:pt x="15" y="38"/>
                  </a:lnTo>
                  <a:lnTo>
                    <a:pt x="16" y="40"/>
                  </a:lnTo>
                  <a:lnTo>
                    <a:pt x="18" y="44"/>
                  </a:lnTo>
                  <a:lnTo>
                    <a:pt x="20" y="45"/>
                  </a:lnTo>
                  <a:lnTo>
                    <a:pt x="22" y="41"/>
                  </a:lnTo>
                  <a:lnTo>
                    <a:pt x="26" y="39"/>
                  </a:lnTo>
                  <a:lnTo>
                    <a:pt x="24" y="35"/>
                  </a:lnTo>
                  <a:lnTo>
                    <a:pt x="26" y="33"/>
                  </a:lnTo>
                  <a:lnTo>
                    <a:pt x="27" y="30"/>
                  </a:lnTo>
                  <a:lnTo>
                    <a:pt x="30" y="31"/>
                  </a:lnTo>
                  <a:lnTo>
                    <a:pt x="35" y="29"/>
                  </a:lnTo>
                  <a:lnTo>
                    <a:pt x="38" y="29"/>
                  </a:lnTo>
                  <a:lnTo>
                    <a:pt x="40" y="28"/>
                  </a:lnTo>
                  <a:lnTo>
                    <a:pt x="40" y="23"/>
                  </a:lnTo>
                  <a:lnTo>
                    <a:pt x="38" y="21"/>
                  </a:lnTo>
                  <a:lnTo>
                    <a:pt x="34" y="21"/>
                  </a:lnTo>
                  <a:lnTo>
                    <a:pt x="32" y="19"/>
                  </a:lnTo>
                  <a:lnTo>
                    <a:pt x="34" y="16"/>
                  </a:lnTo>
                  <a:lnTo>
                    <a:pt x="33" y="13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28" y="7"/>
                  </a:lnTo>
                  <a:lnTo>
                    <a:pt x="25" y="9"/>
                  </a:lnTo>
                  <a:lnTo>
                    <a:pt x="21" y="6"/>
                  </a:lnTo>
                  <a:lnTo>
                    <a:pt x="23" y="3"/>
                  </a:lnTo>
                  <a:lnTo>
                    <a:pt x="21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6" name="Freeform 66"/>
            <p:cNvSpPr>
              <a:spLocks noChangeAspect="1"/>
            </p:cNvSpPr>
            <p:nvPr/>
          </p:nvSpPr>
          <p:spPr bwMode="auto">
            <a:xfrm rot="-547267">
              <a:off x="2190" y="2293"/>
              <a:ext cx="88" cy="139"/>
            </a:xfrm>
            <a:custGeom>
              <a:avLst/>
              <a:gdLst>
                <a:gd name="T0" fmla="*/ 1 w 174"/>
                <a:gd name="T1" fmla="*/ 1 h 242"/>
                <a:gd name="T2" fmla="*/ 1 w 174"/>
                <a:gd name="T3" fmla="*/ 1 h 242"/>
                <a:gd name="T4" fmla="*/ 1 w 174"/>
                <a:gd name="T5" fmla="*/ 1 h 242"/>
                <a:gd name="T6" fmla="*/ 1 w 174"/>
                <a:gd name="T7" fmla="*/ 1 h 242"/>
                <a:gd name="T8" fmla="*/ 1 w 174"/>
                <a:gd name="T9" fmla="*/ 1 h 242"/>
                <a:gd name="T10" fmla="*/ 1 w 174"/>
                <a:gd name="T11" fmla="*/ 1 h 242"/>
                <a:gd name="T12" fmla="*/ 1 w 174"/>
                <a:gd name="T13" fmla="*/ 1 h 242"/>
                <a:gd name="T14" fmla="*/ 1 w 174"/>
                <a:gd name="T15" fmla="*/ 1 h 242"/>
                <a:gd name="T16" fmla="*/ 1 w 174"/>
                <a:gd name="T17" fmla="*/ 1 h 242"/>
                <a:gd name="T18" fmla="*/ 1 w 174"/>
                <a:gd name="T19" fmla="*/ 1 h 242"/>
                <a:gd name="T20" fmla="*/ 1 w 174"/>
                <a:gd name="T21" fmla="*/ 1 h 242"/>
                <a:gd name="T22" fmla="*/ 1 w 174"/>
                <a:gd name="T23" fmla="*/ 1 h 242"/>
                <a:gd name="T24" fmla="*/ 1 w 174"/>
                <a:gd name="T25" fmla="*/ 1 h 242"/>
                <a:gd name="T26" fmla="*/ 1 w 174"/>
                <a:gd name="T27" fmla="*/ 1 h 242"/>
                <a:gd name="T28" fmla="*/ 1 w 174"/>
                <a:gd name="T29" fmla="*/ 1 h 242"/>
                <a:gd name="T30" fmla="*/ 1 w 174"/>
                <a:gd name="T31" fmla="*/ 0 h 242"/>
                <a:gd name="T32" fmla="*/ 1 w 174"/>
                <a:gd name="T33" fmla="*/ 1 h 242"/>
                <a:gd name="T34" fmla="*/ 1 w 174"/>
                <a:gd name="T35" fmla="*/ 1 h 242"/>
                <a:gd name="T36" fmla="*/ 1 w 174"/>
                <a:gd name="T37" fmla="*/ 1 h 242"/>
                <a:gd name="T38" fmla="*/ 1 w 174"/>
                <a:gd name="T39" fmla="*/ 1 h 242"/>
                <a:gd name="T40" fmla="*/ 1 w 174"/>
                <a:gd name="T41" fmla="*/ 1 h 242"/>
                <a:gd name="T42" fmla="*/ 1 w 174"/>
                <a:gd name="T43" fmla="*/ 1 h 242"/>
                <a:gd name="T44" fmla="*/ 1 w 174"/>
                <a:gd name="T45" fmla="*/ 1 h 242"/>
                <a:gd name="T46" fmla="*/ 1 w 174"/>
                <a:gd name="T47" fmla="*/ 1 h 242"/>
                <a:gd name="T48" fmla="*/ 1 w 174"/>
                <a:gd name="T49" fmla="*/ 1 h 242"/>
                <a:gd name="T50" fmla="*/ 1 w 174"/>
                <a:gd name="T51" fmla="*/ 1 h 242"/>
                <a:gd name="T52" fmla="*/ 1 w 174"/>
                <a:gd name="T53" fmla="*/ 1 h 242"/>
                <a:gd name="T54" fmla="*/ 1 w 174"/>
                <a:gd name="T55" fmla="*/ 1 h 242"/>
                <a:gd name="T56" fmla="*/ 1 w 174"/>
                <a:gd name="T57" fmla="*/ 1 h 242"/>
                <a:gd name="T58" fmla="*/ 1 w 174"/>
                <a:gd name="T59" fmla="*/ 1 h 242"/>
                <a:gd name="T60" fmla="*/ 1 w 174"/>
                <a:gd name="T61" fmla="*/ 1 h 242"/>
                <a:gd name="T62" fmla="*/ 1 w 174"/>
                <a:gd name="T63" fmla="*/ 1 h 242"/>
                <a:gd name="T64" fmla="*/ 1 w 174"/>
                <a:gd name="T65" fmla="*/ 1 h 242"/>
                <a:gd name="T66" fmla="*/ 1 w 174"/>
                <a:gd name="T67" fmla="*/ 1 h 242"/>
                <a:gd name="T68" fmla="*/ 1 w 174"/>
                <a:gd name="T69" fmla="*/ 1 h 242"/>
                <a:gd name="T70" fmla="*/ 1 w 174"/>
                <a:gd name="T71" fmla="*/ 1 h 242"/>
                <a:gd name="T72" fmla="*/ 1 w 174"/>
                <a:gd name="T73" fmla="*/ 1 h 242"/>
                <a:gd name="T74" fmla="*/ 1 w 174"/>
                <a:gd name="T75" fmla="*/ 1 h 242"/>
                <a:gd name="T76" fmla="*/ 1 w 174"/>
                <a:gd name="T77" fmla="*/ 1 h 242"/>
                <a:gd name="T78" fmla="*/ 1 w 174"/>
                <a:gd name="T79" fmla="*/ 1 h 242"/>
                <a:gd name="T80" fmla="*/ 1 w 174"/>
                <a:gd name="T81" fmla="*/ 1 h 242"/>
                <a:gd name="T82" fmla="*/ 1 w 174"/>
                <a:gd name="T83" fmla="*/ 1 h 242"/>
                <a:gd name="T84" fmla="*/ 1 w 174"/>
                <a:gd name="T85" fmla="*/ 1 h 242"/>
                <a:gd name="T86" fmla="*/ 1 w 174"/>
                <a:gd name="T87" fmla="*/ 1 h 242"/>
                <a:gd name="T88" fmla="*/ 1 w 174"/>
                <a:gd name="T89" fmla="*/ 1 h 242"/>
                <a:gd name="T90" fmla="*/ 1 w 174"/>
                <a:gd name="T91" fmla="*/ 1 h 242"/>
                <a:gd name="T92" fmla="*/ 0 w 174"/>
                <a:gd name="T93" fmla="*/ 1 h 242"/>
                <a:gd name="T94" fmla="*/ 1 w 174"/>
                <a:gd name="T95" fmla="*/ 1 h 242"/>
                <a:gd name="T96" fmla="*/ 1 w 174"/>
                <a:gd name="T97" fmla="*/ 1 h 242"/>
                <a:gd name="T98" fmla="*/ 1 w 174"/>
                <a:gd name="T99" fmla="*/ 1 h 242"/>
                <a:gd name="T100" fmla="*/ 1 w 174"/>
                <a:gd name="T101" fmla="*/ 1 h 24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4"/>
                <a:gd name="T154" fmla="*/ 0 h 242"/>
                <a:gd name="T155" fmla="*/ 174 w 174"/>
                <a:gd name="T156" fmla="*/ 242 h 24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4" h="242">
                  <a:moveTo>
                    <a:pt x="53" y="120"/>
                  </a:moveTo>
                  <a:lnTo>
                    <a:pt x="58" y="122"/>
                  </a:lnTo>
                  <a:lnTo>
                    <a:pt x="63" y="114"/>
                  </a:lnTo>
                  <a:lnTo>
                    <a:pt x="73" y="110"/>
                  </a:lnTo>
                  <a:lnTo>
                    <a:pt x="68" y="101"/>
                  </a:lnTo>
                  <a:lnTo>
                    <a:pt x="73" y="97"/>
                  </a:lnTo>
                  <a:lnTo>
                    <a:pt x="76" y="90"/>
                  </a:lnTo>
                  <a:lnTo>
                    <a:pt x="83" y="93"/>
                  </a:lnTo>
                  <a:lnTo>
                    <a:pt x="96" y="88"/>
                  </a:lnTo>
                  <a:lnTo>
                    <a:pt x="103" y="88"/>
                  </a:lnTo>
                  <a:lnTo>
                    <a:pt x="108" y="86"/>
                  </a:lnTo>
                  <a:lnTo>
                    <a:pt x="108" y="75"/>
                  </a:lnTo>
                  <a:lnTo>
                    <a:pt x="103" y="71"/>
                  </a:lnTo>
                  <a:lnTo>
                    <a:pt x="93" y="71"/>
                  </a:lnTo>
                  <a:lnTo>
                    <a:pt x="88" y="67"/>
                  </a:lnTo>
                  <a:lnTo>
                    <a:pt x="93" y="60"/>
                  </a:lnTo>
                  <a:lnTo>
                    <a:pt x="91" y="54"/>
                  </a:lnTo>
                  <a:lnTo>
                    <a:pt x="83" y="50"/>
                  </a:lnTo>
                  <a:lnTo>
                    <a:pt x="83" y="45"/>
                  </a:lnTo>
                  <a:lnTo>
                    <a:pt x="88" y="33"/>
                  </a:lnTo>
                  <a:lnTo>
                    <a:pt x="81" y="28"/>
                  </a:lnTo>
                  <a:lnTo>
                    <a:pt x="76" y="18"/>
                  </a:lnTo>
                  <a:lnTo>
                    <a:pt x="83" y="18"/>
                  </a:lnTo>
                  <a:lnTo>
                    <a:pt x="93" y="26"/>
                  </a:lnTo>
                  <a:lnTo>
                    <a:pt x="98" y="15"/>
                  </a:lnTo>
                  <a:lnTo>
                    <a:pt x="96" y="11"/>
                  </a:lnTo>
                  <a:lnTo>
                    <a:pt x="96" y="5"/>
                  </a:lnTo>
                  <a:lnTo>
                    <a:pt x="103" y="5"/>
                  </a:lnTo>
                  <a:lnTo>
                    <a:pt x="111" y="11"/>
                  </a:lnTo>
                  <a:lnTo>
                    <a:pt x="123" y="11"/>
                  </a:lnTo>
                  <a:lnTo>
                    <a:pt x="128" y="9"/>
                  </a:lnTo>
                  <a:lnTo>
                    <a:pt x="133" y="0"/>
                  </a:lnTo>
                  <a:lnTo>
                    <a:pt x="149" y="15"/>
                  </a:lnTo>
                  <a:lnTo>
                    <a:pt x="161" y="39"/>
                  </a:lnTo>
                  <a:lnTo>
                    <a:pt x="169" y="35"/>
                  </a:lnTo>
                  <a:lnTo>
                    <a:pt x="174" y="43"/>
                  </a:lnTo>
                  <a:lnTo>
                    <a:pt x="169" y="48"/>
                  </a:lnTo>
                  <a:lnTo>
                    <a:pt x="169" y="52"/>
                  </a:lnTo>
                  <a:lnTo>
                    <a:pt x="166" y="56"/>
                  </a:lnTo>
                  <a:lnTo>
                    <a:pt x="159" y="56"/>
                  </a:lnTo>
                  <a:lnTo>
                    <a:pt x="151" y="58"/>
                  </a:lnTo>
                  <a:lnTo>
                    <a:pt x="146" y="65"/>
                  </a:lnTo>
                  <a:lnTo>
                    <a:pt x="146" y="69"/>
                  </a:lnTo>
                  <a:lnTo>
                    <a:pt x="151" y="73"/>
                  </a:lnTo>
                  <a:lnTo>
                    <a:pt x="149" y="80"/>
                  </a:lnTo>
                  <a:lnTo>
                    <a:pt x="146" y="86"/>
                  </a:lnTo>
                  <a:lnTo>
                    <a:pt x="151" y="88"/>
                  </a:lnTo>
                  <a:lnTo>
                    <a:pt x="149" y="97"/>
                  </a:lnTo>
                  <a:lnTo>
                    <a:pt x="144" y="105"/>
                  </a:lnTo>
                  <a:lnTo>
                    <a:pt x="141" y="114"/>
                  </a:lnTo>
                  <a:lnTo>
                    <a:pt x="138" y="120"/>
                  </a:lnTo>
                  <a:lnTo>
                    <a:pt x="128" y="120"/>
                  </a:lnTo>
                  <a:lnTo>
                    <a:pt x="123" y="125"/>
                  </a:lnTo>
                  <a:lnTo>
                    <a:pt x="131" y="125"/>
                  </a:lnTo>
                  <a:lnTo>
                    <a:pt x="141" y="118"/>
                  </a:lnTo>
                  <a:lnTo>
                    <a:pt x="149" y="116"/>
                  </a:lnTo>
                  <a:lnTo>
                    <a:pt x="154" y="118"/>
                  </a:lnTo>
                  <a:lnTo>
                    <a:pt x="141" y="125"/>
                  </a:lnTo>
                  <a:lnTo>
                    <a:pt x="131" y="131"/>
                  </a:lnTo>
                  <a:lnTo>
                    <a:pt x="123" y="131"/>
                  </a:lnTo>
                  <a:lnTo>
                    <a:pt x="116" y="137"/>
                  </a:lnTo>
                  <a:lnTo>
                    <a:pt x="121" y="140"/>
                  </a:lnTo>
                  <a:lnTo>
                    <a:pt x="123" y="144"/>
                  </a:lnTo>
                  <a:lnTo>
                    <a:pt x="118" y="146"/>
                  </a:lnTo>
                  <a:lnTo>
                    <a:pt x="116" y="144"/>
                  </a:lnTo>
                  <a:lnTo>
                    <a:pt x="108" y="146"/>
                  </a:lnTo>
                  <a:lnTo>
                    <a:pt x="103" y="152"/>
                  </a:lnTo>
                  <a:lnTo>
                    <a:pt x="103" y="163"/>
                  </a:lnTo>
                  <a:lnTo>
                    <a:pt x="101" y="170"/>
                  </a:lnTo>
                  <a:lnTo>
                    <a:pt x="98" y="174"/>
                  </a:lnTo>
                  <a:lnTo>
                    <a:pt x="96" y="185"/>
                  </a:lnTo>
                  <a:lnTo>
                    <a:pt x="96" y="197"/>
                  </a:lnTo>
                  <a:lnTo>
                    <a:pt x="91" y="212"/>
                  </a:lnTo>
                  <a:lnTo>
                    <a:pt x="88" y="223"/>
                  </a:lnTo>
                  <a:lnTo>
                    <a:pt x="86" y="234"/>
                  </a:lnTo>
                  <a:lnTo>
                    <a:pt x="81" y="238"/>
                  </a:lnTo>
                  <a:lnTo>
                    <a:pt x="66" y="242"/>
                  </a:lnTo>
                  <a:lnTo>
                    <a:pt x="53" y="242"/>
                  </a:lnTo>
                  <a:lnTo>
                    <a:pt x="45" y="240"/>
                  </a:lnTo>
                  <a:lnTo>
                    <a:pt x="35" y="242"/>
                  </a:lnTo>
                  <a:lnTo>
                    <a:pt x="25" y="236"/>
                  </a:lnTo>
                  <a:lnTo>
                    <a:pt x="18" y="229"/>
                  </a:lnTo>
                  <a:lnTo>
                    <a:pt x="15" y="221"/>
                  </a:lnTo>
                  <a:lnTo>
                    <a:pt x="18" y="212"/>
                  </a:lnTo>
                  <a:lnTo>
                    <a:pt x="20" y="208"/>
                  </a:lnTo>
                  <a:lnTo>
                    <a:pt x="20" y="202"/>
                  </a:lnTo>
                  <a:lnTo>
                    <a:pt x="18" y="189"/>
                  </a:lnTo>
                  <a:lnTo>
                    <a:pt x="20" y="182"/>
                  </a:lnTo>
                  <a:lnTo>
                    <a:pt x="20" y="174"/>
                  </a:lnTo>
                  <a:lnTo>
                    <a:pt x="15" y="167"/>
                  </a:lnTo>
                  <a:lnTo>
                    <a:pt x="10" y="159"/>
                  </a:lnTo>
                  <a:lnTo>
                    <a:pt x="5" y="146"/>
                  </a:lnTo>
                  <a:lnTo>
                    <a:pt x="0" y="133"/>
                  </a:lnTo>
                  <a:lnTo>
                    <a:pt x="0" y="125"/>
                  </a:lnTo>
                  <a:lnTo>
                    <a:pt x="5" y="120"/>
                  </a:lnTo>
                  <a:lnTo>
                    <a:pt x="15" y="118"/>
                  </a:lnTo>
                  <a:lnTo>
                    <a:pt x="18" y="112"/>
                  </a:lnTo>
                  <a:lnTo>
                    <a:pt x="30" y="114"/>
                  </a:lnTo>
                  <a:lnTo>
                    <a:pt x="40" y="110"/>
                  </a:lnTo>
                  <a:lnTo>
                    <a:pt x="45" y="107"/>
                  </a:lnTo>
                  <a:lnTo>
                    <a:pt x="48" y="112"/>
                  </a:lnTo>
                  <a:lnTo>
                    <a:pt x="53" y="12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7" name="Freeform 67"/>
            <p:cNvSpPr>
              <a:spLocks noChangeAspect="1"/>
            </p:cNvSpPr>
            <p:nvPr/>
          </p:nvSpPr>
          <p:spPr bwMode="auto">
            <a:xfrm rot="-547267">
              <a:off x="2190" y="2293"/>
              <a:ext cx="88" cy="139"/>
            </a:xfrm>
            <a:custGeom>
              <a:avLst/>
              <a:gdLst>
                <a:gd name="T0" fmla="*/ 330 w 69"/>
                <a:gd name="T1" fmla="*/ 555 h 113"/>
                <a:gd name="T2" fmla="*/ 421 w 69"/>
                <a:gd name="T3" fmla="*/ 499 h 113"/>
                <a:gd name="T4" fmla="*/ 421 w 69"/>
                <a:gd name="T5" fmla="*/ 439 h 113"/>
                <a:gd name="T6" fmla="*/ 482 w 69"/>
                <a:gd name="T7" fmla="*/ 419 h 113"/>
                <a:gd name="T8" fmla="*/ 585 w 69"/>
                <a:gd name="T9" fmla="*/ 395 h 113"/>
                <a:gd name="T10" fmla="*/ 625 w 69"/>
                <a:gd name="T11" fmla="*/ 341 h 113"/>
                <a:gd name="T12" fmla="*/ 537 w 69"/>
                <a:gd name="T13" fmla="*/ 321 h 113"/>
                <a:gd name="T14" fmla="*/ 537 w 69"/>
                <a:gd name="T15" fmla="*/ 272 h 113"/>
                <a:gd name="T16" fmla="*/ 482 w 69"/>
                <a:gd name="T17" fmla="*/ 221 h 113"/>
                <a:gd name="T18" fmla="*/ 513 w 69"/>
                <a:gd name="T19" fmla="*/ 140 h 113"/>
                <a:gd name="T20" fmla="*/ 425 w 69"/>
                <a:gd name="T21" fmla="*/ 76 h 113"/>
                <a:gd name="T22" fmla="*/ 537 w 69"/>
                <a:gd name="T23" fmla="*/ 114 h 113"/>
                <a:gd name="T24" fmla="*/ 542 w 69"/>
                <a:gd name="T25" fmla="*/ 48 h 113"/>
                <a:gd name="T26" fmla="*/ 585 w 69"/>
                <a:gd name="T27" fmla="*/ 2 h 113"/>
                <a:gd name="T28" fmla="*/ 709 w 69"/>
                <a:gd name="T29" fmla="*/ 48 h 113"/>
                <a:gd name="T30" fmla="*/ 781 w 69"/>
                <a:gd name="T31" fmla="*/ 0 h 113"/>
                <a:gd name="T32" fmla="*/ 940 w 69"/>
                <a:gd name="T33" fmla="*/ 172 h 113"/>
                <a:gd name="T34" fmla="*/ 1000 w 69"/>
                <a:gd name="T35" fmla="*/ 199 h 113"/>
                <a:gd name="T36" fmla="*/ 967 w 69"/>
                <a:gd name="T37" fmla="*/ 242 h 113"/>
                <a:gd name="T38" fmla="*/ 911 w 69"/>
                <a:gd name="T39" fmla="*/ 256 h 113"/>
                <a:gd name="T40" fmla="*/ 843 w 69"/>
                <a:gd name="T41" fmla="*/ 298 h 113"/>
                <a:gd name="T42" fmla="*/ 874 w 69"/>
                <a:gd name="T43" fmla="*/ 335 h 113"/>
                <a:gd name="T44" fmla="*/ 843 w 69"/>
                <a:gd name="T45" fmla="*/ 389 h 113"/>
                <a:gd name="T46" fmla="*/ 857 w 69"/>
                <a:gd name="T47" fmla="*/ 439 h 113"/>
                <a:gd name="T48" fmla="*/ 814 w 69"/>
                <a:gd name="T49" fmla="*/ 515 h 113"/>
                <a:gd name="T50" fmla="*/ 738 w 69"/>
                <a:gd name="T51" fmla="*/ 551 h 113"/>
                <a:gd name="T52" fmla="*/ 746 w 69"/>
                <a:gd name="T53" fmla="*/ 560 h 113"/>
                <a:gd name="T54" fmla="*/ 857 w 69"/>
                <a:gd name="T55" fmla="*/ 525 h 113"/>
                <a:gd name="T56" fmla="*/ 814 w 69"/>
                <a:gd name="T57" fmla="*/ 560 h 113"/>
                <a:gd name="T58" fmla="*/ 709 w 69"/>
                <a:gd name="T59" fmla="*/ 590 h 113"/>
                <a:gd name="T60" fmla="*/ 691 w 69"/>
                <a:gd name="T61" fmla="*/ 633 h 113"/>
                <a:gd name="T62" fmla="*/ 685 w 69"/>
                <a:gd name="T63" fmla="*/ 664 h 113"/>
                <a:gd name="T64" fmla="*/ 625 w 69"/>
                <a:gd name="T65" fmla="*/ 664 h 113"/>
                <a:gd name="T66" fmla="*/ 585 w 69"/>
                <a:gd name="T67" fmla="*/ 736 h 113"/>
                <a:gd name="T68" fmla="*/ 578 w 69"/>
                <a:gd name="T69" fmla="*/ 795 h 113"/>
                <a:gd name="T70" fmla="*/ 542 w 69"/>
                <a:gd name="T71" fmla="*/ 893 h 113"/>
                <a:gd name="T72" fmla="*/ 513 w 69"/>
                <a:gd name="T73" fmla="*/ 1012 h 113"/>
                <a:gd name="T74" fmla="*/ 459 w 69"/>
                <a:gd name="T75" fmla="*/ 1091 h 113"/>
                <a:gd name="T76" fmla="*/ 301 w 69"/>
                <a:gd name="T77" fmla="*/ 1098 h 113"/>
                <a:gd name="T78" fmla="*/ 203 w 69"/>
                <a:gd name="T79" fmla="*/ 1098 h 113"/>
                <a:gd name="T80" fmla="*/ 98 w 69"/>
                <a:gd name="T81" fmla="*/ 1043 h 113"/>
                <a:gd name="T82" fmla="*/ 98 w 69"/>
                <a:gd name="T83" fmla="*/ 968 h 113"/>
                <a:gd name="T84" fmla="*/ 122 w 69"/>
                <a:gd name="T85" fmla="*/ 920 h 113"/>
                <a:gd name="T86" fmla="*/ 122 w 69"/>
                <a:gd name="T87" fmla="*/ 834 h 113"/>
                <a:gd name="T88" fmla="*/ 96 w 69"/>
                <a:gd name="T89" fmla="*/ 758 h 113"/>
                <a:gd name="T90" fmla="*/ 36 w 69"/>
                <a:gd name="T91" fmla="*/ 664 h 113"/>
                <a:gd name="T92" fmla="*/ 0 w 69"/>
                <a:gd name="T93" fmla="*/ 560 h 113"/>
                <a:gd name="T94" fmla="*/ 96 w 69"/>
                <a:gd name="T95" fmla="*/ 540 h 113"/>
                <a:gd name="T96" fmla="*/ 172 w 69"/>
                <a:gd name="T97" fmla="*/ 515 h 113"/>
                <a:gd name="T98" fmla="*/ 259 w 69"/>
                <a:gd name="T99" fmla="*/ 486 h 11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9"/>
                <a:gd name="T151" fmla="*/ 0 h 113"/>
                <a:gd name="T152" fmla="*/ 69 w 69"/>
                <a:gd name="T153" fmla="*/ 113 h 11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9" h="113">
                  <a:moveTo>
                    <a:pt x="21" y="56"/>
                  </a:moveTo>
                  <a:lnTo>
                    <a:pt x="23" y="57"/>
                  </a:lnTo>
                  <a:lnTo>
                    <a:pt x="25" y="53"/>
                  </a:lnTo>
                  <a:lnTo>
                    <a:pt x="29" y="51"/>
                  </a:lnTo>
                  <a:lnTo>
                    <a:pt x="27" y="47"/>
                  </a:lnTo>
                  <a:lnTo>
                    <a:pt x="29" y="45"/>
                  </a:lnTo>
                  <a:lnTo>
                    <a:pt x="30" y="42"/>
                  </a:lnTo>
                  <a:lnTo>
                    <a:pt x="33" y="43"/>
                  </a:lnTo>
                  <a:lnTo>
                    <a:pt x="38" y="41"/>
                  </a:lnTo>
                  <a:lnTo>
                    <a:pt x="41" y="41"/>
                  </a:lnTo>
                  <a:lnTo>
                    <a:pt x="43" y="40"/>
                  </a:lnTo>
                  <a:lnTo>
                    <a:pt x="43" y="35"/>
                  </a:lnTo>
                  <a:lnTo>
                    <a:pt x="41" y="33"/>
                  </a:lnTo>
                  <a:lnTo>
                    <a:pt x="37" y="33"/>
                  </a:lnTo>
                  <a:lnTo>
                    <a:pt x="35" y="31"/>
                  </a:lnTo>
                  <a:lnTo>
                    <a:pt x="37" y="28"/>
                  </a:lnTo>
                  <a:lnTo>
                    <a:pt x="36" y="25"/>
                  </a:lnTo>
                  <a:lnTo>
                    <a:pt x="33" y="23"/>
                  </a:lnTo>
                  <a:lnTo>
                    <a:pt x="33" y="21"/>
                  </a:lnTo>
                  <a:lnTo>
                    <a:pt x="35" y="15"/>
                  </a:lnTo>
                  <a:lnTo>
                    <a:pt x="32" y="13"/>
                  </a:lnTo>
                  <a:lnTo>
                    <a:pt x="30" y="8"/>
                  </a:lnTo>
                  <a:lnTo>
                    <a:pt x="33" y="8"/>
                  </a:lnTo>
                  <a:lnTo>
                    <a:pt x="37" y="12"/>
                  </a:lnTo>
                  <a:lnTo>
                    <a:pt x="39" y="7"/>
                  </a:lnTo>
                  <a:lnTo>
                    <a:pt x="38" y="5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5"/>
                  </a:lnTo>
                  <a:lnTo>
                    <a:pt x="49" y="5"/>
                  </a:lnTo>
                  <a:lnTo>
                    <a:pt x="51" y="4"/>
                  </a:lnTo>
                  <a:lnTo>
                    <a:pt x="53" y="0"/>
                  </a:lnTo>
                  <a:lnTo>
                    <a:pt x="59" y="7"/>
                  </a:lnTo>
                  <a:lnTo>
                    <a:pt x="64" y="18"/>
                  </a:lnTo>
                  <a:lnTo>
                    <a:pt x="67" y="16"/>
                  </a:lnTo>
                  <a:lnTo>
                    <a:pt x="69" y="20"/>
                  </a:lnTo>
                  <a:lnTo>
                    <a:pt x="67" y="22"/>
                  </a:lnTo>
                  <a:lnTo>
                    <a:pt x="67" y="24"/>
                  </a:lnTo>
                  <a:lnTo>
                    <a:pt x="66" y="26"/>
                  </a:lnTo>
                  <a:lnTo>
                    <a:pt x="63" y="26"/>
                  </a:lnTo>
                  <a:lnTo>
                    <a:pt x="60" y="27"/>
                  </a:lnTo>
                  <a:lnTo>
                    <a:pt x="58" y="30"/>
                  </a:lnTo>
                  <a:lnTo>
                    <a:pt x="58" y="32"/>
                  </a:lnTo>
                  <a:lnTo>
                    <a:pt x="60" y="34"/>
                  </a:lnTo>
                  <a:lnTo>
                    <a:pt x="59" y="37"/>
                  </a:lnTo>
                  <a:lnTo>
                    <a:pt x="58" y="40"/>
                  </a:lnTo>
                  <a:lnTo>
                    <a:pt x="60" y="41"/>
                  </a:lnTo>
                  <a:lnTo>
                    <a:pt x="59" y="45"/>
                  </a:lnTo>
                  <a:lnTo>
                    <a:pt x="57" y="49"/>
                  </a:lnTo>
                  <a:lnTo>
                    <a:pt x="56" y="53"/>
                  </a:lnTo>
                  <a:lnTo>
                    <a:pt x="55" y="56"/>
                  </a:lnTo>
                  <a:lnTo>
                    <a:pt x="51" y="56"/>
                  </a:lnTo>
                  <a:lnTo>
                    <a:pt x="49" y="58"/>
                  </a:lnTo>
                  <a:lnTo>
                    <a:pt x="52" y="58"/>
                  </a:lnTo>
                  <a:lnTo>
                    <a:pt x="56" y="55"/>
                  </a:lnTo>
                  <a:lnTo>
                    <a:pt x="59" y="54"/>
                  </a:lnTo>
                  <a:lnTo>
                    <a:pt x="61" y="55"/>
                  </a:lnTo>
                  <a:lnTo>
                    <a:pt x="56" y="58"/>
                  </a:lnTo>
                  <a:lnTo>
                    <a:pt x="52" y="61"/>
                  </a:lnTo>
                  <a:lnTo>
                    <a:pt x="49" y="61"/>
                  </a:lnTo>
                  <a:lnTo>
                    <a:pt x="46" y="64"/>
                  </a:lnTo>
                  <a:lnTo>
                    <a:pt x="48" y="65"/>
                  </a:lnTo>
                  <a:lnTo>
                    <a:pt x="49" y="67"/>
                  </a:lnTo>
                  <a:lnTo>
                    <a:pt x="47" y="68"/>
                  </a:lnTo>
                  <a:lnTo>
                    <a:pt x="46" y="67"/>
                  </a:lnTo>
                  <a:lnTo>
                    <a:pt x="43" y="68"/>
                  </a:lnTo>
                  <a:lnTo>
                    <a:pt x="41" y="71"/>
                  </a:lnTo>
                  <a:lnTo>
                    <a:pt x="41" y="76"/>
                  </a:lnTo>
                  <a:lnTo>
                    <a:pt x="40" y="79"/>
                  </a:lnTo>
                  <a:lnTo>
                    <a:pt x="39" y="81"/>
                  </a:lnTo>
                  <a:lnTo>
                    <a:pt x="38" y="86"/>
                  </a:lnTo>
                  <a:lnTo>
                    <a:pt x="38" y="92"/>
                  </a:lnTo>
                  <a:lnTo>
                    <a:pt x="36" y="99"/>
                  </a:lnTo>
                  <a:lnTo>
                    <a:pt x="35" y="104"/>
                  </a:lnTo>
                  <a:lnTo>
                    <a:pt x="34" y="109"/>
                  </a:lnTo>
                  <a:lnTo>
                    <a:pt x="32" y="111"/>
                  </a:lnTo>
                  <a:lnTo>
                    <a:pt x="26" y="113"/>
                  </a:lnTo>
                  <a:lnTo>
                    <a:pt x="21" y="113"/>
                  </a:lnTo>
                  <a:lnTo>
                    <a:pt x="18" y="112"/>
                  </a:lnTo>
                  <a:lnTo>
                    <a:pt x="14" y="113"/>
                  </a:lnTo>
                  <a:lnTo>
                    <a:pt x="10" y="110"/>
                  </a:lnTo>
                  <a:lnTo>
                    <a:pt x="7" y="107"/>
                  </a:lnTo>
                  <a:lnTo>
                    <a:pt x="6" y="103"/>
                  </a:lnTo>
                  <a:lnTo>
                    <a:pt x="7" y="99"/>
                  </a:lnTo>
                  <a:lnTo>
                    <a:pt x="8" y="97"/>
                  </a:lnTo>
                  <a:lnTo>
                    <a:pt x="8" y="94"/>
                  </a:lnTo>
                  <a:lnTo>
                    <a:pt x="7" y="88"/>
                  </a:lnTo>
                  <a:lnTo>
                    <a:pt x="8" y="85"/>
                  </a:lnTo>
                  <a:lnTo>
                    <a:pt x="8" y="81"/>
                  </a:lnTo>
                  <a:lnTo>
                    <a:pt x="6" y="78"/>
                  </a:lnTo>
                  <a:lnTo>
                    <a:pt x="4" y="74"/>
                  </a:lnTo>
                  <a:lnTo>
                    <a:pt x="2" y="68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2" y="56"/>
                  </a:lnTo>
                  <a:lnTo>
                    <a:pt x="6" y="55"/>
                  </a:lnTo>
                  <a:lnTo>
                    <a:pt x="7" y="52"/>
                  </a:lnTo>
                  <a:lnTo>
                    <a:pt x="12" y="53"/>
                  </a:lnTo>
                  <a:lnTo>
                    <a:pt x="16" y="51"/>
                  </a:lnTo>
                  <a:lnTo>
                    <a:pt x="18" y="50"/>
                  </a:lnTo>
                  <a:lnTo>
                    <a:pt x="19" y="52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8" name="Freeform 68"/>
            <p:cNvSpPr>
              <a:spLocks noChangeAspect="1"/>
            </p:cNvSpPr>
            <p:nvPr/>
          </p:nvSpPr>
          <p:spPr bwMode="auto">
            <a:xfrm rot="-547267">
              <a:off x="2803" y="2059"/>
              <a:ext cx="200" cy="166"/>
            </a:xfrm>
            <a:custGeom>
              <a:avLst/>
              <a:gdLst>
                <a:gd name="T0" fmla="*/ 1 w 392"/>
                <a:gd name="T1" fmla="*/ 1 h 287"/>
                <a:gd name="T2" fmla="*/ 1 w 392"/>
                <a:gd name="T3" fmla="*/ 1 h 287"/>
                <a:gd name="T4" fmla="*/ 1 w 392"/>
                <a:gd name="T5" fmla="*/ 1 h 287"/>
                <a:gd name="T6" fmla="*/ 1 w 392"/>
                <a:gd name="T7" fmla="*/ 1 h 287"/>
                <a:gd name="T8" fmla="*/ 1 w 392"/>
                <a:gd name="T9" fmla="*/ 1 h 287"/>
                <a:gd name="T10" fmla="*/ 1 w 392"/>
                <a:gd name="T11" fmla="*/ 1 h 287"/>
                <a:gd name="T12" fmla="*/ 1 w 392"/>
                <a:gd name="T13" fmla="*/ 1 h 287"/>
                <a:gd name="T14" fmla="*/ 1 w 392"/>
                <a:gd name="T15" fmla="*/ 1 h 287"/>
                <a:gd name="T16" fmla="*/ 1 w 392"/>
                <a:gd name="T17" fmla="*/ 1 h 287"/>
                <a:gd name="T18" fmla="*/ 1 w 392"/>
                <a:gd name="T19" fmla="*/ 1 h 287"/>
                <a:gd name="T20" fmla="*/ 1 w 392"/>
                <a:gd name="T21" fmla="*/ 1 h 287"/>
                <a:gd name="T22" fmla="*/ 1 w 392"/>
                <a:gd name="T23" fmla="*/ 1 h 287"/>
                <a:gd name="T24" fmla="*/ 1 w 392"/>
                <a:gd name="T25" fmla="*/ 1 h 287"/>
                <a:gd name="T26" fmla="*/ 1 w 392"/>
                <a:gd name="T27" fmla="*/ 1 h 287"/>
                <a:gd name="T28" fmla="*/ 1 w 392"/>
                <a:gd name="T29" fmla="*/ 1 h 287"/>
                <a:gd name="T30" fmla="*/ 1 w 392"/>
                <a:gd name="T31" fmla="*/ 1 h 287"/>
                <a:gd name="T32" fmla="*/ 1 w 392"/>
                <a:gd name="T33" fmla="*/ 1 h 287"/>
                <a:gd name="T34" fmla="*/ 1 w 392"/>
                <a:gd name="T35" fmla="*/ 1 h 287"/>
                <a:gd name="T36" fmla="*/ 1 w 392"/>
                <a:gd name="T37" fmla="*/ 1 h 287"/>
                <a:gd name="T38" fmla="*/ 1 w 392"/>
                <a:gd name="T39" fmla="*/ 1 h 287"/>
                <a:gd name="T40" fmla="*/ 1 w 392"/>
                <a:gd name="T41" fmla="*/ 1 h 287"/>
                <a:gd name="T42" fmla="*/ 1 w 392"/>
                <a:gd name="T43" fmla="*/ 1 h 287"/>
                <a:gd name="T44" fmla="*/ 1 w 392"/>
                <a:gd name="T45" fmla="*/ 1 h 287"/>
                <a:gd name="T46" fmla="*/ 1 w 392"/>
                <a:gd name="T47" fmla="*/ 1 h 287"/>
                <a:gd name="T48" fmla="*/ 1 w 392"/>
                <a:gd name="T49" fmla="*/ 1 h 287"/>
                <a:gd name="T50" fmla="*/ 1 w 392"/>
                <a:gd name="T51" fmla="*/ 1 h 287"/>
                <a:gd name="T52" fmla="*/ 1 w 392"/>
                <a:gd name="T53" fmla="*/ 1 h 287"/>
                <a:gd name="T54" fmla="*/ 1 w 392"/>
                <a:gd name="T55" fmla="*/ 1 h 287"/>
                <a:gd name="T56" fmla="*/ 1 w 392"/>
                <a:gd name="T57" fmla="*/ 1 h 287"/>
                <a:gd name="T58" fmla="*/ 1 w 392"/>
                <a:gd name="T59" fmla="*/ 1 h 287"/>
                <a:gd name="T60" fmla="*/ 1 w 392"/>
                <a:gd name="T61" fmla="*/ 1 h 287"/>
                <a:gd name="T62" fmla="*/ 1 w 392"/>
                <a:gd name="T63" fmla="*/ 1 h 287"/>
                <a:gd name="T64" fmla="*/ 1 w 392"/>
                <a:gd name="T65" fmla="*/ 1 h 287"/>
                <a:gd name="T66" fmla="*/ 1 w 392"/>
                <a:gd name="T67" fmla="*/ 1 h 287"/>
                <a:gd name="T68" fmla="*/ 1 w 392"/>
                <a:gd name="T69" fmla="*/ 1 h 287"/>
                <a:gd name="T70" fmla="*/ 1 w 392"/>
                <a:gd name="T71" fmla="*/ 1 h 287"/>
                <a:gd name="T72" fmla="*/ 1 w 392"/>
                <a:gd name="T73" fmla="*/ 0 h 287"/>
                <a:gd name="T74" fmla="*/ 1 w 392"/>
                <a:gd name="T75" fmla="*/ 0 h 287"/>
                <a:gd name="T76" fmla="*/ 1 w 392"/>
                <a:gd name="T77" fmla="*/ 1 h 287"/>
                <a:gd name="T78" fmla="*/ 1 w 392"/>
                <a:gd name="T79" fmla="*/ 1 h 287"/>
                <a:gd name="T80" fmla="*/ 1 w 392"/>
                <a:gd name="T81" fmla="*/ 1 h 287"/>
                <a:gd name="T82" fmla="*/ 1 w 392"/>
                <a:gd name="T83" fmla="*/ 1 h 287"/>
                <a:gd name="T84" fmla="*/ 1 w 392"/>
                <a:gd name="T85" fmla="*/ 1 h 287"/>
                <a:gd name="T86" fmla="*/ 1 w 392"/>
                <a:gd name="T87" fmla="*/ 1 h 287"/>
                <a:gd name="T88" fmla="*/ 1 w 392"/>
                <a:gd name="T89" fmla="*/ 1 h 287"/>
                <a:gd name="T90" fmla="*/ 1 w 392"/>
                <a:gd name="T91" fmla="*/ 1 h 287"/>
                <a:gd name="T92" fmla="*/ 1 w 392"/>
                <a:gd name="T93" fmla="*/ 1 h 287"/>
                <a:gd name="T94" fmla="*/ 1 w 392"/>
                <a:gd name="T95" fmla="*/ 1 h 287"/>
                <a:gd name="T96" fmla="*/ 1 w 392"/>
                <a:gd name="T97" fmla="*/ 1 h 287"/>
                <a:gd name="T98" fmla="*/ 1 w 392"/>
                <a:gd name="T99" fmla="*/ 1 h 287"/>
                <a:gd name="T100" fmla="*/ 0 w 392"/>
                <a:gd name="T101" fmla="*/ 1 h 287"/>
                <a:gd name="T102" fmla="*/ 1 w 392"/>
                <a:gd name="T103" fmla="*/ 1 h 287"/>
                <a:gd name="T104" fmla="*/ 1 w 392"/>
                <a:gd name="T105" fmla="*/ 1 h 287"/>
                <a:gd name="T106" fmla="*/ 1 w 392"/>
                <a:gd name="T107" fmla="*/ 1 h 287"/>
                <a:gd name="T108" fmla="*/ 1 w 392"/>
                <a:gd name="T109" fmla="*/ 1 h 287"/>
                <a:gd name="T110" fmla="*/ 1 w 392"/>
                <a:gd name="T111" fmla="*/ 1 h 287"/>
                <a:gd name="T112" fmla="*/ 1 w 392"/>
                <a:gd name="T113" fmla="*/ 1 h 287"/>
                <a:gd name="T114" fmla="*/ 1 w 392"/>
                <a:gd name="T115" fmla="*/ 1 h 287"/>
                <a:gd name="T116" fmla="*/ 1 w 392"/>
                <a:gd name="T117" fmla="*/ 1 h 287"/>
                <a:gd name="T118" fmla="*/ 1 w 392"/>
                <a:gd name="T119" fmla="*/ 1 h 287"/>
                <a:gd name="T120" fmla="*/ 1 w 392"/>
                <a:gd name="T121" fmla="*/ 1 h 287"/>
                <a:gd name="T122" fmla="*/ 1 w 392"/>
                <a:gd name="T123" fmla="*/ 1 h 28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92"/>
                <a:gd name="T187" fmla="*/ 0 h 287"/>
                <a:gd name="T188" fmla="*/ 392 w 392"/>
                <a:gd name="T189" fmla="*/ 287 h 28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92" h="287">
                  <a:moveTo>
                    <a:pt x="151" y="282"/>
                  </a:moveTo>
                  <a:lnTo>
                    <a:pt x="151" y="282"/>
                  </a:lnTo>
                  <a:lnTo>
                    <a:pt x="153" y="274"/>
                  </a:lnTo>
                  <a:lnTo>
                    <a:pt x="161" y="272"/>
                  </a:lnTo>
                  <a:lnTo>
                    <a:pt x="166" y="267"/>
                  </a:lnTo>
                  <a:lnTo>
                    <a:pt x="166" y="259"/>
                  </a:lnTo>
                  <a:lnTo>
                    <a:pt x="168" y="250"/>
                  </a:lnTo>
                  <a:lnTo>
                    <a:pt x="176" y="248"/>
                  </a:lnTo>
                  <a:lnTo>
                    <a:pt x="183" y="248"/>
                  </a:lnTo>
                  <a:lnTo>
                    <a:pt x="183" y="244"/>
                  </a:lnTo>
                  <a:lnTo>
                    <a:pt x="183" y="237"/>
                  </a:lnTo>
                  <a:lnTo>
                    <a:pt x="188" y="237"/>
                  </a:lnTo>
                  <a:lnTo>
                    <a:pt x="193" y="237"/>
                  </a:lnTo>
                  <a:lnTo>
                    <a:pt x="196" y="233"/>
                  </a:lnTo>
                  <a:lnTo>
                    <a:pt x="191" y="229"/>
                  </a:lnTo>
                  <a:lnTo>
                    <a:pt x="196" y="227"/>
                  </a:lnTo>
                  <a:lnTo>
                    <a:pt x="203" y="224"/>
                  </a:lnTo>
                  <a:lnTo>
                    <a:pt x="203" y="220"/>
                  </a:lnTo>
                  <a:lnTo>
                    <a:pt x="203" y="216"/>
                  </a:lnTo>
                  <a:lnTo>
                    <a:pt x="208" y="214"/>
                  </a:lnTo>
                  <a:lnTo>
                    <a:pt x="218" y="222"/>
                  </a:lnTo>
                  <a:lnTo>
                    <a:pt x="226" y="216"/>
                  </a:lnTo>
                  <a:lnTo>
                    <a:pt x="234" y="209"/>
                  </a:lnTo>
                  <a:lnTo>
                    <a:pt x="234" y="203"/>
                  </a:lnTo>
                  <a:lnTo>
                    <a:pt x="226" y="184"/>
                  </a:lnTo>
                  <a:lnTo>
                    <a:pt x="223" y="169"/>
                  </a:lnTo>
                  <a:lnTo>
                    <a:pt x="208" y="169"/>
                  </a:lnTo>
                  <a:lnTo>
                    <a:pt x="201" y="162"/>
                  </a:lnTo>
                  <a:lnTo>
                    <a:pt x="206" y="160"/>
                  </a:lnTo>
                  <a:lnTo>
                    <a:pt x="216" y="160"/>
                  </a:lnTo>
                  <a:lnTo>
                    <a:pt x="223" y="160"/>
                  </a:lnTo>
                  <a:lnTo>
                    <a:pt x="223" y="156"/>
                  </a:lnTo>
                  <a:lnTo>
                    <a:pt x="221" y="139"/>
                  </a:lnTo>
                  <a:lnTo>
                    <a:pt x="223" y="130"/>
                  </a:lnTo>
                  <a:lnTo>
                    <a:pt x="239" y="111"/>
                  </a:lnTo>
                  <a:lnTo>
                    <a:pt x="251" y="102"/>
                  </a:lnTo>
                  <a:lnTo>
                    <a:pt x="254" y="109"/>
                  </a:lnTo>
                  <a:lnTo>
                    <a:pt x="256" y="117"/>
                  </a:lnTo>
                  <a:lnTo>
                    <a:pt x="256" y="126"/>
                  </a:lnTo>
                  <a:lnTo>
                    <a:pt x="254" y="132"/>
                  </a:lnTo>
                  <a:lnTo>
                    <a:pt x="254" y="139"/>
                  </a:lnTo>
                  <a:lnTo>
                    <a:pt x="264" y="139"/>
                  </a:lnTo>
                  <a:lnTo>
                    <a:pt x="276" y="145"/>
                  </a:lnTo>
                  <a:lnTo>
                    <a:pt x="291" y="158"/>
                  </a:lnTo>
                  <a:lnTo>
                    <a:pt x="301" y="162"/>
                  </a:lnTo>
                  <a:lnTo>
                    <a:pt x="309" y="158"/>
                  </a:lnTo>
                  <a:lnTo>
                    <a:pt x="319" y="154"/>
                  </a:lnTo>
                  <a:lnTo>
                    <a:pt x="337" y="165"/>
                  </a:lnTo>
                  <a:lnTo>
                    <a:pt x="344" y="171"/>
                  </a:lnTo>
                  <a:lnTo>
                    <a:pt x="352" y="171"/>
                  </a:lnTo>
                  <a:lnTo>
                    <a:pt x="364" y="167"/>
                  </a:lnTo>
                  <a:lnTo>
                    <a:pt x="372" y="162"/>
                  </a:lnTo>
                  <a:lnTo>
                    <a:pt x="377" y="156"/>
                  </a:lnTo>
                  <a:lnTo>
                    <a:pt x="387" y="154"/>
                  </a:lnTo>
                  <a:lnTo>
                    <a:pt x="392" y="147"/>
                  </a:lnTo>
                  <a:lnTo>
                    <a:pt x="379" y="143"/>
                  </a:lnTo>
                  <a:lnTo>
                    <a:pt x="369" y="139"/>
                  </a:lnTo>
                  <a:lnTo>
                    <a:pt x="352" y="126"/>
                  </a:lnTo>
                  <a:lnTo>
                    <a:pt x="344" y="120"/>
                  </a:lnTo>
                  <a:lnTo>
                    <a:pt x="332" y="113"/>
                  </a:lnTo>
                  <a:lnTo>
                    <a:pt x="329" y="102"/>
                  </a:lnTo>
                  <a:lnTo>
                    <a:pt x="334" y="94"/>
                  </a:lnTo>
                  <a:lnTo>
                    <a:pt x="332" y="92"/>
                  </a:lnTo>
                  <a:lnTo>
                    <a:pt x="322" y="92"/>
                  </a:lnTo>
                  <a:lnTo>
                    <a:pt x="324" y="83"/>
                  </a:lnTo>
                  <a:lnTo>
                    <a:pt x="322" y="73"/>
                  </a:lnTo>
                  <a:lnTo>
                    <a:pt x="319" y="60"/>
                  </a:lnTo>
                  <a:lnTo>
                    <a:pt x="306" y="36"/>
                  </a:lnTo>
                  <a:lnTo>
                    <a:pt x="296" y="28"/>
                  </a:lnTo>
                  <a:lnTo>
                    <a:pt x="284" y="19"/>
                  </a:lnTo>
                  <a:lnTo>
                    <a:pt x="271" y="13"/>
                  </a:lnTo>
                  <a:lnTo>
                    <a:pt x="264" y="8"/>
                  </a:lnTo>
                  <a:lnTo>
                    <a:pt x="254" y="8"/>
                  </a:lnTo>
                  <a:lnTo>
                    <a:pt x="254" y="0"/>
                  </a:lnTo>
                  <a:lnTo>
                    <a:pt x="246" y="0"/>
                  </a:lnTo>
                  <a:lnTo>
                    <a:pt x="241" y="0"/>
                  </a:lnTo>
                  <a:lnTo>
                    <a:pt x="239" y="6"/>
                  </a:lnTo>
                  <a:lnTo>
                    <a:pt x="231" y="10"/>
                  </a:lnTo>
                  <a:lnTo>
                    <a:pt x="218" y="17"/>
                  </a:lnTo>
                  <a:lnTo>
                    <a:pt x="208" y="17"/>
                  </a:lnTo>
                  <a:lnTo>
                    <a:pt x="203" y="28"/>
                  </a:lnTo>
                  <a:lnTo>
                    <a:pt x="191" y="28"/>
                  </a:lnTo>
                  <a:lnTo>
                    <a:pt x="183" y="23"/>
                  </a:lnTo>
                  <a:lnTo>
                    <a:pt x="171" y="25"/>
                  </a:lnTo>
                  <a:lnTo>
                    <a:pt x="161" y="25"/>
                  </a:lnTo>
                  <a:lnTo>
                    <a:pt x="153" y="21"/>
                  </a:lnTo>
                  <a:lnTo>
                    <a:pt x="146" y="21"/>
                  </a:lnTo>
                  <a:lnTo>
                    <a:pt x="135" y="23"/>
                  </a:lnTo>
                  <a:lnTo>
                    <a:pt x="135" y="34"/>
                  </a:lnTo>
                  <a:lnTo>
                    <a:pt x="123" y="36"/>
                  </a:lnTo>
                  <a:lnTo>
                    <a:pt x="100" y="19"/>
                  </a:lnTo>
                  <a:lnTo>
                    <a:pt x="100" y="30"/>
                  </a:lnTo>
                  <a:lnTo>
                    <a:pt x="95" y="47"/>
                  </a:lnTo>
                  <a:lnTo>
                    <a:pt x="95" y="64"/>
                  </a:lnTo>
                  <a:lnTo>
                    <a:pt x="73" y="66"/>
                  </a:lnTo>
                  <a:lnTo>
                    <a:pt x="60" y="62"/>
                  </a:lnTo>
                  <a:lnTo>
                    <a:pt x="37" y="62"/>
                  </a:lnTo>
                  <a:lnTo>
                    <a:pt x="32" y="79"/>
                  </a:lnTo>
                  <a:lnTo>
                    <a:pt x="27" y="92"/>
                  </a:lnTo>
                  <a:lnTo>
                    <a:pt x="27" y="102"/>
                  </a:lnTo>
                  <a:lnTo>
                    <a:pt x="12" y="111"/>
                  </a:lnTo>
                  <a:lnTo>
                    <a:pt x="0" y="122"/>
                  </a:lnTo>
                  <a:lnTo>
                    <a:pt x="0" y="132"/>
                  </a:lnTo>
                  <a:lnTo>
                    <a:pt x="7" y="143"/>
                  </a:lnTo>
                  <a:lnTo>
                    <a:pt x="15" y="154"/>
                  </a:lnTo>
                  <a:lnTo>
                    <a:pt x="20" y="169"/>
                  </a:lnTo>
                  <a:lnTo>
                    <a:pt x="32" y="182"/>
                  </a:lnTo>
                  <a:lnTo>
                    <a:pt x="45" y="188"/>
                  </a:lnTo>
                  <a:lnTo>
                    <a:pt x="52" y="199"/>
                  </a:lnTo>
                  <a:lnTo>
                    <a:pt x="52" y="209"/>
                  </a:lnTo>
                  <a:lnTo>
                    <a:pt x="60" y="214"/>
                  </a:lnTo>
                  <a:lnTo>
                    <a:pt x="75" y="222"/>
                  </a:lnTo>
                  <a:lnTo>
                    <a:pt x="85" y="218"/>
                  </a:lnTo>
                  <a:lnTo>
                    <a:pt x="83" y="229"/>
                  </a:lnTo>
                  <a:lnTo>
                    <a:pt x="90" y="237"/>
                  </a:lnTo>
                  <a:lnTo>
                    <a:pt x="95" y="254"/>
                  </a:lnTo>
                  <a:lnTo>
                    <a:pt x="105" y="254"/>
                  </a:lnTo>
                  <a:lnTo>
                    <a:pt x="110" y="254"/>
                  </a:lnTo>
                  <a:lnTo>
                    <a:pt x="110" y="261"/>
                  </a:lnTo>
                  <a:lnTo>
                    <a:pt x="118" y="263"/>
                  </a:lnTo>
                  <a:lnTo>
                    <a:pt x="125" y="272"/>
                  </a:lnTo>
                  <a:lnTo>
                    <a:pt x="133" y="282"/>
                  </a:lnTo>
                  <a:lnTo>
                    <a:pt x="140" y="287"/>
                  </a:lnTo>
                  <a:lnTo>
                    <a:pt x="146" y="284"/>
                  </a:lnTo>
                  <a:lnTo>
                    <a:pt x="151" y="282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9" name="Freeform 69"/>
            <p:cNvSpPr>
              <a:spLocks noChangeAspect="1"/>
            </p:cNvSpPr>
            <p:nvPr/>
          </p:nvSpPr>
          <p:spPr bwMode="auto">
            <a:xfrm rot="-547267">
              <a:off x="2886" y="2112"/>
              <a:ext cx="128" cy="195"/>
            </a:xfrm>
            <a:custGeom>
              <a:avLst/>
              <a:gdLst>
                <a:gd name="T0" fmla="*/ 1 w 254"/>
                <a:gd name="T1" fmla="*/ 1 h 336"/>
                <a:gd name="T2" fmla="*/ 1 w 254"/>
                <a:gd name="T3" fmla="*/ 1 h 336"/>
                <a:gd name="T4" fmla="*/ 1 w 254"/>
                <a:gd name="T5" fmla="*/ 1 h 336"/>
                <a:gd name="T6" fmla="*/ 1 w 254"/>
                <a:gd name="T7" fmla="*/ 1 h 336"/>
                <a:gd name="T8" fmla="*/ 1 w 254"/>
                <a:gd name="T9" fmla="*/ 1 h 336"/>
                <a:gd name="T10" fmla="*/ 1 w 254"/>
                <a:gd name="T11" fmla="*/ 1 h 336"/>
                <a:gd name="T12" fmla="*/ 1 w 254"/>
                <a:gd name="T13" fmla="*/ 1 h 336"/>
                <a:gd name="T14" fmla="*/ 1 w 254"/>
                <a:gd name="T15" fmla="*/ 1 h 336"/>
                <a:gd name="T16" fmla="*/ 1 w 254"/>
                <a:gd name="T17" fmla="*/ 1 h 336"/>
                <a:gd name="T18" fmla="*/ 1 w 254"/>
                <a:gd name="T19" fmla="*/ 1 h 336"/>
                <a:gd name="T20" fmla="*/ 1 w 254"/>
                <a:gd name="T21" fmla="*/ 1 h 336"/>
                <a:gd name="T22" fmla="*/ 1 w 254"/>
                <a:gd name="T23" fmla="*/ 1 h 336"/>
                <a:gd name="T24" fmla="*/ 1 w 254"/>
                <a:gd name="T25" fmla="*/ 1 h 336"/>
                <a:gd name="T26" fmla="*/ 1 w 254"/>
                <a:gd name="T27" fmla="*/ 1 h 336"/>
                <a:gd name="T28" fmla="*/ 1 w 254"/>
                <a:gd name="T29" fmla="*/ 1 h 336"/>
                <a:gd name="T30" fmla="*/ 1 w 254"/>
                <a:gd name="T31" fmla="*/ 1 h 336"/>
                <a:gd name="T32" fmla="*/ 1 w 254"/>
                <a:gd name="T33" fmla="*/ 1 h 336"/>
                <a:gd name="T34" fmla="*/ 1 w 254"/>
                <a:gd name="T35" fmla="*/ 1 h 336"/>
                <a:gd name="T36" fmla="*/ 1 w 254"/>
                <a:gd name="T37" fmla="*/ 1 h 336"/>
                <a:gd name="T38" fmla="*/ 1 w 254"/>
                <a:gd name="T39" fmla="*/ 1 h 336"/>
                <a:gd name="T40" fmla="*/ 1 w 254"/>
                <a:gd name="T41" fmla="*/ 1 h 336"/>
                <a:gd name="T42" fmla="*/ 1 w 254"/>
                <a:gd name="T43" fmla="*/ 1 h 336"/>
                <a:gd name="T44" fmla="*/ 1 w 254"/>
                <a:gd name="T45" fmla="*/ 1 h 336"/>
                <a:gd name="T46" fmla="*/ 1 w 254"/>
                <a:gd name="T47" fmla="*/ 1 h 336"/>
                <a:gd name="T48" fmla="*/ 1 w 254"/>
                <a:gd name="T49" fmla="*/ 1 h 336"/>
                <a:gd name="T50" fmla="*/ 1 w 254"/>
                <a:gd name="T51" fmla="*/ 1 h 336"/>
                <a:gd name="T52" fmla="*/ 1 w 254"/>
                <a:gd name="T53" fmla="*/ 1 h 336"/>
                <a:gd name="T54" fmla="*/ 1 w 254"/>
                <a:gd name="T55" fmla="*/ 1 h 336"/>
                <a:gd name="T56" fmla="*/ 1 w 254"/>
                <a:gd name="T57" fmla="*/ 1 h 336"/>
                <a:gd name="T58" fmla="*/ 1 w 254"/>
                <a:gd name="T59" fmla="*/ 1 h 336"/>
                <a:gd name="T60" fmla="*/ 1 w 254"/>
                <a:gd name="T61" fmla="*/ 1 h 336"/>
                <a:gd name="T62" fmla="*/ 1 w 254"/>
                <a:gd name="T63" fmla="*/ 1 h 336"/>
                <a:gd name="T64" fmla="*/ 1 w 254"/>
                <a:gd name="T65" fmla="*/ 1 h 336"/>
                <a:gd name="T66" fmla="*/ 1 w 254"/>
                <a:gd name="T67" fmla="*/ 1 h 336"/>
                <a:gd name="T68" fmla="*/ 1 w 254"/>
                <a:gd name="T69" fmla="*/ 1 h 336"/>
                <a:gd name="T70" fmla="*/ 1 w 254"/>
                <a:gd name="T71" fmla="*/ 1 h 336"/>
                <a:gd name="T72" fmla="*/ 1 w 254"/>
                <a:gd name="T73" fmla="*/ 1 h 336"/>
                <a:gd name="T74" fmla="*/ 1 w 254"/>
                <a:gd name="T75" fmla="*/ 1 h 336"/>
                <a:gd name="T76" fmla="*/ 1 w 254"/>
                <a:gd name="T77" fmla="*/ 1 h 336"/>
                <a:gd name="T78" fmla="*/ 1 w 254"/>
                <a:gd name="T79" fmla="*/ 1 h 336"/>
                <a:gd name="T80" fmla="*/ 1 w 254"/>
                <a:gd name="T81" fmla="*/ 1 h 336"/>
                <a:gd name="T82" fmla="*/ 1 w 254"/>
                <a:gd name="T83" fmla="*/ 1 h 336"/>
                <a:gd name="T84" fmla="*/ 0 w 254"/>
                <a:gd name="T85" fmla="*/ 1 h 336"/>
                <a:gd name="T86" fmla="*/ 1 w 254"/>
                <a:gd name="T87" fmla="*/ 1 h 336"/>
                <a:gd name="T88" fmla="*/ 1 w 254"/>
                <a:gd name="T89" fmla="*/ 1 h 336"/>
                <a:gd name="T90" fmla="*/ 1 w 254"/>
                <a:gd name="T91" fmla="*/ 1 h 336"/>
                <a:gd name="T92" fmla="*/ 1 w 254"/>
                <a:gd name="T93" fmla="*/ 1 h 336"/>
                <a:gd name="T94" fmla="*/ 1 w 254"/>
                <a:gd name="T95" fmla="*/ 1 h 336"/>
                <a:gd name="T96" fmla="*/ 1 w 254"/>
                <a:gd name="T97" fmla="*/ 1 h 336"/>
                <a:gd name="T98" fmla="*/ 1 w 254"/>
                <a:gd name="T99" fmla="*/ 1 h 336"/>
                <a:gd name="T100" fmla="*/ 1 w 254"/>
                <a:gd name="T101" fmla="*/ 1 h 336"/>
                <a:gd name="T102" fmla="*/ 1 w 254"/>
                <a:gd name="T103" fmla="*/ 1 h 336"/>
                <a:gd name="T104" fmla="*/ 1 w 254"/>
                <a:gd name="T105" fmla="*/ 1 h 3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54"/>
                <a:gd name="T160" fmla="*/ 0 h 336"/>
                <a:gd name="T161" fmla="*/ 254 w 254"/>
                <a:gd name="T162" fmla="*/ 336 h 3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54" h="336">
                  <a:moveTo>
                    <a:pt x="80" y="120"/>
                  </a:moveTo>
                  <a:lnTo>
                    <a:pt x="88" y="114"/>
                  </a:lnTo>
                  <a:lnTo>
                    <a:pt x="96" y="107"/>
                  </a:lnTo>
                  <a:lnTo>
                    <a:pt x="96" y="101"/>
                  </a:lnTo>
                  <a:lnTo>
                    <a:pt x="88" y="82"/>
                  </a:lnTo>
                  <a:lnTo>
                    <a:pt x="85" y="67"/>
                  </a:lnTo>
                  <a:lnTo>
                    <a:pt x="70" y="67"/>
                  </a:lnTo>
                  <a:lnTo>
                    <a:pt x="63" y="60"/>
                  </a:lnTo>
                  <a:lnTo>
                    <a:pt x="68" y="58"/>
                  </a:lnTo>
                  <a:lnTo>
                    <a:pt x="78" y="58"/>
                  </a:lnTo>
                  <a:lnTo>
                    <a:pt x="85" y="58"/>
                  </a:lnTo>
                  <a:lnTo>
                    <a:pt x="85" y="54"/>
                  </a:lnTo>
                  <a:lnTo>
                    <a:pt x="83" y="37"/>
                  </a:lnTo>
                  <a:lnTo>
                    <a:pt x="85" y="28"/>
                  </a:lnTo>
                  <a:lnTo>
                    <a:pt x="101" y="9"/>
                  </a:lnTo>
                  <a:lnTo>
                    <a:pt x="113" y="0"/>
                  </a:lnTo>
                  <a:lnTo>
                    <a:pt x="116" y="7"/>
                  </a:lnTo>
                  <a:lnTo>
                    <a:pt x="118" y="15"/>
                  </a:lnTo>
                  <a:lnTo>
                    <a:pt x="118" y="24"/>
                  </a:lnTo>
                  <a:lnTo>
                    <a:pt x="116" y="30"/>
                  </a:lnTo>
                  <a:lnTo>
                    <a:pt x="116" y="37"/>
                  </a:lnTo>
                  <a:lnTo>
                    <a:pt x="126" y="37"/>
                  </a:lnTo>
                  <a:lnTo>
                    <a:pt x="138" y="43"/>
                  </a:lnTo>
                  <a:lnTo>
                    <a:pt x="153" y="56"/>
                  </a:lnTo>
                  <a:lnTo>
                    <a:pt x="163" y="60"/>
                  </a:lnTo>
                  <a:lnTo>
                    <a:pt x="171" y="56"/>
                  </a:lnTo>
                  <a:lnTo>
                    <a:pt x="181" y="52"/>
                  </a:lnTo>
                  <a:lnTo>
                    <a:pt x="199" y="63"/>
                  </a:lnTo>
                  <a:lnTo>
                    <a:pt x="206" y="69"/>
                  </a:lnTo>
                  <a:lnTo>
                    <a:pt x="214" y="69"/>
                  </a:lnTo>
                  <a:lnTo>
                    <a:pt x="226" y="65"/>
                  </a:lnTo>
                  <a:lnTo>
                    <a:pt x="234" y="60"/>
                  </a:lnTo>
                  <a:lnTo>
                    <a:pt x="239" y="54"/>
                  </a:lnTo>
                  <a:lnTo>
                    <a:pt x="249" y="52"/>
                  </a:lnTo>
                  <a:lnTo>
                    <a:pt x="254" y="45"/>
                  </a:lnTo>
                  <a:lnTo>
                    <a:pt x="254" y="56"/>
                  </a:lnTo>
                  <a:lnTo>
                    <a:pt x="251" y="60"/>
                  </a:lnTo>
                  <a:lnTo>
                    <a:pt x="244" y="65"/>
                  </a:lnTo>
                  <a:lnTo>
                    <a:pt x="241" y="69"/>
                  </a:lnTo>
                  <a:lnTo>
                    <a:pt x="246" y="73"/>
                  </a:lnTo>
                  <a:lnTo>
                    <a:pt x="244" y="78"/>
                  </a:lnTo>
                  <a:lnTo>
                    <a:pt x="239" y="80"/>
                  </a:lnTo>
                  <a:lnTo>
                    <a:pt x="241" y="84"/>
                  </a:lnTo>
                  <a:lnTo>
                    <a:pt x="251" y="92"/>
                  </a:lnTo>
                  <a:lnTo>
                    <a:pt x="254" y="99"/>
                  </a:lnTo>
                  <a:lnTo>
                    <a:pt x="246" y="107"/>
                  </a:lnTo>
                  <a:lnTo>
                    <a:pt x="244" y="114"/>
                  </a:lnTo>
                  <a:lnTo>
                    <a:pt x="241" y="122"/>
                  </a:lnTo>
                  <a:lnTo>
                    <a:pt x="244" y="133"/>
                  </a:lnTo>
                  <a:lnTo>
                    <a:pt x="246" y="137"/>
                  </a:lnTo>
                  <a:lnTo>
                    <a:pt x="246" y="159"/>
                  </a:lnTo>
                  <a:lnTo>
                    <a:pt x="246" y="170"/>
                  </a:lnTo>
                  <a:lnTo>
                    <a:pt x="244" y="178"/>
                  </a:lnTo>
                  <a:lnTo>
                    <a:pt x="231" y="180"/>
                  </a:lnTo>
                  <a:lnTo>
                    <a:pt x="226" y="182"/>
                  </a:lnTo>
                  <a:lnTo>
                    <a:pt x="224" y="189"/>
                  </a:lnTo>
                  <a:lnTo>
                    <a:pt x="231" y="200"/>
                  </a:lnTo>
                  <a:lnTo>
                    <a:pt x="234" y="206"/>
                  </a:lnTo>
                  <a:lnTo>
                    <a:pt x="229" y="208"/>
                  </a:lnTo>
                  <a:lnTo>
                    <a:pt x="221" y="206"/>
                  </a:lnTo>
                  <a:lnTo>
                    <a:pt x="214" y="204"/>
                  </a:lnTo>
                  <a:lnTo>
                    <a:pt x="209" y="206"/>
                  </a:lnTo>
                  <a:lnTo>
                    <a:pt x="196" y="208"/>
                  </a:lnTo>
                  <a:lnTo>
                    <a:pt x="189" y="212"/>
                  </a:lnTo>
                  <a:lnTo>
                    <a:pt x="189" y="221"/>
                  </a:lnTo>
                  <a:lnTo>
                    <a:pt x="184" y="221"/>
                  </a:lnTo>
                  <a:lnTo>
                    <a:pt x="179" y="223"/>
                  </a:lnTo>
                  <a:lnTo>
                    <a:pt x="179" y="232"/>
                  </a:lnTo>
                  <a:lnTo>
                    <a:pt x="171" y="236"/>
                  </a:lnTo>
                  <a:lnTo>
                    <a:pt x="168" y="244"/>
                  </a:lnTo>
                  <a:lnTo>
                    <a:pt x="168" y="253"/>
                  </a:lnTo>
                  <a:lnTo>
                    <a:pt x="171" y="266"/>
                  </a:lnTo>
                  <a:lnTo>
                    <a:pt x="176" y="274"/>
                  </a:lnTo>
                  <a:lnTo>
                    <a:pt x="181" y="283"/>
                  </a:lnTo>
                  <a:lnTo>
                    <a:pt x="181" y="287"/>
                  </a:lnTo>
                  <a:lnTo>
                    <a:pt x="179" y="289"/>
                  </a:lnTo>
                  <a:lnTo>
                    <a:pt x="174" y="289"/>
                  </a:lnTo>
                  <a:lnTo>
                    <a:pt x="168" y="296"/>
                  </a:lnTo>
                  <a:lnTo>
                    <a:pt x="166" y="307"/>
                  </a:lnTo>
                  <a:lnTo>
                    <a:pt x="163" y="313"/>
                  </a:lnTo>
                  <a:lnTo>
                    <a:pt x="161" y="319"/>
                  </a:lnTo>
                  <a:lnTo>
                    <a:pt x="156" y="319"/>
                  </a:lnTo>
                  <a:lnTo>
                    <a:pt x="153" y="324"/>
                  </a:lnTo>
                  <a:lnTo>
                    <a:pt x="143" y="328"/>
                  </a:lnTo>
                  <a:lnTo>
                    <a:pt x="136" y="328"/>
                  </a:lnTo>
                  <a:lnTo>
                    <a:pt x="123" y="328"/>
                  </a:lnTo>
                  <a:lnTo>
                    <a:pt x="111" y="330"/>
                  </a:lnTo>
                  <a:lnTo>
                    <a:pt x="106" y="332"/>
                  </a:lnTo>
                  <a:lnTo>
                    <a:pt x="103" y="336"/>
                  </a:lnTo>
                  <a:lnTo>
                    <a:pt x="96" y="336"/>
                  </a:lnTo>
                  <a:lnTo>
                    <a:pt x="96" y="332"/>
                  </a:lnTo>
                  <a:lnTo>
                    <a:pt x="91" y="328"/>
                  </a:lnTo>
                  <a:lnTo>
                    <a:pt x="80" y="324"/>
                  </a:lnTo>
                  <a:lnTo>
                    <a:pt x="73" y="324"/>
                  </a:lnTo>
                  <a:lnTo>
                    <a:pt x="68" y="324"/>
                  </a:lnTo>
                  <a:lnTo>
                    <a:pt x="63" y="324"/>
                  </a:lnTo>
                  <a:lnTo>
                    <a:pt x="60" y="317"/>
                  </a:lnTo>
                  <a:lnTo>
                    <a:pt x="63" y="311"/>
                  </a:lnTo>
                  <a:lnTo>
                    <a:pt x="70" y="304"/>
                  </a:lnTo>
                  <a:lnTo>
                    <a:pt x="80" y="304"/>
                  </a:lnTo>
                  <a:lnTo>
                    <a:pt x="88" y="302"/>
                  </a:lnTo>
                  <a:lnTo>
                    <a:pt x="88" y="296"/>
                  </a:lnTo>
                  <a:lnTo>
                    <a:pt x="85" y="296"/>
                  </a:lnTo>
                  <a:lnTo>
                    <a:pt x="80" y="298"/>
                  </a:lnTo>
                  <a:lnTo>
                    <a:pt x="73" y="298"/>
                  </a:lnTo>
                  <a:lnTo>
                    <a:pt x="68" y="292"/>
                  </a:lnTo>
                  <a:lnTo>
                    <a:pt x="63" y="287"/>
                  </a:lnTo>
                  <a:lnTo>
                    <a:pt x="60" y="281"/>
                  </a:lnTo>
                  <a:lnTo>
                    <a:pt x="53" y="277"/>
                  </a:lnTo>
                  <a:lnTo>
                    <a:pt x="50" y="283"/>
                  </a:lnTo>
                  <a:lnTo>
                    <a:pt x="50" y="287"/>
                  </a:lnTo>
                  <a:lnTo>
                    <a:pt x="43" y="285"/>
                  </a:lnTo>
                  <a:lnTo>
                    <a:pt x="38" y="281"/>
                  </a:lnTo>
                  <a:lnTo>
                    <a:pt x="45" y="279"/>
                  </a:lnTo>
                  <a:lnTo>
                    <a:pt x="45" y="274"/>
                  </a:lnTo>
                  <a:lnTo>
                    <a:pt x="45" y="266"/>
                  </a:lnTo>
                  <a:lnTo>
                    <a:pt x="43" y="259"/>
                  </a:lnTo>
                  <a:lnTo>
                    <a:pt x="40" y="259"/>
                  </a:lnTo>
                  <a:lnTo>
                    <a:pt x="38" y="262"/>
                  </a:lnTo>
                  <a:lnTo>
                    <a:pt x="38" y="264"/>
                  </a:lnTo>
                  <a:lnTo>
                    <a:pt x="33" y="264"/>
                  </a:lnTo>
                  <a:lnTo>
                    <a:pt x="28" y="259"/>
                  </a:lnTo>
                  <a:lnTo>
                    <a:pt x="25" y="259"/>
                  </a:lnTo>
                  <a:lnTo>
                    <a:pt x="20" y="262"/>
                  </a:lnTo>
                  <a:lnTo>
                    <a:pt x="18" y="264"/>
                  </a:lnTo>
                  <a:lnTo>
                    <a:pt x="13" y="262"/>
                  </a:lnTo>
                  <a:lnTo>
                    <a:pt x="13" y="257"/>
                  </a:lnTo>
                  <a:lnTo>
                    <a:pt x="8" y="255"/>
                  </a:lnTo>
                  <a:lnTo>
                    <a:pt x="0" y="253"/>
                  </a:lnTo>
                  <a:lnTo>
                    <a:pt x="0" y="249"/>
                  </a:lnTo>
                  <a:lnTo>
                    <a:pt x="8" y="240"/>
                  </a:lnTo>
                  <a:lnTo>
                    <a:pt x="13" y="236"/>
                  </a:lnTo>
                  <a:lnTo>
                    <a:pt x="13" y="229"/>
                  </a:lnTo>
                  <a:lnTo>
                    <a:pt x="20" y="225"/>
                  </a:lnTo>
                  <a:lnTo>
                    <a:pt x="15" y="219"/>
                  </a:lnTo>
                  <a:lnTo>
                    <a:pt x="18" y="210"/>
                  </a:lnTo>
                  <a:lnTo>
                    <a:pt x="18" y="202"/>
                  </a:lnTo>
                  <a:lnTo>
                    <a:pt x="20" y="193"/>
                  </a:lnTo>
                  <a:lnTo>
                    <a:pt x="20" y="182"/>
                  </a:lnTo>
                  <a:lnTo>
                    <a:pt x="13" y="180"/>
                  </a:lnTo>
                  <a:lnTo>
                    <a:pt x="15" y="172"/>
                  </a:lnTo>
                  <a:lnTo>
                    <a:pt x="23" y="170"/>
                  </a:lnTo>
                  <a:lnTo>
                    <a:pt x="28" y="165"/>
                  </a:lnTo>
                  <a:lnTo>
                    <a:pt x="28" y="157"/>
                  </a:lnTo>
                  <a:lnTo>
                    <a:pt x="30" y="148"/>
                  </a:lnTo>
                  <a:lnTo>
                    <a:pt x="38" y="146"/>
                  </a:lnTo>
                  <a:lnTo>
                    <a:pt x="45" y="146"/>
                  </a:lnTo>
                  <a:lnTo>
                    <a:pt x="45" y="142"/>
                  </a:lnTo>
                  <a:lnTo>
                    <a:pt x="45" y="135"/>
                  </a:lnTo>
                  <a:lnTo>
                    <a:pt x="50" y="135"/>
                  </a:lnTo>
                  <a:lnTo>
                    <a:pt x="55" y="135"/>
                  </a:lnTo>
                  <a:lnTo>
                    <a:pt x="58" y="131"/>
                  </a:lnTo>
                  <a:lnTo>
                    <a:pt x="53" y="127"/>
                  </a:lnTo>
                  <a:lnTo>
                    <a:pt x="58" y="125"/>
                  </a:lnTo>
                  <a:lnTo>
                    <a:pt x="65" y="122"/>
                  </a:lnTo>
                  <a:lnTo>
                    <a:pt x="65" y="118"/>
                  </a:lnTo>
                  <a:lnTo>
                    <a:pt x="65" y="114"/>
                  </a:lnTo>
                  <a:lnTo>
                    <a:pt x="70" y="112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0" name="Freeform 70"/>
            <p:cNvSpPr>
              <a:spLocks noChangeAspect="1"/>
            </p:cNvSpPr>
            <p:nvPr/>
          </p:nvSpPr>
          <p:spPr bwMode="auto">
            <a:xfrm rot="-547267">
              <a:off x="3000" y="2051"/>
              <a:ext cx="245" cy="212"/>
            </a:xfrm>
            <a:custGeom>
              <a:avLst/>
              <a:gdLst>
                <a:gd name="T0" fmla="*/ 1 w 478"/>
                <a:gd name="T1" fmla="*/ 1 h 370"/>
                <a:gd name="T2" fmla="*/ 1 w 478"/>
                <a:gd name="T3" fmla="*/ 1 h 370"/>
                <a:gd name="T4" fmla="*/ 1 w 478"/>
                <a:gd name="T5" fmla="*/ 1 h 370"/>
                <a:gd name="T6" fmla="*/ 1 w 478"/>
                <a:gd name="T7" fmla="*/ 1 h 370"/>
                <a:gd name="T8" fmla="*/ 1 w 478"/>
                <a:gd name="T9" fmla="*/ 1 h 370"/>
                <a:gd name="T10" fmla="*/ 1 w 478"/>
                <a:gd name="T11" fmla="*/ 1 h 370"/>
                <a:gd name="T12" fmla="*/ 1 w 478"/>
                <a:gd name="T13" fmla="*/ 1 h 370"/>
                <a:gd name="T14" fmla="*/ 1 w 478"/>
                <a:gd name="T15" fmla="*/ 1 h 370"/>
                <a:gd name="T16" fmla="*/ 1 w 478"/>
                <a:gd name="T17" fmla="*/ 1 h 370"/>
                <a:gd name="T18" fmla="*/ 1 w 478"/>
                <a:gd name="T19" fmla="*/ 1 h 370"/>
                <a:gd name="T20" fmla="*/ 1 w 478"/>
                <a:gd name="T21" fmla="*/ 1 h 370"/>
                <a:gd name="T22" fmla="*/ 1 w 478"/>
                <a:gd name="T23" fmla="*/ 1 h 370"/>
                <a:gd name="T24" fmla="*/ 1 w 478"/>
                <a:gd name="T25" fmla="*/ 1 h 370"/>
                <a:gd name="T26" fmla="*/ 1 w 478"/>
                <a:gd name="T27" fmla="*/ 1 h 370"/>
                <a:gd name="T28" fmla="*/ 1 w 478"/>
                <a:gd name="T29" fmla="*/ 1 h 370"/>
                <a:gd name="T30" fmla="*/ 1 w 478"/>
                <a:gd name="T31" fmla="*/ 1 h 370"/>
                <a:gd name="T32" fmla="*/ 1 w 478"/>
                <a:gd name="T33" fmla="*/ 1 h 370"/>
                <a:gd name="T34" fmla="*/ 1 w 478"/>
                <a:gd name="T35" fmla="*/ 1 h 370"/>
                <a:gd name="T36" fmla="*/ 1 w 478"/>
                <a:gd name="T37" fmla="*/ 1 h 370"/>
                <a:gd name="T38" fmla="*/ 1 w 478"/>
                <a:gd name="T39" fmla="*/ 1 h 370"/>
                <a:gd name="T40" fmla="*/ 1 w 478"/>
                <a:gd name="T41" fmla="*/ 1 h 370"/>
                <a:gd name="T42" fmla="*/ 1 w 478"/>
                <a:gd name="T43" fmla="*/ 1 h 370"/>
                <a:gd name="T44" fmla="*/ 1 w 478"/>
                <a:gd name="T45" fmla="*/ 1 h 370"/>
                <a:gd name="T46" fmla="*/ 1 w 478"/>
                <a:gd name="T47" fmla="*/ 1 h 370"/>
                <a:gd name="T48" fmla="*/ 1 w 478"/>
                <a:gd name="T49" fmla="*/ 1 h 370"/>
                <a:gd name="T50" fmla="*/ 1 w 478"/>
                <a:gd name="T51" fmla="*/ 1 h 370"/>
                <a:gd name="T52" fmla="*/ 1 w 478"/>
                <a:gd name="T53" fmla="*/ 1 h 370"/>
                <a:gd name="T54" fmla="*/ 1 w 478"/>
                <a:gd name="T55" fmla="*/ 1 h 370"/>
                <a:gd name="T56" fmla="*/ 1 w 478"/>
                <a:gd name="T57" fmla="*/ 1 h 370"/>
                <a:gd name="T58" fmla="*/ 1 w 478"/>
                <a:gd name="T59" fmla="*/ 1 h 370"/>
                <a:gd name="T60" fmla="*/ 1 w 478"/>
                <a:gd name="T61" fmla="*/ 0 h 370"/>
                <a:gd name="T62" fmla="*/ 1 w 478"/>
                <a:gd name="T63" fmla="*/ 1 h 370"/>
                <a:gd name="T64" fmla="*/ 1 w 478"/>
                <a:gd name="T65" fmla="*/ 1 h 370"/>
                <a:gd name="T66" fmla="*/ 1 w 478"/>
                <a:gd name="T67" fmla="*/ 1 h 370"/>
                <a:gd name="T68" fmla="*/ 1 w 478"/>
                <a:gd name="T69" fmla="*/ 1 h 370"/>
                <a:gd name="T70" fmla="*/ 1 w 478"/>
                <a:gd name="T71" fmla="*/ 1 h 370"/>
                <a:gd name="T72" fmla="*/ 1 w 478"/>
                <a:gd name="T73" fmla="*/ 1 h 370"/>
                <a:gd name="T74" fmla="*/ 1 w 478"/>
                <a:gd name="T75" fmla="*/ 1 h 370"/>
                <a:gd name="T76" fmla="*/ 0 w 478"/>
                <a:gd name="T77" fmla="*/ 1 h 370"/>
                <a:gd name="T78" fmla="*/ 1 w 478"/>
                <a:gd name="T79" fmla="*/ 1 h 370"/>
                <a:gd name="T80" fmla="*/ 1 w 478"/>
                <a:gd name="T81" fmla="*/ 1 h 370"/>
                <a:gd name="T82" fmla="*/ 1 w 478"/>
                <a:gd name="T83" fmla="*/ 1 h 370"/>
                <a:gd name="T84" fmla="*/ 1 w 478"/>
                <a:gd name="T85" fmla="*/ 1 h 370"/>
                <a:gd name="T86" fmla="*/ 1 w 478"/>
                <a:gd name="T87" fmla="*/ 1 h 370"/>
                <a:gd name="T88" fmla="*/ 1 w 478"/>
                <a:gd name="T89" fmla="*/ 1 h 370"/>
                <a:gd name="T90" fmla="*/ 1 w 478"/>
                <a:gd name="T91" fmla="*/ 1 h 370"/>
                <a:gd name="T92" fmla="*/ 1 w 478"/>
                <a:gd name="T93" fmla="*/ 1 h 370"/>
                <a:gd name="T94" fmla="*/ 1 w 478"/>
                <a:gd name="T95" fmla="*/ 1 h 370"/>
                <a:gd name="T96" fmla="*/ 1 w 478"/>
                <a:gd name="T97" fmla="*/ 1 h 370"/>
                <a:gd name="T98" fmla="*/ 1 w 478"/>
                <a:gd name="T99" fmla="*/ 1 h 370"/>
                <a:gd name="T100" fmla="*/ 1 w 478"/>
                <a:gd name="T101" fmla="*/ 1 h 370"/>
                <a:gd name="T102" fmla="*/ 1 w 478"/>
                <a:gd name="T103" fmla="*/ 1 h 370"/>
                <a:gd name="T104" fmla="*/ 1 w 478"/>
                <a:gd name="T105" fmla="*/ 1 h 370"/>
                <a:gd name="T106" fmla="*/ 1 w 478"/>
                <a:gd name="T107" fmla="*/ 1 h 370"/>
                <a:gd name="T108" fmla="*/ 1 w 478"/>
                <a:gd name="T109" fmla="*/ 1 h 37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78"/>
                <a:gd name="T166" fmla="*/ 0 h 370"/>
                <a:gd name="T167" fmla="*/ 478 w 478"/>
                <a:gd name="T168" fmla="*/ 370 h 37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78" h="370">
                  <a:moveTo>
                    <a:pt x="304" y="355"/>
                  </a:moveTo>
                  <a:lnTo>
                    <a:pt x="319" y="357"/>
                  </a:lnTo>
                  <a:lnTo>
                    <a:pt x="324" y="353"/>
                  </a:lnTo>
                  <a:lnTo>
                    <a:pt x="324" y="346"/>
                  </a:lnTo>
                  <a:lnTo>
                    <a:pt x="334" y="344"/>
                  </a:lnTo>
                  <a:lnTo>
                    <a:pt x="344" y="344"/>
                  </a:lnTo>
                  <a:lnTo>
                    <a:pt x="349" y="340"/>
                  </a:lnTo>
                  <a:lnTo>
                    <a:pt x="360" y="340"/>
                  </a:lnTo>
                  <a:lnTo>
                    <a:pt x="372" y="346"/>
                  </a:lnTo>
                  <a:lnTo>
                    <a:pt x="387" y="346"/>
                  </a:lnTo>
                  <a:lnTo>
                    <a:pt x="397" y="342"/>
                  </a:lnTo>
                  <a:lnTo>
                    <a:pt x="402" y="346"/>
                  </a:lnTo>
                  <a:lnTo>
                    <a:pt x="412" y="344"/>
                  </a:lnTo>
                  <a:lnTo>
                    <a:pt x="422" y="340"/>
                  </a:lnTo>
                  <a:lnTo>
                    <a:pt x="430" y="338"/>
                  </a:lnTo>
                  <a:lnTo>
                    <a:pt x="435" y="342"/>
                  </a:lnTo>
                  <a:lnTo>
                    <a:pt x="440" y="346"/>
                  </a:lnTo>
                  <a:lnTo>
                    <a:pt x="443" y="333"/>
                  </a:lnTo>
                  <a:lnTo>
                    <a:pt x="448" y="323"/>
                  </a:lnTo>
                  <a:lnTo>
                    <a:pt x="445" y="321"/>
                  </a:lnTo>
                  <a:lnTo>
                    <a:pt x="440" y="316"/>
                  </a:lnTo>
                  <a:lnTo>
                    <a:pt x="445" y="312"/>
                  </a:lnTo>
                  <a:lnTo>
                    <a:pt x="450" y="314"/>
                  </a:lnTo>
                  <a:lnTo>
                    <a:pt x="453" y="308"/>
                  </a:lnTo>
                  <a:lnTo>
                    <a:pt x="455" y="301"/>
                  </a:lnTo>
                  <a:lnTo>
                    <a:pt x="460" y="299"/>
                  </a:lnTo>
                  <a:lnTo>
                    <a:pt x="465" y="299"/>
                  </a:lnTo>
                  <a:lnTo>
                    <a:pt x="470" y="293"/>
                  </a:lnTo>
                  <a:lnTo>
                    <a:pt x="478" y="284"/>
                  </a:lnTo>
                  <a:lnTo>
                    <a:pt x="473" y="271"/>
                  </a:lnTo>
                  <a:lnTo>
                    <a:pt x="463" y="263"/>
                  </a:lnTo>
                  <a:lnTo>
                    <a:pt x="458" y="256"/>
                  </a:lnTo>
                  <a:lnTo>
                    <a:pt x="448" y="252"/>
                  </a:lnTo>
                  <a:lnTo>
                    <a:pt x="438" y="250"/>
                  </a:lnTo>
                  <a:lnTo>
                    <a:pt x="435" y="246"/>
                  </a:lnTo>
                  <a:lnTo>
                    <a:pt x="435" y="224"/>
                  </a:lnTo>
                  <a:lnTo>
                    <a:pt x="445" y="220"/>
                  </a:lnTo>
                  <a:lnTo>
                    <a:pt x="458" y="214"/>
                  </a:lnTo>
                  <a:lnTo>
                    <a:pt x="468" y="207"/>
                  </a:lnTo>
                  <a:lnTo>
                    <a:pt x="468" y="203"/>
                  </a:lnTo>
                  <a:lnTo>
                    <a:pt x="463" y="194"/>
                  </a:lnTo>
                  <a:lnTo>
                    <a:pt x="463" y="186"/>
                  </a:lnTo>
                  <a:lnTo>
                    <a:pt x="458" y="181"/>
                  </a:lnTo>
                  <a:lnTo>
                    <a:pt x="450" y="186"/>
                  </a:lnTo>
                  <a:lnTo>
                    <a:pt x="445" y="186"/>
                  </a:lnTo>
                  <a:lnTo>
                    <a:pt x="438" y="158"/>
                  </a:lnTo>
                  <a:lnTo>
                    <a:pt x="432" y="151"/>
                  </a:lnTo>
                  <a:lnTo>
                    <a:pt x="425" y="151"/>
                  </a:lnTo>
                  <a:lnTo>
                    <a:pt x="425" y="143"/>
                  </a:lnTo>
                  <a:lnTo>
                    <a:pt x="422" y="137"/>
                  </a:lnTo>
                  <a:lnTo>
                    <a:pt x="410" y="132"/>
                  </a:lnTo>
                  <a:lnTo>
                    <a:pt x="397" y="130"/>
                  </a:lnTo>
                  <a:lnTo>
                    <a:pt x="382" y="128"/>
                  </a:lnTo>
                  <a:lnTo>
                    <a:pt x="370" y="130"/>
                  </a:lnTo>
                  <a:lnTo>
                    <a:pt x="362" y="130"/>
                  </a:lnTo>
                  <a:lnTo>
                    <a:pt x="349" y="122"/>
                  </a:lnTo>
                  <a:lnTo>
                    <a:pt x="349" y="111"/>
                  </a:lnTo>
                  <a:lnTo>
                    <a:pt x="355" y="104"/>
                  </a:lnTo>
                  <a:lnTo>
                    <a:pt x="360" y="98"/>
                  </a:lnTo>
                  <a:lnTo>
                    <a:pt x="360" y="87"/>
                  </a:lnTo>
                  <a:lnTo>
                    <a:pt x="355" y="81"/>
                  </a:lnTo>
                  <a:lnTo>
                    <a:pt x="352" y="72"/>
                  </a:lnTo>
                  <a:lnTo>
                    <a:pt x="355" y="66"/>
                  </a:lnTo>
                  <a:lnTo>
                    <a:pt x="349" y="64"/>
                  </a:lnTo>
                  <a:lnTo>
                    <a:pt x="349" y="62"/>
                  </a:lnTo>
                  <a:lnTo>
                    <a:pt x="337" y="59"/>
                  </a:lnTo>
                  <a:lnTo>
                    <a:pt x="329" y="53"/>
                  </a:lnTo>
                  <a:lnTo>
                    <a:pt x="319" y="49"/>
                  </a:lnTo>
                  <a:lnTo>
                    <a:pt x="309" y="51"/>
                  </a:lnTo>
                  <a:lnTo>
                    <a:pt x="297" y="53"/>
                  </a:lnTo>
                  <a:lnTo>
                    <a:pt x="289" y="57"/>
                  </a:lnTo>
                  <a:lnTo>
                    <a:pt x="289" y="62"/>
                  </a:lnTo>
                  <a:lnTo>
                    <a:pt x="282" y="64"/>
                  </a:lnTo>
                  <a:lnTo>
                    <a:pt x="272" y="62"/>
                  </a:lnTo>
                  <a:lnTo>
                    <a:pt x="264" y="55"/>
                  </a:lnTo>
                  <a:lnTo>
                    <a:pt x="259" y="53"/>
                  </a:lnTo>
                  <a:lnTo>
                    <a:pt x="249" y="53"/>
                  </a:lnTo>
                  <a:lnTo>
                    <a:pt x="244" y="49"/>
                  </a:lnTo>
                  <a:lnTo>
                    <a:pt x="244" y="36"/>
                  </a:lnTo>
                  <a:lnTo>
                    <a:pt x="236" y="34"/>
                  </a:lnTo>
                  <a:lnTo>
                    <a:pt x="229" y="36"/>
                  </a:lnTo>
                  <a:lnTo>
                    <a:pt x="221" y="42"/>
                  </a:lnTo>
                  <a:lnTo>
                    <a:pt x="216" y="38"/>
                  </a:lnTo>
                  <a:lnTo>
                    <a:pt x="206" y="38"/>
                  </a:lnTo>
                  <a:lnTo>
                    <a:pt x="189" y="32"/>
                  </a:lnTo>
                  <a:lnTo>
                    <a:pt x="181" y="17"/>
                  </a:lnTo>
                  <a:lnTo>
                    <a:pt x="163" y="12"/>
                  </a:lnTo>
                  <a:lnTo>
                    <a:pt x="156" y="10"/>
                  </a:lnTo>
                  <a:lnTo>
                    <a:pt x="151" y="12"/>
                  </a:lnTo>
                  <a:lnTo>
                    <a:pt x="148" y="6"/>
                  </a:lnTo>
                  <a:lnTo>
                    <a:pt x="141" y="4"/>
                  </a:lnTo>
                  <a:lnTo>
                    <a:pt x="133" y="4"/>
                  </a:lnTo>
                  <a:lnTo>
                    <a:pt x="131" y="0"/>
                  </a:lnTo>
                  <a:lnTo>
                    <a:pt x="121" y="4"/>
                  </a:lnTo>
                  <a:lnTo>
                    <a:pt x="121" y="12"/>
                  </a:lnTo>
                  <a:lnTo>
                    <a:pt x="113" y="12"/>
                  </a:lnTo>
                  <a:lnTo>
                    <a:pt x="108" y="17"/>
                  </a:lnTo>
                  <a:lnTo>
                    <a:pt x="108" y="32"/>
                  </a:lnTo>
                  <a:lnTo>
                    <a:pt x="101" y="38"/>
                  </a:lnTo>
                  <a:lnTo>
                    <a:pt x="98" y="55"/>
                  </a:lnTo>
                  <a:lnTo>
                    <a:pt x="93" y="64"/>
                  </a:lnTo>
                  <a:lnTo>
                    <a:pt x="88" y="64"/>
                  </a:lnTo>
                  <a:lnTo>
                    <a:pt x="75" y="64"/>
                  </a:lnTo>
                  <a:lnTo>
                    <a:pt x="63" y="66"/>
                  </a:lnTo>
                  <a:lnTo>
                    <a:pt x="58" y="74"/>
                  </a:lnTo>
                  <a:lnTo>
                    <a:pt x="50" y="79"/>
                  </a:lnTo>
                  <a:lnTo>
                    <a:pt x="45" y="85"/>
                  </a:lnTo>
                  <a:lnTo>
                    <a:pt x="43" y="96"/>
                  </a:lnTo>
                  <a:lnTo>
                    <a:pt x="33" y="98"/>
                  </a:lnTo>
                  <a:lnTo>
                    <a:pt x="15" y="104"/>
                  </a:lnTo>
                  <a:lnTo>
                    <a:pt x="15" y="115"/>
                  </a:lnTo>
                  <a:lnTo>
                    <a:pt x="12" y="119"/>
                  </a:lnTo>
                  <a:lnTo>
                    <a:pt x="5" y="124"/>
                  </a:lnTo>
                  <a:lnTo>
                    <a:pt x="2" y="128"/>
                  </a:lnTo>
                  <a:lnTo>
                    <a:pt x="7" y="132"/>
                  </a:lnTo>
                  <a:lnTo>
                    <a:pt x="5" y="137"/>
                  </a:lnTo>
                  <a:lnTo>
                    <a:pt x="0" y="139"/>
                  </a:lnTo>
                  <a:lnTo>
                    <a:pt x="2" y="143"/>
                  </a:lnTo>
                  <a:lnTo>
                    <a:pt x="12" y="151"/>
                  </a:lnTo>
                  <a:lnTo>
                    <a:pt x="15" y="158"/>
                  </a:lnTo>
                  <a:lnTo>
                    <a:pt x="7" y="166"/>
                  </a:lnTo>
                  <a:lnTo>
                    <a:pt x="5" y="173"/>
                  </a:lnTo>
                  <a:lnTo>
                    <a:pt x="2" y="181"/>
                  </a:lnTo>
                  <a:lnTo>
                    <a:pt x="5" y="192"/>
                  </a:lnTo>
                  <a:lnTo>
                    <a:pt x="7" y="196"/>
                  </a:lnTo>
                  <a:lnTo>
                    <a:pt x="18" y="205"/>
                  </a:lnTo>
                  <a:lnTo>
                    <a:pt x="30" y="209"/>
                  </a:lnTo>
                  <a:lnTo>
                    <a:pt x="40" y="214"/>
                  </a:lnTo>
                  <a:lnTo>
                    <a:pt x="50" y="220"/>
                  </a:lnTo>
                  <a:lnTo>
                    <a:pt x="63" y="226"/>
                  </a:lnTo>
                  <a:lnTo>
                    <a:pt x="80" y="231"/>
                  </a:lnTo>
                  <a:lnTo>
                    <a:pt x="90" y="233"/>
                  </a:lnTo>
                  <a:lnTo>
                    <a:pt x="95" y="239"/>
                  </a:lnTo>
                  <a:lnTo>
                    <a:pt x="103" y="246"/>
                  </a:lnTo>
                  <a:lnTo>
                    <a:pt x="123" y="259"/>
                  </a:lnTo>
                  <a:lnTo>
                    <a:pt x="131" y="276"/>
                  </a:lnTo>
                  <a:lnTo>
                    <a:pt x="136" y="286"/>
                  </a:lnTo>
                  <a:lnTo>
                    <a:pt x="143" y="291"/>
                  </a:lnTo>
                  <a:lnTo>
                    <a:pt x="156" y="291"/>
                  </a:lnTo>
                  <a:lnTo>
                    <a:pt x="166" y="291"/>
                  </a:lnTo>
                  <a:lnTo>
                    <a:pt x="173" y="291"/>
                  </a:lnTo>
                  <a:lnTo>
                    <a:pt x="176" y="297"/>
                  </a:lnTo>
                  <a:lnTo>
                    <a:pt x="181" y="316"/>
                  </a:lnTo>
                  <a:lnTo>
                    <a:pt x="186" y="318"/>
                  </a:lnTo>
                  <a:lnTo>
                    <a:pt x="194" y="321"/>
                  </a:lnTo>
                  <a:lnTo>
                    <a:pt x="206" y="321"/>
                  </a:lnTo>
                  <a:lnTo>
                    <a:pt x="214" y="323"/>
                  </a:lnTo>
                  <a:lnTo>
                    <a:pt x="224" y="325"/>
                  </a:lnTo>
                  <a:lnTo>
                    <a:pt x="226" y="321"/>
                  </a:lnTo>
                  <a:lnTo>
                    <a:pt x="231" y="316"/>
                  </a:lnTo>
                  <a:lnTo>
                    <a:pt x="239" y="321"/>
                  </a:lnTo>
                  <a:lnTo>
                    <a:pt x="241" y="323"/>
                  </a:lnTo>
                  <a:lnTo>
                    <a:pt x="239" y="329"/>
                  </a:lnTo>
                  <a:lnTo>
                    <a:pt x="234" y="333"/>
                  </a:lnTo>
                  <a:lnTo>
                    <a:pt x="236" y="344"/>
                  </a:lnTo>
                  <a:lnTo>
                    <a:pt x="239" y="357"/>
                  </a:lnTo>
                  <a:lnTo>
                    <a:pt x="234" y="361"/>
                  </a:lnTo>
                  <a:lnTo>
                    <a:pt x="234" y="366"/>
                  </a:lnTo>
                  <a:lnTo>
                    <a:pt x="244" y="370"/>
                  </a:lnTo>
                  <a:lnTo>
                    <a:pt x="246" y="370"/>
                  </a:lnTo>
                  <a:lnTo>
                    <a:pt x="246" y="363"/>
                  </a:lnTo>
                  <a:lnTo>
                    <a:pt x="256" y="357"/>
                  </a:lnTo>
                  <a:lnTo>
                    <a:pt x="269" y="357"/>
                  </a:lnTo>
                  <a:lnTo>
                    <a:pt x="277" y="359"/>
                  </a:lnTo>
                  <a:lnTo>
                    <a:pt x="287" y="359"/>
                  </a:lnTo>
                  <a:lnTo>
                    <a:pt x="294" y="357"/>
                  </a:lnTo>
                  <a:lnTo>
                    <a:pt x="304" y="355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" name="Freeform 71"/>
            <p:cNvSpPr>
              <a:spLocks noChangeAspect="1"/>
            </p:cNvSpPr>
            <p:nvPr/>
          </p:nvSpPr>
          <p:spPr bwMode="auto">
            <a:xfrm rot="-547267">
              <a:off x="2297" y="1690"/>
              <a:ext cx="102" cy="105"/>
            </a:xfrm>
            <a:custGeom>
              <a:avLst/>
              <a:gdLst>
                <a:gd name="T0" fmla="*/ 1 w 199"/>
                <a:gd name="T1" fmla="*/ 1 h 182"/>
                <a:gd name="T2" fmla="*/ 1 w 199"/>
                <a:gd name="T3" fmla="*/ 1 h 182"/>
                <a:gd name="T4" fmla="*/ 1 w 199"/>
                <a:gd name="T5" fmla="*/ 1 h 182"/>
                <a:gd name="T6" fmla="*/ 1 w 199"/>
                <a:gd name="T7" fmla="*/ 1 h 182"/>
                <a:gd name="T8" fmla="*/ 1 w 199"/>
                <a:gd name="T9" fmla="*/ 1 h 182"/>
                <a:gd name="T10" fmla="*/ 1 w 199"/>
                <a:gd name="T11" fmla="*/ 1 h 182"/>
                <a:gd name="T12" fmla="*/ 1 w 199"/>
                <a:gd name="T13" fmla="*/ 1 h 182"/>
                <a:gd name="T14" fmla="*/ 1 w 199"/>
                <a:gd name="T15" fmla="*/ 1 h 182"/>
                <a:gd name="T16" fmla="*/ 1 w 199"/>
                <a:gd name="T17" fmla="*/ 1 h 182"/>
                <a:gd name="T18" fmla="*/ 1 w 199"/>
                <a:gd name="T19" fmla="*/ 1 h 182"/>
                <a:gd name="T20" fmla="*/ 1 w 199"/>
                <a:gd name="T21" fmla="*/ 1 h 182"/>
                <a:gd name="T22" fmla="*/ 1 w 199"/>
                <a:gd name="T23" fmla="*/ 1 h 182"/>
                <a:gd name="T24" fmla="*/ 1 w 199"/>
                <a:gd name="T25" fmla="*/ 1 h 182"/>
                <a:gd name="T26" fmla="*/ 1 w 199"/>
                <a:gd name="T27" fmla="*/ 1 h 182"/>
                <a:gd name="T28" fmla="*/ 1 w 199"/>
                <a:gd name="T29" fmla="*/ 1 h 182"/>
                <a:gd name="T30" fmla="*/ 1 w 199"/>
                <a:gd name="T31" fmla="*/ 1 h 182"/>
                <a:gd name="T32" fmla="*/ 1 w 199"/>
                <a:gd name="T33" fmla="*/ 1 h 182"/>
                <a:gd name="T34" fmla="*/ 1 w 199"/>
                <a:gd name="T35" fmla="*/ 1 h 182"/>
                <a:gd name="T36" fmla="*/ 0 w 199"/>
                <a:gd name="T37" fmla="*/ 1 h 182"/>
                <a:gd name="T38" fmla="*/ 1 w 199"/>
                <a:gd name="T39" fmla="*/ 1 h 182"/>
                <a:gd name="T40" fmla="*/ 1 w 199"/>
                <a:gd name="T41" fmla="*/ 1 h 182"/>
                <a:gd name="T42" fmla="*/ 1 w 199"/>
                <a:gd name="T43" fmla="*/ 1 h 182"/>
                <a:gd name="T44" fmla="*/ 1 w 199"/>
                <a:gd name="T45" fmla="*/ 1 h 182"/>
                <a:gd name="T46" fmla="*/ 1 w 199"/>
                <a:gd name="T47" fmla="*/ 0 h 182"/>
                <a:gd name="T48" fmla="*/ 1 w 199"/>
                <a:gd name="T49" fmla="*/ 1 h 182"/>
                <a:gd name="T50" fmla="*/ 1 w 199"/>
                <a:gd name="T51" fmla="*/ 1 h 182"/>
                <a:gd name="T52" fmla="*/ 1 w 199"/>
                <a:gd name="T53" fmla="*/ 1 h 182"/>
                <a:gd name="T54" fmla="*/ 1 w 199"/>
                <a:gd name="T55" fmla="*/ 1 h 182"/>
                <a:gd name="T56" fmla="*/ 1 w 199"/>
                <a:gd name="T57" fmla="*/ 1 h 182"/>
                <a:gd name="T58" fmla="*/ 1 w 199"/>
                <a:gd name="T59" fmla="*/ 1 h 182"/>
                <a:gd name="T60" fmla="*/ 1 w 199"/>
                <a:gd name="T61" fmla="*/ 1 h 182"/>
                <a:gd name="T62" fmla="*/ 1 w 199"/>
                <a:gd name="T63" fmla="*/ 1 h 182"/>
                <a:gd name="T64" fmla="*/ 1 w 199"/>
                <a:gd name="T65" fmla="*/ 1 h 182"/>
                <a:gd name="T66" fmla="*/ 1 w 199"/>
                <a:gd name="T67" fmla="*/ 1 h 182"/>
                <a:gd name="T68" fmla="*/ 1 w 199"/>
                <a:gd name="T69" fmla="*/ 1 h 182"/>
                <a:gd name="T70" fmla="*/ 1 w 199"/>
                <a:gd name="T71" fmla="*/ 1 h 182"/>
                <a:gd name="T72" fmla="*/ 1 w 199"/>
                <a:gd name="T73" fmla="*/ 1 h 182"/>
                <a:gd name="T74" fmla="*/ 1 w 199"/>
                <a:gd name="T75" fmla="*/ 1 h 182"/>
                <a:gd name="T76" fmla="*/ 1 w 199"/>
                <a:gd name="T77" fmla="*/ 1 h 18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9"/>
                <a:gd name="T118" fmla="*/ 0 h 182"/>
                <a:gd name="T119" fmla="*/ 199 w 199"/>
                <a:gd name="T120" fmla="*/ 182 h 18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9" h="182">
                  <a:moveTo>
                    <a:pt x="191" y="120"/>
                  </a:moveTo>
                  <a:lnTo>
                    <a:pt x="189" y="127"/>
                  </a:lnTo>
                  <a:lnTo>
                    <a:pt x="189" y="133"/>
                  </a:lnTo>
                  <a:lnTo>
                    <a:pt x="184" y="135"/>
                  </a:lnTo>
                  <a:lnTo>
                    <a:pt x="184" y="142"/>
                  </a:lnTo>
                  <a:lnTo>
                    <a:pt x="191" y="146"/>
                  </a:lnTo>
                  <a:lnTo>
                    <a:pt x="196" y="152"/>
                  </a:lnTo>
                  <a:lnTo>
                    <a:pt x="199" y="167"/>
                  </a:lnTo>
                  <a:lnTo>
                    <a:pt x="191" y="182"/>
                  </a:lnTo>
                  <a:lnTo>
                    <a:pt x="176" y="176"/>
                  </a:lnTo>
                  <a:lnTo>
                    <a:pt x="161" y="157"/>
                  </a:lnTo>
                  <a:lnTo>
                    <a:pt x="153" y="159"/>
                  </a:lnTo>
                  <a:lnTo>
                    <a:pt x="143" y="150"/>
                  </a:lnTo>
                  <a:lnTo>
                    <a:pt x="136" y="154"/>
                  </a:lnTo>
                  <a:lnTo>
                    <a:pt x="131" y="146"/>
                  </a:lnTo>
                  <a:lnTo>
                    <a:pt x="126" y="127"/>
                  </a:lnTo>
                  <a:lnTo>
                    <a:pt x="123" y="122"/>
                  </a:lnTo>
                  <a:lnTo>
                    <a:pt x="116" y="124"/>
                  </a:lnTo>
                  <a:lnTo>
                    <a:pt x="108" y="129"/>
                  </a:lnTo>
                  <a:lnTo>
                    <a:pt x="101" y="129"/>
                  </a:lnTo>
                  <a:lnTo>
                    <a:pt x="96" y="133"/>
                  </a:lnTo>
                  <a:lnTo>
                    <a:pt x="80" y="129"/>
                  </a:lnTo>
                  <a:lnTo>
                    <a:pt x="73" y="135"/>
                  </a:lnTo>
                  <a:lnTo>
                    <a:pt x="73" y="127"/>
                  </a:lnTo>
                  <a:lnTo>
                    <a:pt x="63" y="122"/>
                  </a:lnTo>
                  <a:lnTo>
                    <a:pt x="50" y="122"/>
                  </a:lnTo>
                  <a:lnTo>
                    <a:pt x="48" y="116"/>
                  </a:lnTo>
                  <a:lnTo>
                    <a:pt x="48" y="112"/>
                  </a:lnTo>
                  <a:lnTo>
                    <a:pt x="38" y="112"/>
                  </a:lnTo>
                  <a:lnTo>
                    <a:pt x="28" y="101"/>
                  </a:lnTo>
                  <a:lnTo>
                    <a:pt x="20" y="101"/>
                  </a:lnTo>
                  <a:lnTo>
                    <a:pt x="13" y="105"/>
                  </a:lnTo>
                  <a:lnTo>
                    <a:pt x="13" y="97"/>
                  </a:lnTo>
                  <a:lnTo>
                    <a:pt x="8" y="94"/>
                  </a:lnTo>
                  <a:lnTo>
                    <a:pt x="3" y="94"/>
                  </a:lnTo>
                  <a:lnTo>
                    <a:pt x="0" y="84"/>
                  </a:lnTo>
                  <a:lnTo>
                    <a:pt x="0" y="75"/>
                  </a:lnTo>
                  <a:lnTo>
                    <a:pt x="8" y="71"/>
                  </a:lnTo>
                  <a:lnTo>
                    <a:pt x="20" y="69"/>
                  </a:lnTo>
                  <a:lnTo>
                    <a:pt x="15" y="58"/>
                  </a:lnTo>
                  <a:lnTo>
                    <a:pt x="18" y="54"/>
                  </a:lnTo>
                  <a:lnTo>
                    <a:pt x="30" y="54"/>
                  </a:lnTo>
                  <a:lnTo>
                    <a:pt x="30" y="45"/>
                  </a:lnTo>
                  <a:lnTo>
                    <a:pt x="48" y="32"/>
                  </a:lnTo>
                  <a:lnTo>
                    <a:pt x="43" y="28"/>
                  </a:lnTo>
                  <a:lnTo>
                    <a:pt x="43" y="7"/>
                  </a:lnTo>
                  <a:lnTo>
                    <a:pt x="55" y="0"/>
                  </a:lnTo>
                  <a:lnTo>
                    <a:pt x="55" y="9"/>
                  </a:lnTo>
                  <a:lnTo>
                    <a:pt x="63" y="5"/>
                  </a:lnTo>
                  <a:lnTo>
                    <a:pt x="65" y="0"/>
                  </a:lnTo>
                  <a:lnTo>
                    <a:pt x="73" y="5"/>
                  </a:lnTo>
                  <a:lnTo>
                    <a:pt x="80" y="7"/>
                  </a:lnTo>
                  <a:lnTo>
                    <a:pt x="86" y="2"/>
                  </a:lnTo>
                  <a:lnTo>
                    <a:pt x="93" y="5"/>
                  </a:lnTo>
                  <a:lnTo>
                    <a:pt x="93" y="11"/>
                  </a:lnTo>
                  <a:lnTo>
                    <a:pt x="96" y="17"/>
                  </a:lnTo>
                  <a:lnTo>
                    <a:pt x="103" y="17"/>
                  </a:lnTo>
                  <a:lnTo>
                    <a:pt x="116" y="15"/>
                  </a:lnTo>
                  <a:lnTo>
                    <a:pt x="121" y="17"/>
                  </a:lnTo>
                  <a:lnTo>
                    <a:pt x="128" y="28"/>
                  </a:lnTo>
                  <a:lnTo>
                    <a:pt x="136" y="30"/>
                  </a:lnTo>
                  <a:lnTo>
                    <a:pt x="151" y="26"/>
                  </a:lnTo>
                  <a:lnTo>
                    <a:pt x="156" y="28"/>
                  </a:lnTo>
                  <a:lnTo>
                    <a:pt x="163" y="39"/>
                  </a:lnTo>
                  <a:lnTo>
                    <a:pt x="158" y="45"/>
                  </a:lnTo>
                  <a:lnTo>
                    <a:pt x="153" y="54"/>
                  </a:lnTo>
                  <a:lnTo>
                    <a:pt x="156" y="58"/>
                  </a:lnTo>
                  <a:lnTo>
                    <a:pt x="171" y="58"/>
                  </a:lnTo>
                  <a:lnTo>
                    <a:pt x="179" y="62"/>
                  </a:lnTo>
                  <a:lnTo>
                    <a:pt x="184" y="71"/>
                  </a:lnTo>
                  <a:lnTo>
                    <a:pt x="184" y="79"/>
                  </a:lnTo>
                  <a:lnTo>
                    <a:pt x="179" y="86"/>
                  </a:lnTo>
                  <a:lnTo>
                    <a:pt x="189" y="86"/>
                  </a:lnTo>
                  <a:lnTo>
                    <a:pt x="189" y="90"/>
                  </a:lnTo>
                  <a:lnTo>
                    <a:pt x="184" y="97"/>
                  </a:lnTo>
                  <a:lnTo>
                    <a:pt x="186" y="103"/>
                  </a:lnTo>
                  <a:lnTo>
                    <a:pt x="191" y="101"/>
                  </a:lnTo>
                  <a:lnTo>
                    <a:pt x="191" y="12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2" name="Freeform 72"/>
            <p:cNvSpPr>
              <a:spLocks noChangeAspect="1"/>
            </p:cNvSpPr>
            <p:nvPr/>
          </p:nvSpPr>
          <p:spPr bwMode="auto">
            <a:xfrm rot="-547267">
              <a:off x="3164" y="2232"/>
              <a:ext cx="100" cy="160"/>
            </a:xfrm>
            <a:custGeom>
              <a:avLst/>
              <a:gdLst>
                <a:gd name="T0" fmla="*/ 1 w 193"/>
                <a:gd name="T1" fmla="*/ 1 h 278"/>
                <a:gd name="T2" fmla="*/ 1 w 193"/>
                <a:gd name="T3" fmla="*/ 1 h 278"/>
                <a:gd name="T4" fmla="*/ 1 w 193"/>
                <a:gd name="T5" fmla="*/ 1 h 278"/>
                <a:gd name="T6" fmla="*/ 1 w 193"/>
                <a:gd name="T7" fmla="*/ 1 h 278"/>
                <a:gd name="T8" fmla="*/ 1 w 193"/>
                <a:gd name="T9" fmla="*/ 1 h 278"/>
                <a:gd name="T10" fmla="*/ 1 w 193"/>
                <a:gd name="T11" fmla="*/ 1 h 278"/>
                <a:gd name="T12" fmla="*/ 1 w 193"/>
                <a:gd name="T13" fmla="*/ 1 h 278"/>
                <a:gd name="T14" fmla="*/ 1 w 193"/>
                <a:gd name="T15" fmla="*/ 1 h 278"/>
                <a:gd name="T16" fmla="*/ 1 w 193"/>
                <a:gd name="T17" fmla="*/ 1 h 278"/>
                <a:gd name="T18" fmla="*/ 1 w 193"/>
                <a:gd name="T19" fmla="*/ 1 h 278"/>
                <a:gd name="T20" fmla="*/ 1 w 193"/>
                <a:gd name="T21" fmla="*/ 1 h 278"/>
                <a:gd name="T22" fmla="*/ 1 w 193"/>
                <a:gd name="T23" fmla="*/ 1 h 278"/>
                <a:gd name="T24" fmla="*/ 1 w 193"/>
                <a:gd name="T25" fmla="*/ 1 h 278"/>
                <a:gd name="T26" fmla="*/ 1 w 193"/>
                <a:gd name="T27" fmla="*/ 1 h 278"/>
                <a:gd name="T28" fmla="*/ 1 w 193"/>
                <a:gd name="T29" fmla="*/ 1 h 278"/>
                <a:gd name="T30" fmla="*/ 1 w 193"/>
                <a:gd name="T31" fmla="*/ 1 h 278"/>
                <a:gd name="T32" fmla="*/ 1 w 193"/>
                <a:gd name="T33" fmla="*/ 1 h 278"/>
                <a:gd name="T34" fmla="*/ 1 w 193"/>
                <a:gd name="T35" fmla="*/ 1 h 278"/>
                <a:gd name="T36" fmla="*/ 1 w 193"/>
                <a:gd name="T37" fmla="*/ 1 h 278"/>
                <a:gd name="T38" fmla="*/ 1 w 193"/>
                <a:gd name="T39" fmla="*/ 1 h 278"/>
                <a:gd name="T40" fmla="*/ 1 w 193"/>
                <a:gd name="T41" fmla="*/ 1 h 278"/>
                <a:gd name="T42" fmla="*/ 1 w 193"/>
                <a:gd name="T43" fmla="*/ 1 h 278"/>
                <a:gd name="T44" fmla="*/ 1 w 193"/>
                <a:gd name="T45" fmla="*/ 1 h 278"/>
                <a:gd name="T46" fmla="*/ 1 w 193"/>
                <a:gd name="T47" fmla="*/ 1 h 278"/>
                <a:gd name="T48" fmla="*/ 1 w 193"/>
                <a:gd name="T49" fmla="*/ 1 h 278"/>
                <a:gd name="T50" fmla="*/ 1 w 193"/>
                <a:gd name="T51" fmla="*/ 1 h 278"/>
                <a:gd name="T52" fmla="*/ 1 w 193"/>
                <a:gd name="T53" fmla="*/ 1 h 278"/>
                <a:gd name="T54" fmla="*/ 1 w 193"/>
                <a:gd name="T55" fmla="*/ 1 h 278"/>
                <a:gd name="T56" fmla="*/ 1 w 193"/>
                <a:gd name="T57" fmla="*/ 1 h 278"/>
                <a:gd name="T58" fmla="*/ 1 w 193"/>
                <a:gd name="T59" fmla="*/ 1 h 278"/>
                <a:gd name="T60" fmla="*/ 1 w 193"/>
                <a:gd name="T61" fmla="*/ 1 h 278"/>
                <a:gd name="T62" fmla="*/ 1 w 193"/>
                <a:gd name="T63" fmla="*/ 1 h 278"/>
                <a:gd name="T64" fmla="*/ 1 w 193"/>
                <a:gd name="T65" fmla="*/ 1 h 278"/>
                <a:gd name="T66" fmla="*/ 1 w 193"/>
                <a:gd name="T67" fmla="*/ 1 h 278"/>
                <a:gd name="T68" fmla="*/ 1 w 193"/>
                <a:gd name="T69" fmla="*/ 1 h 278"/>
                <a:gd name="T70" fmla="*/ 1 w 193"/>
                <a:gd name="T71" fmla="*/ 1 h 278"/>
                <a:gd name="T72" fmla="*/ 1 w 193"/>
                <a:gd name="T73" fmla="*/ 1 h 278"/>
                <a:gd name="T74" fmla="*/ 1 w 193"/>
                <a:gd name="T75" fmla="*/ 1 h 278"/>
                <a:gd name="T76" fmla="*/ 1 w 193"/>
                <a:gd name="T77" fmla="*/ 1 h 278"/>
                <a:gd name="T78" fmla="*/ 1 w 193"/>
                <a:gd name="T79" fmla="*/ 0 h 278"/>
                <a:gd name="T80" fmla="*/ 1 w 193"/>
                <a:gd name="T81" fmla="*/ 1 h 278"/>
                <a:gd name="T82" fmla="*/ 1 w 193"/>
                <a:gd name="T83" fmla="*/ 1 h 278"/>
                <a:gd name="T84" fmla="*/ 1 w 193"/>
                <a:gd name="T85" fmla="*/ 1 h 278"/>
                <a:gd name="T86" fmla="*/ 1 w 193"/>
                <a:gd name="T87" fmla="*/ 1 h 278"/>
                <a:gd name="T88" fmla="*/ 1 w 193"/>
                <a:gd name="T89" fmla="*/ 1 h 278"/>
                <a:gd name="T90" fmla="*/ 1 w 193"/>
                <a:gd name="T91" fmla="*/ 1 h 278"/>
                <a:gd name="T92" fmla="*/ 1 w 193"/>
                <a:gd name="T93" fmla="*/ 1 h 278"/>
                <a:gd name="T94" fmla="*/ 1 w 193"/>
                <a:gd name="T95" fmla="*/ 1 h 278"/>
                <a:gd name="T96" fmla="*/ 1 w 193"/>
                <a:gd name="T97" fmla="*/ 1 h 278"/>
                <a:gd name="T98" fmla="*/ 1 w 193"/>
                <a:gd name="T99" fmla="*/ 1 h 278"/>
                <a:gd name="T100" fmla="*/ 1 w 193"/>
                <a:gd name="T101" fmla="*/ 1 h 278"/>
                <a:gd name="T102" fmla="*/ 1 w 193"/>
                <a:gd name="T103" fmla="*/ 1 h 278"/>
                <a:gd name="T104" fmla="*/ 1 w 193"/>
                <a:gd name="T105" fmla="*/ 1 h 278"/>
                <a:gd name="T106" fmla="*/ 1 w 193"/>
                <a:gd name="T107" fmla="*/ 1 h 278"/>
                <a:gd name="T108" fmla="*/ 1 w 193"/>
                <a:gd name="T109" fmla="*/ 1 h 278"/>
                <a:gd name="T110" fmla="*/ 1 w 193"/>
                <a:gd name="T111" fmla="*/ 1 h 278"/>
                <a:gd name="T112" fmla="*/ 0 w 193"/>
                <a:gd name="T113" fmla="*/ 1 h 278"/>
                <a:gd name="T114" fmla="*/ 1 w 193"/>
                <a:gd name="T115" fmla="*/ 1 h 27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3"/>
                <a:gd name="T175" fmla="*/ 0 h 278"/>
                <a:gd name="T176" fmla="*/ 193 w 193"/>
                <a:gd name="T177" fmla="*/ 278 h 27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3" h="278">
                  <a:moveTo>
                    <a:pt x="10" y="124"/>
                  </a:moveTo>
                  <a:lnTo>
                    <a:pt x="12" y="137"/>
                  </a:lnTo>
                  <a:lnTo>
                    <a:pt x="22" y="139"/>
                  </a:lnTo>
                  <a:lnTo>
                    <a:pt x="27" y="145"/>
                  </a:lnTo>
                  <a:lnTo>
                    <a:pt x="32" y="152"/>
                  </a:lnTo>
                  <a:lnTo>
                    <a:pt x="40" y="156"/>
                  </a:lnTo>
                  <a:lnTo>
                    <a:pt x="40" y="164"/>
                  </a:lnTo>
                  <a:lnTo>
                    <a:pt x="47" y="175"/>
                  </a:lnTo>
                  <a:lnTo>
                    <a:pt x="52" y="186"/>
                  </a:lnTo>
                  <a:lnTo>
                    <a:pt x="62" y="186"/>
                  </a:lnTo>
                  <a:lnTo>
                    <a:pt x="67" y="190"/>
                  </a:lnTo>
                  <a:lnTo>
                    <a:pt x="62" y="199"/>
                  </a:lnTo>
                  <a:lnTo>
                    <a:pt x="57" y="203"/>
                  </a:lnTo>
                  <a:lnTo>
                    <a:pt x="52" y="203"/>
                  </a:lnTo>
                  <a:lnTo>
                    <a:pt x="50" y="209"/>
                  </a:lnTo>
                  <a:lnTo>
                    <a:pt x="55" y="214"/>
                  </a:lnTo>
                  <a:lnTo>
                    <a:pt x="57" y="220"/>
                  </a:lnTo>
                  <a:lnTo>
                    <a:pt x="55" y="229"/>
                  </a:lnTo>
                  <a:lnTo>
                    <a:pt x="55" y="237"/>
                  </a:lnTo>
                  <a:lnTo>
                    <a:pt x="60" y="246"/>
                  </a:lnTo>
                  <a:lnTo>
                    <a:pt x="65" y="257"/>
                  </a:lnTo>
                  <a:lnTo>
                    <a:pt x="77" y="267"/>
                  </a:lnTo>
                  <a:lnTo>
                    <a:pt x="83" y="261"/>
                  </a:lnTo>
                  <a:lnTo>
                    <a:pt x="93" y="259"/>
                  </a:lnTo>
                  <a:lnTo>
                    <a:pt x="103" y="269"/>
                  </a:lnTo>
                  <a:lnTo>
                    <a:pt x="108" y="278"/>
                  </a:lnTo>
                  <a:lnTo>
                    <a:pt x="113" y="278"/>
                  </a:lnTo>
                  <a:lnTo>
                    <a:pt x="120" y="276"/>
                  </a:lnTo>
                  <a:lnTo>
                    <a:pt x="123" y="269"/>
                  </a:lnTo>
                  <a:lnTo>
                    <a:pt x="130" y="263"/>
                  </a:lnTo>
                  <a:lnTo>
                    <a:pt x="138" y="254"/>
                  </a:lnTo>
                  <a:lnTo>
                    <a:pt x="145" y="248"/>
                  </a:lnTo>
                  <a:lnTo>
                    <a:pt x="145" y="244"/>
                  </a:lnTo>
                  <a:lnTo>
                    <a:pt x="138" y="242"/>
                  </a:lnTo>
                  <a:lnTo>
                    <a:pt x="133" y="235"/>
                  </a:lnTo>
                  <a:lnTo>
                    <a:pt x="130" y="231"/>
                  </a:lnTo>
                  <a:lnTo>
                    <a:pt x="135" y="231"/>
                  </a:lnTo>
                  <a:lnTo>
                    <a:pt x="140" y="229"/>
                  </a:lnTo>
                  <a:lnTo>
                    <a:pt x="140" y="222"/>
                  </a:lnTo>
                  <a:lnTo>
                    <a:pt x="143" y="214"/>
                  </a:lnTo>
                  <a:lnTo>
                    <a:pt x="140" y="209"/>
                  </a:lnTo>
                  <a:lnTo>
                    <a:pt x="135" y="205"/>
                  </a:lnTo>
                  <a:lnTo>
                    <a:pt x="138" y="197"/>
                  </a:lnTo>
                  <a:lnTo>
                    <a:pt x="145" y="190"/>
                  </a:lnTo>
                  <a:lnTo>
                    <a:pt x="153" y="190"/>
                  </a:lnTo>
                  <a:lnTo>
                    <a:pt x="155" y="177"/>
                  </a:lnTo>
                  <a:lnTo>
                    <a:pt x="150" y="175"/>
                  </a:lnTo>
                  <a:lnTo>
                    <a:pt x="155" y="169"/>
                  </a:lnTo>
                  <a:lnTo>
                    <a:pt x="160" y="164"/>
                  </a:lnTo>
                  <a:lnTo>
                    <a:pt x="160" y="160"/>
                  </a:lnTo>
                  <a:lnTo>
                    <a:pt x="153" y="158"/>
                  </a:lnTo>
                  <a:lnTo>
                    <a:pt x="150" y="152"/>
                  </a:lnTo>
                  <a:lnTo>
                    <a:pt x="148" y="145"/>
                  </a:lnTo>
                  <a:lnTo>
                    <a:pt x="140" y="152"/>
                  </a:lnTo>
                  <a:lnTo>
                    <a:pt x="138" y="156"/>
                  </a:lnTo>
                  <a:lnTo>
                    <a:pt x="135" y="154"/>
                  </a:lnTo>
                  <a:lnTo>
                    <a:pt x="138" y="147"/>
                  </a:lnTo>
                  <a:lnTo>
                    <a:pt x="145" y="137"/>
                  </a:lnTo>
                  <a:lnTo>
                    <a:pt x="148" y="130"/>
                  </a:lnTo>
                  <a:lnTo>
                    <a:pt x="150" y="122"/>
                  </a:lnTo>
                  <a:lnTo>
                    <a:pt x="145" y="98"/>
                  </a:lnTo>
                  <a:lnTo>
                    <a:pt x="148" y="94"/>
                  </a:lnTo>
                  <a:lnTo>
                    <a:pt x="153" y="94"/>
                  </a:lnTo>
                  <a:lnTo>
                    <a:pt x="158" y="87"/>
                  </a:lnTo>
                  <a:lnTo>
                    <a:pt x="163" y="81"/>
                  </a:lnTo>
                  <a:lnTo>
                    <a:pt x="176" y="75"/>
                  </a:lnTo>
                  <a:lnTo>
                    <a:pt x="181" y="68"/>
                  </a:lnTo>
                  <a:lnTo>
                    <a:pt x="191" y="68"/>
                  </a:lnTo>
                  <a:lnTo>
                    <a:pt x="193" y="62"/>
                  </a:lnTo>
                  <a:lnTo>
                    <a:pt x="191" y="57"/>
                  </a:lnTo>
                  <a:lnTo>
                    <a:pt x="188" y="53"/>
                  </a:lnTo>
                  <a:lnTo>
                    <a:pt x="188" y="47"/>
                  </a:lnTo>
                  <a:lnTo>
                    <a:pt x="183" y="40"/>
                  </a:lnTo>
                  <a:lnTo>
                    <a:pt x="173" y="34"/>
                  </a:lnTo>
                  <a:lnTo>
                    <a:pt x="168" y="28"/>
                  </a:lnTo>
                  <a:lnTo>
                    <a:pt x="166" y="17"/>
                  </a:lnTo>
                  <a:lnTo>
                    <a:pt x="166" y="13"/>
                  </a:lnTo>
                  <a:lnTo>
                    <a:pt x="168" y="8"/>
                  </a:lnTo>
                  <a:lnTo>
                    <a:pt x="163" y="4"/>
                  </a:lnTo>
                  <a:lnTo>
                    <a:pt x="158" y="0"/>
                  </a:lnTo>
                  <a:lnTo>
                    <a:pt x="150" y="2"/>
                  </a:lnTo>
                  <a:lnTo>
                    <a:pt x="140" y="6"/>
                  </a:lnTo>
                  <a:lnTo>
                    <a:pt x="130" y="8"/>
                  </a:lnTo>
                  <a:lnTo>
                    <a:pt x="125" y="4"/>
                  </a:lnTo>
                  <a:lnTo>
                    <a:pt x="115" y="8"/>
                  </a:lnTo>
                  <a:lnTo>
                    <a:pt x="100" y="8"/>
                  </a:lnTo>
                  <a:lnTo>
                    <a:pt x="88" y="2"/>
                  </a:lnTo>
                  <a:lnTo>
                    <a:pt x="77" y="2"/>
                  </a:lnTo>
                  <a:lnTo>
                    <a:pt x="72" y="6"/>
                  </a:lnTo>
                  <a:lnTo>
                    <a:pt x="62" y="6"/>
                  </a:lnTo>
                  <a:lnTo>
                    <a:pt x="52" y="8"/>
                  </a:lnTo>
                  <a:lnTo>
                    <a:pt x="52" y="15"/>
                  </a:lnTo>
                  <a:lnTo>
                    <a:pt x="47" y="19"/>
                  </a:lnTo>
                  <a:lnTo>
                    <a:pt x="32" y="17"/>
                  </a:lnTo>
                  <a:lnTo>
                    <a:pt x="22" y="19"/>
                  </a:lnTo>
                  <a:lnTo>
                    <a:pt x="15" y="21"/>
                  </a:lnTo>
                  <a:lnTo>
                    <a:pt x="5" y="21"/>
                  </a:lnTo>
                  <a:lnTo>
                    <a:pt x="7" y="28"/>
                  </a:lnTo>
                  <a:lnTo>
                    <a:pt x="7" y="36"/>
                  </a:lnTo>
                  <a:lnTo>
                    <a:pt x="12" y="40"/>
                  </a:lnTo>
                  <a:lnTo>
                    <a:pt x="15" y="47"/>
                  </a:lnTo>
                  <a:lnTo>
                    <a:pt x="12" y="51"/>
                  </a:lnTo>
                  <a:lnTo>
                    <a:pt x="5" y="53"/>
                  </a:lnTo>
                  <a:lnTo>
                    <a:pt x="7" y="57"/>
                  </a:lnTo>
                  <a:lnTo>
                    <a:pt x="15" y="60"/>
                  </a:lnTo>
                  <a:lnTo>
                    <a:pt x="10" y="70"/>
                  </a:lnTo>
                  <a:lnTo>
                    <a:pt x="10" y="77"/>
                  </a:lnTo>
                  <a:lnTo>
                    <a:pt x="5" y="83"/>
                  </a:lnTo>
                  <a:lnTo>
                    <a:pt x="5" y="90"/>
                  </a:lnTo>
                  <a:lnTo>
                    <a:pt x="10" y="94"/>
                  </a:lnTo>
                  <a:lnTo>
                    <a:pt x="10" y="100"/>
                  </a:lnTo>
                  <a:lnTo>
                    <a:pt x="5" y="102"/>
                  </a:lnTo>
                  <a:lnTo>
                    <a:pt x="5" y="107"/>
                  </a:lnTo>
                  <a:lnTo>
                    <a:pt x="0" y="111"/>
                  </a:lnTo>
                  <a:lnTo>
                    <a:pt x="5" y="120"/>
                  </a:lnTo>
                  <a:lnTo>
                    <a:pt x="10" y="124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3" name="Freeform 73"/>
            <p:cNvSpPr>
              <a:spLocks noChangeAspect="1"/>
            </p:cNvSpPr>
            <p:nvPr/>
          </p:nvSpPr>
          <p:spPr bwMode="auto">
            <a:xfrm rot="-547267">
              <a:off x="3238" y="2339"/>
              <a:ext cx="233" cy="146"/>
            </a:xfrm>
            <a:custGeom>
              <a:avLst/>
              <a:gdLst>
                <a:gd name="T0" fmla="*/ 1 w 453"/>
                <a:gd name="T1" fmla="*/ 1 h 251"/>
                <a:gd name="T2" fmla="*/ 1 w 453"/>
                <a:gd name="T3" fmla="*/ 1 h 251"/>
                <a:gd name="T4" fmla="*/ 1 w 453"/>
                <a:gd name="T5" fmla="*/ 1 h 251"/>
                <a:gd name="T6" fmla="*/ 1 w 453"/>
                <a:gd name="T7" fmla="*/ 1 h 251"/>
                <a:gd name="T8" fmla="*/ 1 w 453"/>
                <a:gd name="T9" fmla="*/ 1 h 251"/>
                <a:gd name="T10" fmla="*/ 1 w 453"/>
                <a:gd name="T11" fmla="*/ 1 h 251"/>
                <a:gd name="T12" fmla="*/ 1 w 453"/>
                <a:gd name="T13" fmla="*/ 1 h 251"/>
                <a:gd name="T14" fmla="*/ 1 w 453"/>
                <a:gd name="T15" fmla="*/ 1 h 251"/>
                <a:gd name="T16" fmla="*/ 1 w 453"/>
                <a:gd name="T17" fmla="*/ 1 h 251"/>
                <a:gd name="T18" fmla="*/ 1 w 453"/>
                <a:gd name="T19" fmla="*/ 1 h 251"/>
                <a:gd name="T20" fmla="*/ 1 w 453"/>
                <a:gd name="T21" fmla="*/ 1 h 251"/>
                <a:gd name="T22" fmla="*/ 1 w 453"/>
                <a:gd name="T23" fmla="*/ 1 h 251"/>
                <a:gd name="T24" fmla="*/ 1 w 453"/>
                <a:gd name="T25" fmla="*/ 1 h 251"/>
                <a:gd name="T26" fmla="*/ 1 w 453"/>
                <a:gd name="T27" fmla="*/ 1 h 251"/>
                <a:gd name="T28" fmla="*/ 1 w 453"/>
                <a:gd name="T29" fmla="*/ 1 h 251"/>
                <a:gd name="T30" fmla="*/ 1 w 453"/>
                <a:gd name="T31" fmla="*/ 1 h 251"/>
                <a:gd name="T32" fmla="*/ 1 w 453"/>
                <a:gd name="T33" fmla="*/ 1 h 251"/>
                <a:gd name="T34" fmla="*/ 1 w 453"/>
                <a:gd name="T35" fmla="*/ 1 h 251"/>
                <a:gd name="T36" fmla="*/ 1 w 453"/>
                <a:gd name="T37" fmla="*/ 1 h 251"/>
                <a:gd name="T38" fmla="*/ 1 w 453"/>
                <a:gd name="T39" fmla="*/ 1 h 251"/>
                <a:gd name="T40" fmla="*/ 1 w 453"/>
                <a:gd name="T41" fmla="*/ 1 h 251"/>
                <a:gd name="T42" fmla="*/ 1 w 453"/>
                <a:gd name="T43" fmla="*/ 1 h 251"/>
                <a:gd name="T44" fmla="*/ 1 w 453"/>
                <a:gd name="T45" fmla="*/ 1 h 251"/>
                <a:gd name="T46" fmla="*/ 1 w 453"/>
                <a:gd name="T47" fmla="*/ 1 h 251"/>
                <a:gd name="T48" fmla="*/ 1 w 453"/>
                <a:gd name="T49" fmla="*/ 1 h 251"/>
                <a:gd name="T50" fmla="*/ 1 w 453"/>
                <a:gd name="T51" fmla="*/ 1 h 251"/>
                <a:gd name="T52" fmla="*/ 1 w 453"/>
                <a:gd name="T53" fmla="*/ 1 h 251"/>
                <a:gd name="T54" fmla="*/ 1 w 453"/>
                <a:gd name="T55" fmla="*/ 1 h 251"/>
                <a:gd name="T56" fmla="*/ 1 w 453"/>
                <a:gd name="T57" fmla="*/ 1 h 251"/>
                <a:gd name="T58" fmla="*/ 1 w 453"/>
                <a:gd name="T59" fmla="*/ 1 h 251"/>
                <a:gd name="T60" fmla="*/ 1 w 453"/>
                <a:gd name="T61" fmla="*/ 1 h 251"/>
                <a:gd name="T62" fmla="*/ 1 w 453"/>
                <a:gd name="T63" fmla="*/ 1 h 251"/>
                <a:gd name="T64" fmla="*/ 1 w 453"/>
                <a:gd name="T65" fmla="*/ 1 h 251"/>
                <a:gd name="T66" fmla="*/ 1 w 453"/>
                <a:gd name="T67" fmla="*/ 1 h 251"/>
                <a:gd name="T68" fmla="*/ 1 w 453"/>
                <a:gd name="T69" fmla="*/ 1 h 251"/>
                <a:gd name="T70" fmla="*/ 1 w 453"/>
                <a:gd name="T71" fmla="*/ 1 h 251"/>
                <a:gd name="T72" fmla="*/ 1 w 453"/>
                <a:gd name="T73" fmla="*/ 0 h 251"/>
                <a:gd name="T74" fmla="*/ 1 w 453"/>
                <a:gd name="T75" fmla="*/ 1 h 251"/>
                <a:gd name="T76" fmla="*/ 1 w 453"/>
                <a:gd name="T77" fmla="*/ 1 h 251"/>
                <a:gd name="T78" fmla="*/ 1 w 453"/>
                <a:gd name="T79" fmla="*/ 1 h 251"/>
                <a:gd name="T80" fmla="*/ 1 w 453"/>
                <a:gd name="T81" fmla="*/ 1 h 251"/>
                <a:gd name="T82" fmla="*/ 1 w 453"/>
                <a:gd name="T83" fmla="*/ 1 h 251"/>
                <a:gd name="T84" fmla="*/ 1 w 453"/>
                <a:gd name="T85" fmla="*/ 1 h 251"/>
                <a:gd name="T86" fmla="*/ 1 w 453"/>
                <a:gd name="T87" fmla="*/ 1 h 251"/>
                <a:gd name="T88" fmla="*/ 1 w 453"/>
                <a:gd name="T89" fmla="*/ 1 h 251"/>
                <a:gd name="T90" fmla="*/ 1 w 453"/>
                <a:gd name="T91" fmla="*/ 1 h 251"/>
                <a:gd name="T92" fmla="*/ 1 w 453"/>
                <a:gd name="T93" fmla="*/ 1 h 251"/>
                <a:gd name="T94" fmla="*/ 1 w 453"/>
                <a:gd name="T95" fmla="*/ 1 h 251"/>
                <a:gd name="T96" fmla="*/ 1 w 453"/>
                <a:gd name="T97" fmla="*/ 1 h 251"/>
                <a:gd name="T98" fmla="*/ 1 w 453"/>
                <a:gd name="T99" fmla="*/ 1 h 251"/>
                <a:gd name="T100" fmla="*/ 1 w 453"/>
                <a:gd name="T101" fmla="*/ 1 h 251"/>
                <a:gd name="T102" fmla="*/ 1 w 453"/>
                <a:gd name="T103" fmla="*/ 1 h 2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53"/>
                <a:gd name="T157" fmla="*/ 0 h 251"/>
                <a:gd name="T158" fmla="*/ 453 w 453"/>
                <a:gd name="T159" fmla="*/ 251 h 25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53" h="251">
                  <a:moveTo>
                    <a:pt x="8" y="105"/>
                  </a:moveTo>
                  <a:lnTo>
                    <a:pt x="8" y="110"/>
                  </a:lnTo>
                  <a:lnTo>
                    <a:pt x="10" y="118"/>
                  </a:lnTo>
                  <a:lnTo>
                    <a:pt x="5" y="129"/>
                  </a:lnTo>
                  <a:lnTo>
                    <a:pt x="8" y="137"/>
                  </a:lnTo>
                  <a:lnTo>
                    <a:pt x="15" y="146"/>
                  </a:lnTo>
                  <a:lnTo>
                    <a:pt x="25" y="154"/>
                  </a:lnTo>
                  <a:lnTo>
                    <a:pt x="38" y="172"/>
                  </a:lnTo>
                  <a:lnTo>
                    <a:pt x="40" y="180"/>
                  </a:lnTo>
                  <a:lnTo>
                    <a:pt x="35" y="182"/>
                  </a:lnTo>
                  <a:lnTo>
                    <a:pt x="30" y="178"/>
                  </a:lnTo>
                  <a:lnTo>
                    <a:pt x="23" y="174"/>
                  </a:lnTo>
                  <a:lnTo>
                    <a:pt x="23" y="180"/>
                  </a:lnTo>
                  <a:lnTo>
                    <a:pt x="20" y="184"/>
                  </a:lnTo>
                  <a:lnTo>
                    <a:pt x="10" y="189"/>
                  </a:lnTo>
                  <a:lnTo>
                    <a:pt x="10" y="195"/>
                  </a:lnTo>
                  <a:lnTo>
                    <a:pt x="20" y="195"/>
                  </a:lnTo>
                  <a:lnTo>
                    <a:pt x="23" y="199"/>
                  </a:lnTo>
                  <a:lnTo>
                    <a:pt x="23" y="204"/>
                  </a:lnTo>
                  <a:lnTo>
                    <a:pt x="23" y="206"/>
                  </a:lnTo>
                  <a:lnTo>
                    <a:pt x="25" y="208"/>
                  </a:lnTo>
                  <a:lnTo>
                    <a:pt x="38" y="208"/>
                  </a:lnTo>
                  <a:lnTo>
                    <a:pt x="48" y="206"/>
                  </a:lnTo>
                  <a:lnTo>
                    <a:pt x="56" y="202"/>
                  </a:lnTo>
                  <a:lnTo>
                    <a:pt x="66" y="199"/>
                  </a:lnTo>
                  <a:lnTo>
                    <a:pt x="73" y="199"/>
                  </a:lnTo>
                  <a:lnTo>
                    <a:pt x="81" y="193"/>
                  </a:lnTo>
                  <a:lnTo>
                    <a:pt x="86" y="189"/>
                  </a:lnTo>
                  <a:lnTo>
                    <a:pt x="93" y="189"/>
                  </a:lnTo>
                  <a:lnTo>
                    <a:pt x="101" y="191"/>
                  </a:lnTo>
                  <a:lnTo>
                    <a:pt x="108" y="187"/>
                  </a:lnTo>
                  <a:lnTo>
                    <a:pt x="116" y="182"/>
                  </a:lnTo>
                  <a:lnTo>
                    <a:pt x="121" y="176"/>
                  </a:lnTo>
                  <a:lnTo>
                    <a:pt x="131" y="176"/>
                  </a:lnTo>
                  <a:lnTo>
                    <a:pt x="141" y="176"/>
                  </a:lnTo>
                  <a:lnTo>
                    <a:pt x="149" y="174"/>
                  </a:lnTo>
                  <a:lnTo>
                    <a:pt x="154" y="169"/>
                  </a:lnTo>
                  <a:lnTo>
                    <a:pt x="159" y="172"/>
                  </a:lnTo>
                  <a:lnTo>
                    <a:pt x="166" y="174"/>
                  </a:lnTo>
                  <a:lnTo>
                    <a:pt x="174" y="172"/>
                  </a:lnTo>
                  <a:lnTo>
                    <a:pt x="176" y="176"/>
                  </a:lnTo>
                  <a:lnTo>
                    <a:pt x="176" y="182"/>
                  </a:lnTo>
                  <a:lnTo>
                    <a:pt x="171" y="187"/>
                  </a:lnTo>
                  <a:lnTo>
                    <a:pt x="176" y="189"/>
                  </a:lnTo>
                  <a:lnTo>
                    <a:pt x="184" y="189"/>
                  </a:lnTo>
                  <a:lnTo>
                    <a:pt x="189" y="191"/>
                  </a:lnTo>
                  <a:lnTo>
                    <a:pt x="204" y="193"/>
                  </a:lnTo>
                  <a:lnTo>
                    <a:pt x="216" y="193"/>
                  </a:lnTo>
                  <a:lnTo>
                    <a:pt x="224" y="197"/>
                  </a:lnTo>
                  <a:lnTo>
                    <a:pt x="234" y="195"/>
                  </a:lnTo>
                  <a:lnTo>
                    <a:pt x="242" y="199"/>
                  </a:lnTo>
                  <a:lnTo>
                    <a:pt x="244" y="208"/>
                  </a:lnTo>
                  <a:lnTo>
                    <a:pt x="254" y="223"/>
                  </a:lnTo>
                  <a:lnTo>
                    <a:pt x="264" y="227"/>
                  </a:lnTo>
                  <a:lnTo>
                    <a:pt x="272" y="227"/>
                  </a:lnTo>
                  <a:lnTo>
                    <a:pt x="282" y="234"/>
                  </a:lnTo>
                  <a:lnTo>
                    <a:pt x="294" y="238"/>
                  </a:lnTo>
                  <a:lnTo>
                    <a:pt x="302" y="236"/>
                  </a:lnTo>
                  <a:lnTo>
                    <a:pt x="305" y="232"/>
                  </a:lnTo>
                  <a:lnTo>
                    <a:pt x="312" y="234"/>
                  </a:lnTo>
                  <a:lnTo>
                    <a:pt x="320" y="236"/>
                  </a:lnTo>
                  <a:lnTo>
                    <a:pt x="327" y="240"/>
                  </a:lnTo>
                  <a:lnTo>
                    <a:pt x="330" y="247"/>
                  </a:lnTo>
                  <a:lnTo>
                    <a:pt x="337" y="242"/>
                  </a:lnTo>
                  <a:lnTo>
                    <a:pt x="342" y="242"/>
                  </a:lnTo>
                  <a:lnTo>
                    <a:pt x="352" y="242"/>
                  </a:lnTo>
                  <a:lnTo>
                    <a:pt x="362" y="244"/>
                  </a:lnTo>
                  <a:lnTo>
                    <a:pt x="365" y="251"/>
                  </a:lnTo>
                  <a:lnTo>
                    <a:pt x="375" y="251"/>
                  </a:lnTo>
                  <a:lnTo>
                    <a:pt x="382" y="249"/>
                  </a:lnTo>
                  <a:lnTo>
                    <a:pt x="388" y="242"/>
                  </a:lnTo>
                  <a:lnTo>
                    <a:pt x="403" y="240"/>
                  </a:lnTo>
                  <a:lnTo>
                    <a:pt x="415" y="232"/>
                  </a:lnTo>
                  <a:lnTo>
                    <a:pt x="423" y="223"/>
                  </a:lnTo>
                  <a:lnTo>
                    <a:pt x="420" y="217"/>
                  </a:lnTo>
                  <a:lnTo>
                    <a:pt x="415" y="214"/>
                  </a:lnTo>
                  <a:lnTo>
                    <a:pt x="415" y="208"/>
                  </a:lnTo>
                  <a:lnTo>
                    <a:pt x="410" y="199"/>
                  </a:lnTo>
                  <a:lnTo>
                    <a:pt x="405" y="191"/>
                  </a:lnTo>
                  <a:lnTo>
                    <a:pt x="405" y="182"/>
                  </a:lnTo>
                  <a:lnTo>
                    <a:pt x="403" y="172"/>
                  </a:lnTo>
                  <a:lnTo>
                    <a:pt x="403" y="165"/>
                  </a:lnTo>
                  <a:lnTo>
                    <a:pt x="400" y="161"/>
                  </a:lnTo>
                  <a:lnTo>
                    <a:pt x="403" y="146"/>
                  </a:lnTo>
                  <a:lnTo>
                    <a:pt x="410" y="144"/>
                  </a:lnTo>
                  <a:lnTo>
                    <a:pt x="418" y="135"/>
                  </a:lnTo>
                  <a:lnTo>
                    <a:pt x="425" y="129"/>
                  </a:lnTo>
                  <a:lnTo>
                    <a:pt x="440" y="120"/>
                  </a:lnTo>
                  <a:lnTo>
                    <a:pt x="440" y="110"/>
                  </a:lnTo>
                  <a:lnTo>
                    <a:pt x="443" y="101"/>
                  </a:lnTo>
                  <a:lnTo>
                    <a:pt x="433" y="92"/>
                  </a:lnTo>
                  <a:lnTo>
                    <a:pt x="438" y="84"/>
                  </a:lnTo>
                  <a:lnTo>
                    <a:pt x="443" y="73"/>
                  </a:lnTo>
                  <a:lnTo>
                    <a:pt x="440" y="62"/>
                  </a:lnTo>
                  <a:lnTo>
                    <a:pt x="433" y="56"/>
                  </a:lnTo>
                  <a:lnTo>
                    <a:pt x="435" y="52"/>
                  </a:lnTo>
                  <a:lnTo>
                    <a:pt x="448" y="56"/>
                  </a:lnTo>
                  <a:lnTo>
                    <a:pt x="453" y="52"/>
                  </a:lnTo>
                  <a:lnTo>
                    <a:pt x="445" y="43"/>
                  </a:lnTo>
                  <a:lnTo>
                    <a:pt x="435" y="41"/>
                  </a:lnTo>
                  <a:lnTo>
                    <a:pt x="428" y="41"/>
                  </a:lnTo>
                  <a:lnTo>
                    <a:pt x="423" y="43"/>
                  </a:lnTo>
                  <a:lnTo>
                    <a:pt x="415" y="45"/>
                  </a:lnTo>
                  <a:lnTo>
                    <a:pt x="413" y="37"/>
                  </a:lnTo>
                  <a:lnTo>
                    <a:pt x="405" y="35"/>
                  </a:lnTo>
                  <a:lnTo>
                    <a:pt x="393" y="26"/>
                  </a:lnTo>
                  <a:lnTo>
                    <a:pt x="382" y="22"/>
                  </a:lnTo>
                  <a:lnTo>
                    <a:pt x="380" y="13"/>
                  </a:lnTo>
                  <a:lnTo>
                    <a:pt x="372" y="7"/>
                  </a:lnTo>
                  <a:lnTo>
                    <a:pt x="365" y="0"/>
                  </a:lnTo>
                  <a:lnTo>
                    <a:pt x="357" y="3"/>
                  </a:lnTo>
                  <a:lnTo>
                    <a:pt x="352" y="3"/>
                  </a:lnTo>
                  <a:lnTo>
                    <a:pt x="350" y="9"/>
                  </a:lnTo>
                  <a:lnTo>
                    <a:pt x="340" y="15"/>
                  </a:lnTo>
                  <a:lnTo>
                    <a:pt x="330" y="13"/>
                  </a:lnTo>
                  <a:lnTo>
                    <a:pt x="327" y="18"/>
                  </a:lnTo>
                  <a:lnTo>
                    <a:pt x="317" y="20"/>
                  </a:lnTo>
                  <a:lnTo>
                    <a:pt x="312" y="13"/>
                  </a:lnTo>
                  <a:lnTo>
                    <a:pt x="302" y="15"/>
                  </a:lnTo>
                  <a:lnTo>
                    <a:pt x="294" y="20"/>
                  </a:lnTo>
                  <a:lnTo>
                    <a:pt x="287" y="15"/>
                  </a:lnTo>
                  <a:lnTo>
                    <a:pt x="274" y="18"/>
                  </a:lnTo>
                  <a:lnTo>
                    <a:pt x="272" y="20"/>
                  </a:lnTo>
                  <a:lnTo>
                    <a:pt x="269" y="35"/>
                  </a:lnTo>
                  <a:lnTo>
                    <a:pt x="264" y="43"/>
                  </a:lnTo>
                  <a:lnTo>
                    <a:pt x="257" y="50"/>
                  </a:lnTo>
                  <a:lnTo>
                    <a:pt x="247" y="50"/>
                  </a:lnTo>
                  <a:lnTo>
                    <a:pt x="239" y="60"/>
                  </a:lnTo>
                  <a:lnTo>
                    <a:pt x="227" y="69"/>
                  </a:lnTo>
                  <a:lnTo>
                    <a:pt x="224" y="75"/>
                  </a:lnTo>
                  <a:lnTo>
                    <a:pt x="222" y="86"/>
                  </a:lnTo>
                  <a:lnTo>
                    <a:pt x="204" y="90"/>
                  </a:lnTo>
                  <a:lnTo>
                    <a:pt x="189" y="88"/>
                  </a:lnTo>
                  <a:lnTo>
                    <a:pt x="176" y="99"/>
                  </a:lnTo>
                  <a:lnTo>
                    <a:pt x="169" y="105"/>
                  </a:lnTo>
                  <a:lnTo>
                    <a:pt x="156" y="105"/>
                  </a:lnTo>
                  <a:lnTo>
                    <a:pt x="141" y="103"/>
                  </a:lnTo>
                  <a:lnTo>
                    <a:pt x="131" y="99"/>
                  </a:lnTo>
                  <a:lnTo>
                    <a:pt x="121" y="95"/>
                  </a:lnTo>
                  <a:lnTo>
                    <a:pt x="108" y="92"/>
                  </a:lnTo>
                  <a:lnTo>
                    <a:pt x="93" y="88"/>
                  </a:lnTo>
                  <a:lnTo>
                    <a:pt x="86" y="86"/>
                  </a:lnTo>
                  <a:lnTo>
                    <a:pt x="81" y="75"/>
                  </a:lnTo>
                  <a:lnTo>
                    <a:pt x="73" y="73"/>
                  </a:lnTo>
                  <a:lnTo>
                    <a:pt x="63" y="73"/>
                  </a:lnTo>
                  <a:lnTo>
                    <a:pt x="61" y="75"/>
                  </a:lnTo>
                  <a:lnTo>
                    <a:pt x="58" y="88"/>
                  </a:lnTo>
                  <a:lnTo>
                    <a:pt x="50" y="95"/>
                  </a:lnTo>
                  <a:lnTo>
                    <a:pt x="43" y="101"/>
                  </a:lnTo>
                  <a:lnTo>
                    <a:pt x="30" y="95"/>
                  </a:lnTo>
                  <a:lnTo>
                    <a:pt x="23" y="97"/>
                  </a:lnTo>
                  <a:lnTo>
                    <a:pt x="20" y="90"/>
                  </a:lnTo>
                  <a:lnTo>
                    <a:pt x="8" y="92"/>
                  </a:lnTo>
                  <a:lnTo>
                    <a:pt x="0" y="97"/>
                  </a:lnTo>
                  <a:lnTo>
                    <a:pt x="5" y="99"/>
                  </a:lnTo>
                  <a:lnTo>
                    <a:pt x="8" y="105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4" name="Freeform 74"/>
            <p:cNvSpPr>
              <a:spLocks noChangeAspect="1"/>
            </p:cNvSpPr>
            <p:nvPr/>
          </p:nvSpPr>
          <p:spPr bwMode="auto">
            <a:xfrm rot="-547267">
              <a:off x="3173" y="1789"/>
              <a:ext cx="309" cy="613"/>
            </a:xfrm>
            <a:custGeom>
              <a:avLst/>
              <a:gdLst>
                <a:gd name="T0" fmla="*/ 1 w 607"/>
                <a:gd name="T1" fmla="*/ 1 h 1059"/>
                <a:gd name="T2" fmla="*/ 1 w 607"/>
                <a:gd name="T3" fmla="*/ 1 h 1059"/>
                <a:gd name="T4" fmla="*/ 1 w 607"/>
                <a:gd name="T5" fmla="*/ 1 h 1059"/>
                <a:gd name="T6" fmla="*/ 1 w 607"/>
                <a:gd name="T7" fmla="*/ 1 h 1059"/>
                <a:gd name="T8" fmla="*/ 1 w 607"/>
                <a:gd name="T9" fmla="*/ 1 h 1059"/>
                <a:gd name="T10" fmla="*/ 1 w 607"/>
                <a:gd name="T11" fmla="*/ 1 h 1059"/>
                <a:gd name="T12" fmla="*/ 1 w 607"/>
                <a:gd name="T13" fmla="*/ 1 h 1059"/>
                <a:gd name="T14" fmla="*/ 1 w 607"/>
                <a:gd name="T15" fmla="*/ 1 h 1059"/>
                <a:gd name="T16" fmla="*/ 1 w 607"/>
                <a:gd name="T17" fmla="*/ 1 h 1059"/>
                <a:gd name="T18" fmla="*/ 1 w 607"/>
                <a:gd name="T19" fmla="*/ 2 h 1059"/>
                <a:gd name="T20" fmla="*/ 1 w 607"/>
                <a:gd name="T21" fmla="*/ 2 h 1059"/>
                <a:gd name="T22" fmla="*/ 1 w 607"/>
                <a:gd name="T23" fmla="*/ 1 h 1059"/>
                <a:gd name="T24" fmla="*/ 1 w 607"/>
                <a:gd name="T25" fmla="*/ 2 h 1059"/>
                <a:gd name="T26" fmla="*/ 1 w 607"/>
                <a:gd name="T27" fmla="*/ 2 h 1059"/>
                <a:gd name="T28" fmla="*/ 1 w 607"/>
                <a:gd name="T29" fmla="*/ 2 h 1059"/>
                <a:gd name="T30" fmla="*/ 1 w 607"/>
                <a:gd name="T31" fmla="*/ 2 h 1059"/>
                <a:gd name="T32" fmla="*/ 1 w 607"/>
                <a:gd name="T33" fmla="*/ 2 h 1059"/>
                <a:gd name="T34" fmla="*/ 1 w 607"/>
                <a:gd name="T35" fmla="*/ 2 h 1059"/>
                <a:gd name="T36" fmla="*/ 1 w 607"/>
                <a:gd name="T37" fmla="*/ 2 h 1059"/>
                <a:gd name="T38" fmla="*/ 1 w 607"/>
                <a:gd name="T39" fmla="*/ 2 h 1059"/>
                <a:gd name="T40" fmla="*/ 1 w 607"/>
                <a:gd name="T41" fmla="*/ 2 h 1059"/>
                <a:gd name="T42" fmla="*/ 1 w 607"/>
                <a:gd name="T43" fmla="*/ 2 h 1059"/>
                <a:gd name="T44" fmla="*/ 1 w 607"/>
                <a:gd name="T45" fmla="*/ 2 h 1059"/>
                <a:gd name="T46" fmla="*/ 1 w 607"/>
                <a:gd name="T47" fmla="*/ 2 h 1059"/>
                <a:gd name="T48" fmla="*/ 1 w 607"/>
                <a:gd name="T49" fmla="*/ 3 h 1059"/>
                <a:gd name="T50" fmla="*/ 1 w 607"/>
                <a:gd name="T51" fmla="*/ 3 h 1059"/>
                <a:gd name="T52" fmla="*/ 1 w 607"/>
                <a:gd name="T53" fmla="*/ 3 h 1059"/>
                <a:gd name="T54" fmla="*/ 1 w 607"/>
                <a:gd name="T55" fmla="*/ 2 h 1059"/>
                <a:gd name="T56" fmla="*/ 1 w 607"/>
                <a:gd name="T57" fmla="*/ 2 h 1059"/>
                <a:gd name="T58" fmla="*/ 1 w 607"/>
                <a:gd name="T59" fmla="*/ 2 h 1059"/>
                <a:gd name="T60" fmla="*/ 1 w 607"/>
                <a:gd name="T61" fmla="*/ 2 h 1059"/>
                <a:gd name="T62" fmla="*/ 1 w 607"/>
                <a:gd name="T63" fmla="*/ 2 h 1059"/>
                <a:gd name="T64" fmla="*/ 1 w 607"/>
                <a:gd name="T65" fmla="*/ 2 h 1059"/>
                <a:gd name="T66" fmla="*/ 1 w 607"/>
                <a:gd name="T67" fmla="*/ 2 h 1059"/>
                <a:gd name="T68" fmla="*/ 1 w 607"/>
                <a:gd name="T69" fmla="*/ 2 h 1059"/>
                <a:gd name="T70" fmla="*/ 1 w 607"/>
                <a:gd name="T71" fmla="*/ 2 h 1059"/>
                <a:gd name="T72" fmla="*/ 1 w 607"/>
                <a:gd name="T73" fmla="*/ 2 h 1059"/>
                <a:gd name="T74" fmla="*/ 1 w 607"/>
                <a:gd name="T75" fmla="*/ 2 h 1059"/>
                <a:gd name="T76" fmla="*/ 1 w 607"/>
                <a:gd name="T77" fmla="*/ 2 h 1059"/>
                <a:gd name="T78" fmla="*/ 1 w 607"/>
                <a:gd name="T79" fmla="*/ 1 h 1059"/>
                <a:gd name="T80" fmla="*/ 0 w 607"/>
                <a:gd name="T81" fmla="*/ 1 h 1059"/>
                <a:gd name="T82" fmla="*/ 1 w 607"/>
                <a:gd name="T83" fmla="*/ 1 h 1059"/>
                <a:gd name="T84" fmla="*/ 1 w 607"/>
                <a:gd name="T85" fmla="*/ 1 h 1059"/>
                <a:gd name="T86" fmla="*/ 1 w 607"/>
                <a:gd name="T87" fmla="*/ 1 h 1059"/>
                <a:gd name="T88" fmla="*/ 1 w 607"/>
                <a:gd name="T89" fmla="*/ 1 h 1059"/>
                <a:gd name="T90" fmla="*/ 1 w 607"/>
                <a:gd name="T91" fmla="*/ 1 h 1059"/>
                <a:gd name="T92" fmla="*/ 1 w 607"/>
                <a:gd name="T93" fmla="*/ 1 h 1059"/>
                <a:gd name="T94" fmla="*/ 1 w 607"/>
                <a:gd name="T95" fmla="*/ 1 h 1059"/>
                <a:gd name="T96" fmla="*/ 1 w 607"/>
                <a:gd name="T97" fmla="*/ 1 h 1059"/>
                <a:gd name="T98" fmla="*/ 1 w 607"/>
                <a:gd name="T99" fmla="*/ 1 h 1059"/>
                <a:gd name="T100" fmla="*/ 1 w 607"/>
                <a:gd name="T101" fmla="*/ 1 h 1059"/>
                <a:gd name="T102" fmla="*/ 1 w 607"/>
                <a:gd name="T103" fmla="*/ 1 h 1059"/>
                <a:gd name="T104" fmla="*/ 1 w 607"/>
                <a:gd name="T105" fmla="*/ 1 h 1059"/>
                <a:gd name="T106" fmla="*/ 1 w 607"/>
                <a:gd name="T107" fmla="*/ 1 h 1059"/>
                <a:gd name="T108" fmla="*/ 1 w 607"/>
                <a:gd name="T109" fmla="*/ 1 h 10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07"/>
                <a:gd name="T166" fmla="*/ 0 h 1059"/>
                <a:gd name="T167" fmla="*/ 607 w 607"/>
                <a:gd name="T168" fmla="*/ 1059 h 105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07" h="1059">
                  <a:moveTo>
                    <a:pt x="287" y="88"/>
                  </a:moveTo>
                  <a:lnTo>
                    <a:pt x="282" y="96"/>
                  </a:lnTo>
                  <a:lnTo>
                    <a:pt x="275" y="105"/>
                  </a:lnTo>
                  <a:lnTo>
                    <a:pt x="267" y="115"/>
                  </a:lnTo>
                  <a:lnTo>
                    <a:pt x="260" y="124"/>
                  </a:lnTo>
                  <a:lnTo>
                    <a:pt x="249" y="135"/>
                  </a:lnTo>
                  <a:lnTo>
                    <a:pt x="239" y="139"/>
                  </a:lnTo>
                  <a:lnTo>
                    <a:pt x="224" y="145"/>
                  </a:lnTo>
                  <a:lnTo>
                    <a:pt x="219" y="148"/>
                  </a:lnTo>
                  <a:lnTo>
                    <a:pt x="212" y="169"/>
                  </a:lnTo>
                  <a:lnTo>
                    <a:pt x="199" y="178"/>
                  </a:lnTo>
                  <a:lnTo>
                    <a:pt x="189" y="197"/>
                  </a:lnTo>
                  <a:lnTo>
                    <a:pt x="209" y="205"/>
                  </a:lnTo>
                  <a:lnTo>
                    <a:pt x="199" y="246"/>
                  </a:lnTo>
                  <a:lnTo>
                    <a:pt x="209" y="250"/>
                  </a:lnTo>
                  <a:lnTo>
                    <a:pt x="227" y="255"/>
                  </a:lnTo>
                  <a:lnTo>
                    <a:pt x="232" y="257"/>
                  </a:lnTo>
                  <a:lnTo>
                    <a:pt x="232" y="263"/>
                  </a:lnTo>
                  <a:lnTo>
                    <a:pt x="232" y="270"/>
                  </a:lnTo>
                  <a:lnTo>
                    <a:pt x="237" y="265"/>
                  </a:lnTo>
                  <a:lnTo>
                    <a:pt x="239" y="259"/>
                  </a:lnTo>
                  <a:lnTo>
                    <a:pt x="247" y="263"/>
                  </a:lnTo>
                  <a:lnTo>
                    <a:pt x="249" y="272"/>
                  </a:lnTo>
                  <a:lnTo>
                    <a:pt x="252" y="276"/>
                  </a:lnTo>
                  <a:lnTo>
                    <a:pt x="260" y="280"/>
                  </a:lnTo>
                  <a:lnTo>
                    <a:pt x="270" y="280"/>
                  </a:lnTo>
                  <a:lnTo>
                    <a:pt x="277" y="287"/>
                  </a:lnTo>
                  <a:lnTo>
                    <a:pt x="280" y="300"/>
                  </a:lnTo>
                  <a:lnTo>
                    <a:pt x="280" y="310"/>
                  </a:lnTo>
                  <a:lnTo>
                    <a:pt x="275" y="323"/>
                  </a:lnTo>
                  <a:lnTo>
                    <a:pt x="265" y="329"/>
                  </a:lnTo>
                  <a:lnTo>
                    <a:pt x="262" y="336"/>
                  </a:lnTo>
                  <a:lnTo>
                    <a:pt x="270" y="338"/>
                  </a:lnTo>
                  <a:lnTo>
                    <a:pt x="270" y="347"/>
                  </a:lnTo>
                  <a:lnTo>
                    <a:pt x="265" y="370"/>
                  </a:lnTo>
                  <a:lnTo>
                    <a:pt x="247" y="372"/>
                  </a:lnTo>
                  <a:lnTo>
                    <a:pt x="237" y="387"/>
                  </a:lnTo>
                  <a:lnTo>
                    <a:pt x="229" y="394"/>
                  </a:lnTo>
                  <a:lnTo>
                    <a:pt x="197" y="407"/>
                  </a:lnTo>
                  <a:lnTo>
                    <a:pt x="222" y="428"/>
                  </a:lnTo>
                  <a:lnTo>
                    <a:pt x="217" y="443"/>
                  </a:lnTo>
                  <a:lnTo>
                    <a:pt x="209" y="462"/>
                  </a:lnTo>
                  <a:lnTo>
                    <a:pt x="219" y="484"/>
                  </a:lnTo>
                  <a:lnTo>
                    <a:pt x="232" y="490"/>
                  </a:lnTo>
                  <a:lnTo>
                    <a:pt x="234" y="501"/>
                  </a:lnTo>
                  <a:lnTo>
                    <a:pt x="237" y="507"/>
                  </a:lnTo>
                  <a:lnTo>
                    <a:pt x="247" y="509"/>
                  </a:lnTo>
                  <a:lnTo>
                    <a:pt x="255" y="503"/>
                  </a:lnTo>
                  <a:lnTo>
                    <a:pt x="257" y="496"/>
                  </a:lnTo>
                  <a:lnTo>
                    <a:pt x="267" y="494"/>
                  </a:lnTo>
                  <a:lnTo>
                    <a:pt x="270" y="496"/>
                  </a:lnTo>
                  <a:lnTo>
                    <a:pt x="272" y="490"/>
                  </a:lnTo>
                  <a:lnTo>
                    <a:pt x="272" y="486"/>
                  </a:lnTo>
                  <a:lnTo>
                    <a:pt x="282" y="488"/>
                  </a:lnTo>
                  <a:lnTo>
                    <a:pt x="287" y="484"/>
                  </a:lnTo>
                  <a:lnTo>
                    <a:pt x="287" y="475"/>
                  </a:lnTo>
                  <a:lnTo>
                    <a:pt x="290" y="471"/>
                  </a:lnTo>
                  <a:lnTo>
                    <a:pt x="300" y="471"/>
                  </a:lnTo>
                  <a:lnTo>
                    <a:pt x="297" y="479"/>
                  </a:lnTo>
                  <a:lnTo>
                    <a:pt x="297" y="486"/>
                  </a:lnTo>
                  <a:lnTo>
                    <a:pt x="310" y="486"/>
                  </a:lnTo>
                  <a:lnTo>
                    <a:pt x="325" y="490"/>
                  </a:lnTo>
                  <a:lnTo>
                    <a:pt x="338" y="490"/>
                  </a:lnTo>
                  <a:lnTo>
                    <a:pt x="348" y="496"/>
                  </a:lnTo>
                  <a:lnTo>
                    <a:pt x="358" y="505"/>
                  </a:lnTo>
                  <a:lnTo>
                    <a:pt x="363" y="516"/>
                  </a:lnTo>
                  <a:lnTo>
                    <a:pt x="363" y="526"/>
                  </a:lnTo>
                  <a:lnTo>
                    <a:pt x="358" y="539"/>
                  </a:lnTo>
                  <a:lnTo>
                    <a:pt x="353" y="546"/>
                  </a:lnTo>
                  <a:lnTo>
                    <a:pt x="350" y="578"/>
                  </a:lnTo>
                  <a:lnTo>
                    <a:pt x="353" y="582"/>
                  </a:lnTo>
                  <a:lnTo>
                    <a:pt x="365" y="580"/>
                  </a:lnTo>
                  <a:lnTo>
                    <a:pt x="368" y="588"/>
                  </a:lnTo>
                  <a:lnTo>
                    <a:pt x="373" y="582"/>
                  </a:lnTo>
                  <a:lnTo>
                    <a:pt x="383" y="582"/>
                  </a:lnTo>
                  <a:lnTo>
                    <a:pt x="385" y="588"/>
                  </a:lnTo>
                  <a:lnTo>
                    <a:pt x="415" y="588"/>
                  </a:lnTo>
                  <a:lnTo>
                    <a:pt x="426" y="582"/>
                  </a:lnTo>
                  <a:lnTo>
                    <a:pt x="431" y="576"/>
                  </a:lnTo>
                  <a:lnTo>
                    <a:pt x="438" y="580"/>
                  </a:lnTo>
                  <a:lnTo>
                    <a:pt x="451" y="576"/>
                  </a:lnTo>
                  <a:lnTo>
                    <a:pt x="468" y="576"/>
                  </a:lnTo>
                  <a:lnTo>
                    <a:pt x="483" y="578"/>
                  </a:lnTo>
                  <a:lnTo>
                    <a:pt x="493" y="573"/>
                  </a:lnTo>
                  <a:lnTo>
                    <a:pt x="501" y="563"/>
                  </a:lnTo>
                  <a:lnTo>
                    <a:pt x="509" y="563"/>
                  </a:lnTo>
                  <a:lnTo>
                    <a:pt x="531" y="578"/>
                  </a:lnTo>
                  <a:lnTo>
                    <a:pt x="544" y="576"/>
                  </a:lnTo>
                  <a:lnTo>
                    <a:pt x="564" y="580"/>
                  </a:lnTo>
                  <a:lnTo>
                    <a:pt x="576" y="582"/>
                  </a:lnTo>
                  <a:lnTo>
                    <a:pt x="584" y="588"/>
                  </a:lnTo>
                  <a:lnTo>
                    <a:pt x="594" y="584"/>
                  </a:lnTo>
                  <a:lnTo>
                    <a:pt x="602" y="588"/>
                  </a:lnTo>
                  <a:lnTo>
                    <a:pt x="599" y="601"/>
                  </a:lnTo>
                  <a:lnTo>
                    <a:pt x="597" y="610"/>
                  </a:lnTo>
                  <a:lnTo>
                    <a:pt x="607" y="636"/>
                  </a:lnTo>
                  <a:lnTo>
                    <a:pt x="599" y="646"/>
                  </a:lnTo>
                  <a:lnTo>
                    <a:pt x="584" y="659"/>
                  </a:lnTo>
                  <a:lnTo>
                    <a:pt x="576" y="657"/>
                  </a:lnTo>
                  <a:lnTo>
                    <a:pt x="569" y="674"/>
                  </a:lnTo>
                  <a:lnTo>
                    <a:pt x="561" y="674"/>
                  </a:lnTo>
                  <a:lnTo>
                    <a:pt x="554" y="678"/>
                  </a:lnTo>
                  <a:lnTo>
                    <a:pt x="554" y="687"/>
                  </a:lnTo>
                  <a:lnTo>
                    <a:pt x="554" y="698"/>
                  </a:lnTo>
                  <a:lnTo>
                    <a:pt x="544" y="698"/>
                  </a:lnTo>
                  <a:lnTo>
                    <a:pt x="551" y="702"/>
                  </a:lnTo>
                  <a:lnTo>
                    <a:pt x="551" y="710"/>
                  </a:lnTo>
                  <a:lnTo>
                    <a:pt x="554" y="717"/>
                  </a:lnTo>
                  <a:lnTo>
                    <a:pt x="554" y="723"/>
                  </a:lnTo>
                  <a:lnTo>
                    <a:pt x="549" y="725"/>
                  </a:lnTo>
                  <a:lnTo>
                    <a:pt x="531" y="715"/>
                  </a:lnTo>
                  <a:lnTo>
                    <a:pt x="531" y="702"/>
                  </a:lnTo>
                  <a:lnTo>
                    <a:pt x="524" y="702"/>
                  </a:lnTo>
                  <a:lnTo>
                    <a:pt x="524" y="698"/>
                  </a:lnTo>
                  <a:lnTo>
                    <a:pt x="519" y="687"/>
                  </a:lnTo>
                  <a:lnTo>
                    <a:pt x="509" y="685"/>
                  </a:lnTo>
                  <a:lnTo>
                    <a:pt x="504" y="691"/>
                  </a:lnTo>
                  <a:lnTo>
                    <a:pt x="496" y="706"/>
                  </a:lnTo>
                  <a:lnTo>
                    <a:pt x="491" y="710"/>
                  </a:lnTo>
                  <a:lnTo>
                    <a:pt x="476" y="710"/>
                  </a:lnTo>
                  <a:lnTo>
                    <a:pt x="468" y="706"/>
                  </a:lnTo>
                  <a:lnTo>
                    <a:pt x="448" y="706"/>
                  </a:lnTo>
                  <a:lnTo>
                    <a:pt x="441" y="713"/>
                  </a:lnTo>
                  <a:lnTo>
                    <a:pt x="436" y="728"/>
                  </a:lnTo>
                  <a:lnTo>
                    <a:pt x="423" y="747"/>
                  </a:lnTo>
                  <a:lnTo>
                    <a:pt x="428" y="758"/>
                  </a:lnTo>
                  <a:lnTo>
                    <a:pt x="433" y="764"/>
                  </a:lnTo>
                  <a:lnTo>
                    <a:pt x="433" y="772"/>
                  </a:lnTo>
                  <a:lnTo>
                    <a:pt x="438" y="777"/>
                  </a:lnTo>
                  <a:lnTo>
                    <a:pt x="436" y="781"/>
                  </a:lnTo>
                  <a:lnTo>
                    <a:pt x="428" y="783"/>
                  </a:lnTo>
                  <a:lnTo>
                    <a:pt x="426" y="790"/>
                  </a:lnTo>
                  <a:lnTo>
                    <a:pt x="423" y="800"/>
                  </a:lnTo>
                  <a:lnTo>
                    <a:pt x="421" y="809"/>
                  </a:lnTo>
                  <a:lnTo>
                    <a:pt x="405" y="807"/>
                  </a:lnTo>
                  <a:lnTo>
                    <a:pt x="400" y="813"/>
                  </a:lnTo>
                  <a:lnTo>
                    <a:pt x="400" y="822"/>
                  </a:lnTo>
                  <a:lnTo>
                    <a:pt x="393" y="826"/>
                  </a:lnTo>
                  <a:lnTo>
                    <a:pt x="393" y="839"/>
                  </a:lnTo>
                  <a:lnTo>
                    <a:pt x="393" y="850"/>
                  </a:lnTo>
                  <a:lnTo>
                    <a:pt x="395" y="858"/>
                  </a:lnTo>
                  <a:lnTo>
                    <a:pt x="395" y="862"/>
                  </a:lnTo>
                  <a:lnTo>
                    <a:pt x="390" y="862"/>
                  </a:lnTo>
                  <a:lnTo>
                    <a:pt x="388" y="867"/>
                  </a:lnTo>
                  <a:lnTo>
                    <a:pt x="388" y="879"/>
                  </a:lnTo>
                  <a:lnTo>
                    <a:pt x="390" y="886"/>
                  </a:lnTo>
                  <a:lnTo>
                    <a:pt x="385" y="897"/>
                  </a:lnTo>
                  <a:lnTo>
                    <a:pt x="380" y="901"/>
                  </a:lnTo>
                  <a:lnTo>
                    <a:pt x="365" y="894"/>
                  </a:lnTo>
                  <a:lnTo>
                    <a:pt x="358" y="894"/>
                  </a:lnTo>
                  <a:lnTo>
                    <a:pt x="358" y="899"/>
                  </a:lnTo>
                  <a:lnTo>
                    <a:pt x="358" y="903"/>
                  </a:lnTo>
                  <a:lnTo>
                    <a:pt x="355" y="909"/>
                  </a:lnTo>
                  <a:lnTo>
                    <a:pt x="348" y="912"/>
                  </a:lnTo>
                  <a:lnTo>
                    <a:pt x="348" y="920"/>
                  </a:lnTo>
                  <a:lnTo>
                    <a:pt x="368" y="942"/>
                  </a:lnTo>
                  <a:lnTo>
                    <a:pt x="385" y="957"/>
                  </a:lnTo>
                  <a:lnTo>
                    <a:pt x="383" y="963"/>
                  </a:lnTo>
                  <a:lnTo>
                    <a:pt x="373" y="969"/>
                  </a:lnTo>
                  <a:lnTo>
                    <a:pt x="363" y="967"/>
                  </a:lnTo>
                  <a:lnTo>
                    <a:pt x="360" y="972"/>
                  </a:lnTo>
                  <a:lnTo>
                    <a:pt x="350" y="974"/>
                  </a:lnTo>
                  <a:lnTo>
                    <a:pt x="345" y="967"/>
                  </a:lnTo>
                  <a:lnTo>
                    <a:pt x="335" y="969"/>
                  </a:lnTo>
                  <a:lnTo>
                    <a:pt x="327" y="974"/>
                  </a:lnTo>
                  <a:lnTo>
                    <a:pt x="320" y="969"/>
                  </a:lnTo>
                  <a:lnTo>
                    <a:pt x="307" y="972"/>
                  </a:lnTo>
                  <a:lnTo>
                    <a:pt x="305" y="974"/>
                  </a:lnTo>
                  <a:lnTo>
                    <a:pt x="302" y="989"/>
                  </a:lnTo>
                  <a:lnTo>
                    <a:pt x="297" y="997"/>
                  </a:lnTo>
                  <a:lnTo>
                    <a:pt x="290" y="1004"/>
                  </a:lnTo>
                  <a:lnTo>
                    <a:pt x="280" y="1004"/>
                  </a:lnTo>
                  <a:lnTo>
                    <a:pt x="272" y="1014"/>
                  </a:lnTo>
                  <a:lnTo>
                    <a:pt x="260" y="1023"/>
                  </a:lnTo>
                  <a:lnTo>
                    <a:pt x="257" y="1029"/>
                  </a:lnTo>
                  <a:lnTo>
                    <a:pt x="255" y="1040"/>
                  </a:lnTo>
                  <a:lnTo>
                    <a:pt x="237" y="1044"/>
                  </a:lnTo>
                  <a:lnTo>
                    <a:pt x="222" y="1042"/>
                  </a:lnTo>
                  <a:lnTo>
                    <a:pt x="209" y="1053"/>
                  </a:lnTo>
                  <a:lnTo>
                    <a:pt x="202" y="1059"/>
                  </a:lnTo>
                  <a:lnTo>
                    <a:pt x="189" y="1059"/>
                  </a:lnTo>
                  <a:lnTo>
                    <a:pt x="174" y="1057"/>
                  </a:lnTo>
                  <a:lnTo>
                    <a:pt x="164" y="1053"/>
                  </a:lnTo>
                  <a:lnTo>
                    <a:pt x="154" y="1049"/>
                  </a:lnTo>
                  <a:lnTo>
                    <a:pt x="141" y="1046"/>
                  </a:lnTo>
                  <a:lnTo>
                    <a:pt x="126" y="1042"/>
                  </a:lnTo>
                  <a:lnTo>
                    <a:pt x="119" y="1040"/>
                  </a:lnTo>
                  <a:lnTo>
                    <a:pt x="114" y="1029"/>
                  </a:lnTo>
                  <a:lnTo>
                    <a:pt x="116" y="1025"/>
                  </a:lnTo>
                  <a:lnTo>
                    <a:pt x="116" y="1019"/>
                  </a:lnTo>
                  <a:lnTo>
                    <a:pt x="124" y="1012"/>
                  </a:lnTo>
                  <a:lnTo>
                    <a:pt x="131" y="1008"/>
                  </a:lnTo>
                  <a:lnTo>
                    <a:pt x="141" y="1004"/>
                  </a:lnTo>
                  <a:lnTo>
                    <a:pt x="149" y="1001"/>
                  </a:lnTo>
                  <a:lnTo>
                    <a:pt x="156" y="997"/>
                  </a:lnTo>
                  <a:lnTo>
                    <a:pt x="161" y="991"/>
                  </a:lnTo>
                  <a:lnTo>
                    <a:pt x="166" y="987"/>
                  </a:lnTo>
                  <a:lnTo>
                    <a:pt x="166" y="976"/>
                  </a:lnTo>
                  <a:lnTo>
                    <a:pt x="177" y="974"/>
                  </a:lnTo>
                  <a:lnTo>
                    <a:pt x="187" y="967"/>
                  </a:lnTo>
                  <a:lnTo>
                    <a:pt x="187" y="959"/>
                  </a:lnTo>
                  <a:lnTo>
                    <a:pt x="182" y="957"/>
                  </a:lnTo>
                  <a:lnTo>
                    <a:pt x="174" y="944"/>
                  </a:lnTo>
                  <a:lnTo>
                    <a:pt x="174" y="937"/>
                  </a:lnTo>
                  <a:lnTo>
                    <a:pt x="179" y="929"/>
                  </a:lnTo>
                  <a:lnTo>
                    <a:pt x="182" y="916"/>
                  </a:lnTo>
                  <a:lnTo>
                    <a:pt x="184" y="907"/>
                  </a:lnTo>
                  <a:lnTo>
                    <a:pt x="182" y="901"/>
                  </a:lnTo>
                  <a:lnTo>
                    <a:pt x="179" y="892"/>
                  </a:lnTo>
                  <a:lnTo>
                    <a:pt x="174" y="884"/>
                  </a:lnTo>
                  <a:lnTo>
                    <a:pt x="172" y="877"/>
                  </a:lnTo>
                  <a:lnTo>
                    <a:pt x="169" y="875"/>
                  </a:lnTo>
                  <a:lnTo>
                    <a:pt x="172" y="871"/>
                  </a:lnTo>
                  <a:lnTo>
                    <a:pt x="174" y="867"/>
                  </a:lnTo>
                  <a:lnTo>
                    <a:pt x="172" y="865"/>
                  </a:lnTo>
                  <a:lnTo>
                    <a:pt x="166" y="862"/>
                  </a:lnTo>
                  <a:lnTo>
                    <a:pt x="161" y="858"/>
                  </a:lnTo>
                  <a:lnTo>
                    <a:pt x="156" y="856"/>
                  </a:lnTo>
                  <a:lnTo>
                    <a:pt x="156" y="852"/>
                  </a:lnTo>
                  <a:lnTo>
                    <a:pt x="151" y="850"/>
                  </a:lnTo>
                  <a:lnTo>
                    <a:pt x="141" y="852"/>
                  </a:lnTo>
                  <a:lnTo>
                    <a:pt x="136" y="850"/>
                  </a:lnTo>
                  <a:lnTo>
                    <a:pt x="131" y="841"/>
                  </a:lnTo>
                  <a:lnTo>
                    <a:pt x="124" y="837"/>
                  </a:lnTo>
                  <a:lnTo>
                    <a:pt x="121" y="839"/>
                  </a:lnTo>
                  <a:lnTo>
                    <a:pt x="121" y="847"/>
                  </a:lnTo>
                  <a:lnTo>
                    <a:pt x="119" y="854"/>
                  </a:lnTo>
                  <a:lnTo>
                    <a:pt x="111" y="850"/>
                  </a:lnTo>
                  <a:lnTo>
                    <a:pt x="99" y="850"/>
                  </a:lnTo>
                  <a:lnTo>
                    <a:pt x="96" y="845"/>
                  </a:lnTo>
                  <a:lnTo>
                    <a:pt x="91" y="839"/>
                  </a:lnTo>
                  <a:lnTo>
                    <a:pt x="86" y="839"/>
                  </a:lnTo>
                  <a:lnTo>
                    <a:pt x="86" y="824"/>
                  </a:lnTo>
                  <a:lnTo>
                    <a:pt x="81" y="817"/>
                  </a:lnTo>
                  <a:lnTo>
                    <a:pt x="86" y="811"/>
                  </a:lnTo>
                  <a:lnTo>
                    <a:pt x="99" y="805"/>
                  </a:lnTo>
                  <a:lnTo>
                    <a:pt x="104" y="798"/>
                  </a:lnTo>
                  <a:lnTo>
                    <a:pt x="114" y="798"/>
                  </a:lnTo>
                  <a:lnTo>
                    <a:pt x="116" y="792"/>
                  </a:lnTo>
                  <a:lnTo>
                    <a:pt x="114" y="787"/>
                  </a:lnTo>
                  <a:lnTo>
                    <a:pt x="111" y="783"/>
                  </a:lnTo>
                  <a:lnTo>
                    <a:pt x="111" y="777"/>
                  </a:lnTo>
                  <a:lnTo>
                    <a:pt x="106" y="770"/>
                  </a:lnTo>
                  <a:lnTo>
                    <a:pt x="96" y="764"/>
                  </a:lnTo>
                  <a:lnTo>
                    <a:pt x="91" y="758"/>
                  </a:lnTo>
                  <a:lnTo>
                    <a:pt x="89" y="747"/>
                  </a:lnTo>
                  <a:lnTo>
                    <a:pt x="89" y="743"/>
                  </a:lnTo>
                  <a:lnTo>
                    <a:pt x="91" y="738"/>
                  </a:lnTo>
                  <a:lnTo>
                    <a:pt x="94" y="725"/>
                  </a:lnTo>
                  <a:lnTo>
                    <a:pt x="99" y="715"/>
                  </a:lnTo>
                  <a:lnTo>
                    <a:pt x="96" y="713"/>
                  </a:lnTo>
                  <a:lnTo>
                    <a:pt x="91" y="708"/>
                  </a:lnTo>
                  <a:lnTo>
                    <a:pt x="96" y="704"/>
                  </a:lnTo>
                  <a:lnTo>
                    <a:pt x="101" y="706"/>
                  </a:lnTo>
                  <a:lnTo>
                    <a:pt x="104" y="700"/>
                  </a:lnTo>
                  <a:lnTo>
                    <a:pt x="106" y="693"/>
                  </a:lnTo>
                  <a:lnTo>
                    <a:pt x="111" y="691"/>
                  </a:lnTo>
                  <a:lnTo>
                    <a:pt x="116" y="691"/>
                  </a:lnTo>
                  <a:lnTo>
                    <a:pt x="121" y="685"/>
                  </a:lnTo>
                  <a:lnTo>
                    <a:pt x="129" y="676"/>
                  </a:lnTo>
                  <a:lnTo>
                    <a:pt x="124" y="663"/>
                  </a:lnTo>
                  <a:lnTo>
                    <a:pt x="114" y="655"/>
                  </a:lnTo>
                  <a:lnTo>
                    <a:pt x="109" y="648"/>
                  </a:lnTo>
                  <a:lnTo>
                    <a:pt x="99" y="644"/>
                  </a:lnTo>
                  <a:lnTo>
                    <a:pt x="89" y="642"/>
                  </a:lnTo>
                  <a:lnTo>
                    <a:pt x="86" y="638"/>
                  </a:lnTo>
                  <a:lnTo>
                    <a:pt x="86" y="616"/>
                  </a:lnTo>
                  <a:lnTo>
                    <a:pt x="96" y="612"/>
                  </a:lnTo>
                  <a:lnTo>
                    <a:pt x="109" y="606"/>
                  </a:lnTo>
                  <a:lnTo>
                    <a:pt x="119" y="599"/>
                  </a:lnTo>
                  <a:lnTo>
                    <a:pt x="119" y="595"/>
                  </a:lnTo>
                  <a:lnTo>
                    <a:pt x="114" y="586"/>
                  </a:lnTo>
                  <a:lnTo>
                    <a:pt x="114" y="578"/>
                  </a:lnTo>
                  <a:lnTo>
                    <a:pt x="109" y="573"/>
                  </a:lnTo>
                  <a:lnTo>
                    <a:pt x="101" y="578"/>
                  </a:lnTo>
                  <a:lnTo>
                    <a:pt x="96" y="578"/>
                  </a:lnTo>
                  <a:lnTo>
                    <a:pt x="89" y="550"/>
                  </a:lnTo>
                  <a:lnTo>
                    <a:pt x="83" y="543"/>
                  </a:lnTo>
                  <a:lnTo>
                    <a:pt x="76" y="543"/>
                  </a:lnTo>
                  <a:lnTo>
                    <a:pt x="76" y="535"/>
                  </a:lnTo>
                  <a:lnTo>
                    <a:pt x="73" y="529"/>
                  </a:lnTo>
                  <a:lnTo>
                    <a:pt x="61" y="524"/>
                  </a:lnTo>
                  <a:lnTo>
                    <a:pt x="48" y="522"/>
                  </a:lnTo>
                  <a:lnTo>
                    <a:pt x="33" y="520"/>
                  </a:lnTo>
                  <a:lnTo>
                    <a:pt x="21" y="522"/>
                  </a:lnTo>
                  <a:lnTo>
                    <a:pt x="13" y="522"/>
                  </a:lnTo>
                  <a:lnTo>
                    <a:pt x="0" y="514"/>
                  </a:lnTo>
                  <a:lnTo>
                    <a:pt x="0" y="503"/>
                  </a:lnTo>
                  <a:lnTo>
                    <a:pt x="6" y="496"/>
                  </a:lnTo>
                  <a:lnTo>
                    <a:pt x="11" y="490"/>
                  </a:lnTo>
                  <a:lnTo>
                    <a:pt x="11" y="479"/>
                  </a:lnTo>
                  <a:lnTo>
                    <a:pt x="6" y="473"/>
                  </a:lnTo>
                  <a:lnTo>
                    <a:pt x="3" y="464"/>
                  </a:lnTo>
                  <a:lnTo>
                    <a:pt x="6" y="458"/>
                  </a:lnTo>
                  <a:lnTo>
                    <a:pt x="0" y="456"/>
                  </a:lnTo>
                  <a:lnTo>
                    <a:pt x="23" y="451"/>
                  </a:lnTo>
                  <a:lnTo>
                    <a:pt x="53" y="441"/>
                  </a:lnTo>
                  <a:lnTo>
                    <a:pt x="56" y="434"/>
                  </a:lnTo>
                  <a:lnTo>
                    <a:pt x="58" y="428"/>
                  </a:lnTo>
                  <a:lnTo>
                    <a:pt x="58" y="419"/>
                  </a:lnTo>
                  <a:lnTo>
                    <a:pt x="51" y="415"/>
                  </a:lnTo>
                  <a:lnTo>
                    <a:pt x="43" y="409"/>
                  </a:lnTo>
                  <a:lnTo>
                    <a:pt x="31" y="402"/>
                  </a:lnTo>
                  <a:lnTo>
                    <a:pt x="26" y="389"/>
                  </a:lnTo>
                  <a:lnTo>
                    <a:pt x="41" y="366"/>
                  </a:lnTo>
                  <a:lnTo>
                    <a:pt x="51" y="355"/>
                  </a:lnTo>
                  <a:lnTo>
                    <a:pt x="56" y="347"/>
                  </a:lnTo>
                  <a:lnTo>
                    <a:pt x="63" y="340"/>
                  </a:lnTo>
                  <a:lnTo>
                    <a:pt x="76" y="340"/>
                  </a:lnTo>
                  <a:lnTo>
                    <a:pt x="81" y="334"/>
                  </a:lnTo>
                  <a:lnTo>
                    <a:pt x="78" y="327"/>
                  </a:lnTo>
                  <a:lnTo>
                    <a:pt x="83" y="321"/>
                  </a:lnTo>
                  <a:lnTo>
                    <a:pt x="83" y="317"/>
                  </a:lnTo>
                  <a:lnTo>
                    <a:pt x="78" y="310"/>
                  </a:lnTo>
                  <a:lnTo>
                    <a:pt x="78" y="304"/>
                  </a:lnTo>
                  <a:lnTo>
                    <a:pt x="73" y="304"/>
                  </a:lnTo>
                  <a:lnTo>
                    <a:pt x="68" y="297"/>
                  </a:lnTo>
                  <a:lnTo>
                    <a:pt x="71" y="287"/>
                  </a:lnTo>
                  <a:lnTo>
                    <a:pt x="78" y="280"/>
                  </a:lnTo>
                  <a:lnTo>
                    <a:pt x="89" y="274"/>
                  </a:lnTo>
                  <a:lnTo>
                    <a:pt x="96" y="270"/>
                  </a:lnTo>
                  <a:lnTo>
                    <a:pt x="104" y="261"/>
                  </a:lnTo>
                  <a:lnTo>
                    <a:pt x="104" y="246"/>
                  </a:lnTo>
                  <a:lnTo>
                    <a:pt x="104" y="229"/>
                  </a:lnTo>
                  <a:lnTo>
                    <a:pt x="104" y="220"/>
                  </a:lnTo>
                  <a:lnTo>
                    <a:pt x="99" y="218"/>
                  </a:lnTo>
                  <a:lnTo>
                    <a:pt x="86" y="222"/>
                  </a:lnTo>
                  <a:lnTo>
                    <a:pt x="83" y="218"/>
                  </a:lnTo>
                  <a:lnTo>
                    <a:pt x="86" y="212"/>
                  </a:lnTo>
                  <a:lnTo>
                    <a:pt x="83" y="207"/>
                  </a:lnTo>
                  <a:lnTo>
                    <a:pt x="68" y="201"/>
                  </a:lnTo>
                  <a:lnTo>
                    <a:pt x="66" y="197"/>
                  </a:lnTo>
                  <a:lnTo>
                    <a:pt x="68" y="195"/>
                  </a:lnTo>
                  <a:lnTo>
                    <a:pt x="71" y="195"/>
                  </a:lnTo>
                  <a:lnTo>
                    <a:pt x="76" y="190"/>
                  </a:lnTo>
                  <a:lnTo>
                    <a:pt x="78" y="178"/>
                  </a:lnTo>
                  <a:lnTo>
                    <a:pt x="76" y="171"/>
                  </a:lnTo>
                  <a:lnTo>
                    <a:pt x="81" y="163"/>
                  </a:lnTo>
                  <a:lnTo>
                    <a:pt x="76" y="158"/>
                  </a:lnTo>
                  <a:lnTo>
                    <a:pt x="71" y="154"/>
                  </a:lnTo>
                  <a:lnTo>
                    <a:pt x="63" y="154"/>
                  </a:lnTo>
                  <a:lnTo>
                    <a:pt x="58" y="152"/>
                  </a:lnTo>
                  <a:lnTo>
                    <a:pt x="61" y="148"/>
                  </a:lnTo>
                  <a:lnTo>
                    <a:pt x="61" y="141"/>
                  </a:lnTo>
                  <a:lnTo>
                    <a:pt x="56" y="137"/>
                  </a:lnTo>
                  <a:lnTo>
                    <a:pt x="56" y="128"/>
                  </a:lnTo>
                  <a:lnTo>
                    <a:pt x="63" y="126"/>
                  </a:lnTo>
                  <a:lnTo>
                    <a:pt x="63" y="122"/>
                  </a:lnTo>
                  <a:lnTo>
                    <a:pt x="61" y="115"/>
                  </a:lnTo>
                  <a:lnTo>
                    <a:pt x="56" y="105"/>
                  </a:lnTo>
                  <a:lnTo>
                    <a:pt x="58" y="98"/>
                  </a:lnTo>
                  <a:lnTo>
                    <a:pt x="61" y="94"/>
                  </a:lnTo>
                  <a:lnTo>
                    <a:pt x="66" y="90"/>
                  </a:lnTo>
                  <a:lnTo>
                    <a:pt x="66" y="85"/>
                  </a:lnTo>
                  <a:lnTo>
                    <a:pt x="53" y="68"/>
                  </a:lnTo>
                  <a:lnTo>
                    <a:pt x="48" y="58"/>
                  </a:lnTo>
                  <a:lnTo>
                    <a:pt x="48" y="51"/>
                  </a:lnTo>
                  <a:lnTo>
                    <a:pt x="53" y="43"/>
                  </a:lnTo>
                  <a:lnTo>
                    <a:pt x="56" y="30"/>
                  </a:lnTo>
                  <a:lnTo>
                    <a:pt x="53" y="19"/>
                  </a:lnTo>
                  <a:lnTo>
                    <a:pt x="53" y="11"/>
                  </a:lnTo>
                  <a:lnTo>
                    <a:pt x="56" y="11"/>
                  </a:lnTo>
                  <a:lnTo>
                    <a:pt x="63" y="13"/>
                  </a:lnTo>
                  <a:lnTo>
                    <a:pt x="68" y="11"/>
                  </a:lnTo>
                  <a:lnTo>
                    <a:pt x="94" y="0"/>
                  </a:lnTo>
                  <a:lnTo>
                    <a:pt x="96" y="11"/>
                  </a:lnTo>
                  <a:lnTo>
                    <a:pt x="89" y="15"/>
                  </a:lnTo>
                  <a:lnTo>
                    <a:pt x="96" y="21"/>
                  </a:lnTo>
                  <a:lnTo>
                    <a:pt x="96" y="30"/>
                  </a:lnTo>
                  <a:lnTo>
                    <a:pt x="111" y="62"/>
                  </a:lnTo>
                  <a:lnTo>
                    <a:pt x="121" y="68"/>
                  </a:lnTo>
                  <a:lnTo>
                    <a:pt x="121" y="56"/>
                  </a:lnTo>
                  <a:lnTo>
                    <a:pt x="134" y="56"/>
                  </a:lnTo>
                  <a:lnTo>
                    <a:pt x="139" y="51"/>
                  </a:lnTo>
                  <a:lnTo>
                    <a:pt x="139" y="43"/>
                  </a:lnTo>
                  <a:lnTo>
                    <a:pt x="149" y="41"/>
                  </a:lnTo>
                  <a:lnTo>
                    <a:pt x="149" y="32"/>
                  </a:lnTo>
                  <a:lnTo>
                    <a:pt x="159" y="30"/>
                  </a:lnTo>
                  <a:lnTo>
                    <a:pt x="177" y="32"/>
                  </a:lnTo>
                  <a:lnTo>
                    <a:pt x="177" y="49"/>
                  </a:lnTo>
                  <a:lnTo>
                    <a:pt x="192" y="77"/>
                  </a:lnTo>
                  <a:lnTo>
                    <a:pt x="209" y="79"/>
                  </a:lnTo>
                  <a:lnTo>
                    <a:pt x="232" y="83"/>
                  </a:lnTo>
                  <a:lnTo>
                    <a:pt x="237" y="83"/>
                  </a:lnTo>
                  <a:lnTo>
                    <a:pt x="247" y="88"/>
                  </a:lnTo>
                  <a:lnTo>
                    <a:pt x="262" y="90"/>
                  </a:lnTo>
                  <a:lnTo>
                    <a:pt x="287" y="88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5" name="Freeform 75"/>
            <p:cNvSpPr>
              <a:spLocks noChangeAspect="1"/>
            </p:cNvSpPr>
            <p:nvPr/>
          </p:nvSpPr>
          <p:spPr bwMode="auto">
            <a:xfrm rot="-547267">
              <a:off x="3362" y="1923"/>
              <a:ext cx="416" cy="464"/>
            </a:xfrm>
            <a:custGeom>
              <a:avLst/>
              <a:gdLst>
                <a:gd name="T0" fmla="*/ 1 w 814"/>
                <a:gd name="T1" fmla="*/ 2 h 800"/>
                <a:gd name="T2" fmla="*/ 1 w 814"/>
                <a:gd name="T3" fmla="*/ 2 h 800"/>
                <a:gd name="T4" fmla="*/ 1 w 814"/>
                <a:gd name="T5" fmla="*/ 1 h 800"/>
                <a:gd name="T6" fmla="*/ 1 w 814"/>
                <a:gd name="T7" fmla="*/ 1 h 800"/>
                <a:gd name="T8" fmla="*/ 1 w 814"/>
                <a:gd name="T9" fmla="*/ 1 h 800"/>
                <a:gd name="T10" fmla="*/ 1 w 814"/>
                <a:gd name="T11" fmla="*/ 1 h 800"/>
                <a:gd name="T12" fmla="*/ 1 w 814"/>
                <a:gd name="T13" fmla="*/ 1 h 800"/>
                <a:gd name="T14" fmla="*/ 1 w 814"/>
                <a:gd name="T15" fmla="*/ 1 h 800"/>
                <a:gd name="T16" fmla="*/ 1 w 814"/>
                <a:gd name="T17" fmla="*/ 1 h 800"/>
                <a:gd name="T18" fmla="*/ 1 w 814"/>
                <a:gd name="T19" fmla="*/ 1 h 800"/>
                <a:gd name="T20" fmla="*/ 1 w 814"/>
                <a:gd name="T21" fmla="*/ 1 h 800"/>
                <a:gd name="T22" fmla="*/ 1 w 814"/>
                <a:gd name="T23" fmla="*/ 1 h 800"/>
                <a:gd name="T24" fmla="*/ 1 w 814"/>
                <a:gd name="T25" fmla="*/ 1 h 800"/>
                <a:gd name="T26" fmla="*/ 1 w 814"/>
                <a:gd name="T27" fmla="*/ 1 h 800"/>
                <a:gd name="T28" fmla="*/ 1 w 814"/>
                <a:gd name="T29" fmla="*/ 1 h 800"/>
                <a:gd name="T30" fmla="*/ 1 w 814"/>
                <a:gd name="T31" fmla="*/ 1 h 800"/>
                <a:gd name="T32" fmla="*/ 1 w 814"/>
                <a:gd name="T33" fmla="*/ 1 h 800"/>
                <a:gd name="T34" fmla="*/ 1 w 814"/>
                <a:gd name="T35" fmla="*/ 1 h 800"/>
                <a:gd name="T36" fmla="*/ 1 w 814"/>
                <a:gd name="T37" fmla="*/ 1 h 800"/>
                <a:gd name="T38" fmla="*/ 1 w 814"/>
                <a:gd name="T39" fmla="*/ 1 h 800"/>
                <a:gd name="T40" fmla="*/ 1 w 814"/>
                <a:gd name="T41" fmla="*/ 1 h 800"/>
                <a:gd name="T42" fmla="*/ 1 w 814"/>
                <a:gd name="T43" fmla="*/ 1 h 800"/>
                <a:gd name="T44" fmla="*/ 1 w 814"/>
                <a:gd name="T45" fmla="*/ 1 h 800"/>
                <a:gd name="T46" fmla="*/ 1 w 814"/>
                <a:gd name="T47" fmla="*/ 1 h 800"/>
                <a:gd name="T48" fmla="*/ 1 w 814"/>
                <a:gd name="T49" fmla="*/ 1 h 800"/>
                <a:gd name="T50" fmla="*/ 1 w 814"/>
                <a:gd name="T51" fmla="*/ 1 h 800"/>
                <a:gd name="T52" fmla="*/ 1 w 814"/>
                <a:gd name="T53" fmla="*/ 1 h 800"/>
                <a:gd name="T54" fmla="*/ 1 w 814"/>
                <a:gd name="T55" fmla="*/ 1 h 800"/>
                <a:gd name="T56" fmla="*/ 1 w 814"/>
                <a:gd name="T57" fmla="*/ 1 h 800"/>
                <a:gd name="T58" fmla="*/ 1 w 814"/>
                <a:gd name="T59" fmla="*/ 1 h 800"/>
                <a:gd name="T60" fmla="*/ 1 w 814"/>
                <a:gd name="T61" fmla="*/ 1 h 800"/>
                <a:gd name="T62" fmla="*/ 1 w 814"/>
                <a:gd name="T63" fmla="*/ 1 h 800"/>
                <a:gd name="T64" fmla="*/ 1 w 814"/>
                <a:gd name="T65" fmla="*/ 1 h 800"/>
                <a:gd name="T66" fmla="*/ 1 w 814"/>
                <a:gd name="T67" fmla="*/ 1 h 800"/>
                <a:gd name="T68" fmla="*/ 1 w 814"/>
                <a:gd name="T69" fmla="*/ 1 h 800"/>
                <a:gd name="T70" fmla="*/ 1 w 814"/>
                <a:gd name="T71" fmla="*/ 1 h 800"/>
                <a:gd name="T72" fmla="*/ 1 w 814"/>
                <a:gd name="T73" fmla="*/ 1 h 800"/>
                <a:gd name="T74" fmla="*/ 1 w 814"/>
                <a:gd name="T75" fmla="*/ 1 h 800"/>
                <a:gd name="T76" fmla="*/ 1 w 814"/>
                <a:gd name="T77" fmla="*/ 1 h 800"/>
                <a:gd name="T78" fmla="*/ 1 w 814"/>
                <a:gd name="T79" fmla="*/ 1 h 800"/>
                <a:gd name="T80" fmla="*/ 1 w 814"/>
                <a:gd name="T81" fmla="*/ 1 h 800"/>
                <a:gd name="T82" fmla="*/ 1 w 814"/>
                <a:gd name="T83" fmla="*/ 1 h 800"/>
                <a:gd name="T84" fmla="*/ 1 w 814"/>
                <a:gd name="T85" fmla="*/ 1 h 800"/>
                <a:gd name="T86" fmla="*/ 1 w 814"/>
                <a:gd name="T87" fmla="*/ 1 h 800"/>
                <a:gd name="T88" fmla="*/ 1 w 814"/>
                <a:gd name="T89" fmla="*/ 2 h 800"/>
                <a:gd name="T90" fmla="*/ 1 w 814"/>
                <a:gd name="T91" fmla="*/ 2 h 800"/>
                <a:gd name="T92" fmla="*/ 1 w 814"/>
                <a:gd name="T93" fmla="*/ 2 h 800"/>
                <a:gd name="T94" fmla="*/ 1 w 814"/>
                <a:gd name="T95" fmla="*/ 2 h 800"/>
                <a:gd name="T96" fmla="*/ 1 w 814"/>
                <a:gd name="T97" fmla="*/ 2 h 800"/>
                <a:gd name="T98" fmla="*/ 1 w 814"/>
                <a:gd name="T99" fmla="*/ 2 h 800"/>
                <a:gd name="T100" fmla="*/ 1 w 814"/>
                <a:gd name="T101" fmla="*/ 2 h 800"/>
                <a:gd name="T102" fmla="*/ 1 w 814"/>
                <a:gd name="T103" fmla="*/ 2 h 800"/>
                <a:gd name="T104" fmla="*/ 1 w 814"/>
                <a:gd name="T105" fmla="*/ 2 h 800"/>
                <a:gd name="T106" fmla="*/ 1 w 814"/>
                <a:gd name="T107" fmla="*/ 2 h 800"/>
                <a:gd name="T108" fmla="*/ 1 w 814"/>
                <a:gd name="T109" fmla="*/ 2 h 800"/>
                <a:gd name="T110" fmla="*/ 1 w 814"/>
                <a:gd name="T111" fmla="*/ 2 h 800"/>
                <a:gd name="T112" fmla="*/ 1 w 814"/>
                <a:gd name="T113" fmla="*/ 2 h 800"/>
                <a:gd name="T114" fmla="*/ 1 w 814"/>
                <a:gd name="T115" fmla="*/ 2 h 800"/>
                <a:gd name="T116" fmla="*/ 1 w 814"/>
                <a:gd name="T117" fmla="*/ 2 h 800"/>
                <a:gd name="T118" fmla="*/ 1 w 814"/>
                <a:gd name="T119" fmla="*/ 2 h 8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14"/>
                <a:gd name="T181" fmla="*/ 0 h 800"/>
                <a:gd name="T182" fmla="*/ 814 w 814"/>
                <a:gd name="T183" fmla="*/ 800 h 80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14" h="800">
                  <a:moveTo>
                    <a:pt x="37" y="655"/>
                  </a:moveTo>
                  <a:lnTo>
                    <a:pt x="20" y="640"/>
                  </a:lnTo>
                  <a:lnTo>
                    <a:pt x="0" y="618"/>
                  </a:lnTo>
                  <a:lnTo>
                    <a:pt x="0" y="610"/>
                  </a:lnTo>
                  <a:lnTo>
                    <a:pt x="7" y="607"/>
                  </a:lnTo>
                  <a:lnTo>
                    <a:pt x="10" y="601"/>
                  </a:lnTo>
                  <a:lnTo>
                    <a:pt x="10" y="597"/>
                  </a:lnTo>
                  <a:lnTo>
                    <a:pt x="10" y="592"/>
                  </a:lnTo>
                  <a:lnTo>
                    <a:pt x="17" y="592"/>
                  </a:lnTo>
                  <a:lnTo>
                    <a:pt x="32" y="599"/>
                  </a:lnTo>
                  <a:lnTo>
                    <a:pt x="37" y="595"/>
                  </a:lnTo>
                  <a:lnTo>
                    <a:pt x="42" y="584"/>
                  </a:lnTo>
                  <a:lnTo>
                    <a:pt x="40" y="577"/>
                  </a:lnTo>
                  <a:lnTo>
                    <a:pt x="40" y="565"/>
                  </a:lnTo>
                  <a:lnTo>
                    <a:pt x="42" y="560"/>
                  </a:lnTo>
                  <a:lnTo>
                    <a:pt x="47" y="560"/>
                  </a:lnTo>
                  <a:lnTo>
                    <a:pt x="47" y="556"/>
                  </a:lnTo>
                  <a:lnTo>
                    <a:pt x="45" y="548"/>
                  </a:lnTo>
                  <a:lnTo>
                    <a:pt x="45" y="537"/>
                  </a:lnTo>
                  <a:lnTo>
                    <a:pt x="45" y="524"/>
                  </a:lnTo>
                  <a:lnTo>
                    <a:pt x="52" y="520"/>
                  </a:lnTo>
                  <a:lnTo>
                    <a:pt x="52" y="511"/>
                  </a:lnTo>
                  <a:lnTo>
                    <a:pt x="57" y="505"/>
                  </a:lnTo>
                  <a:lnTo>
                    <a:pt x="73" y="507"/>
                  </a:lnTo>
                  <a:lnTo>
                    <a:pt x="75" y="498"/>
                  </a:lnTo>
                  <a:lnTo>
                    <a:pt x="78" y="488"/>
                  </a:lnTo>
                  <a:lnTo>
                    <a:pt x="80" y="481"/>
                  </a:lnTo>
                  <a:lnTo>
                    <a:pt x="88" y="479"/>
                  </a:lnTo>
                  <a:lnTo>
                    <a:pt x="90" y="475"/>
                  </a:lnTo>
                  <a:lnTo>
                    <a:pt x="85" y="470"/>
                  </a:lnTo>
                  <a:lnTo>
                    <a:pt x="85" y="462"/>
                  </a:lnTo>
                  <a:lnTo>
                    <a:pt x="80" y="456"/>
                  </a:lnTo>
                  <a:lnTo>
                    <a:pt x="75" y="445"/>
                  </a:lnTo>
                  <a:lnTo>
                    <a:pt x="88" y="426"/>
                  </a:lnTo>
                  <a:lnTo>
                    <a:pt x="93" y="411"/>
                  </a:lnTo>
                  <a:lnTo>
                    <a:pt x="100" y="404"/>
                  </a:lnTo>
                  <a:lnTo>
                    <a:pt x="120" y="404"/>
                  </a:lnTo>
                  <a:lnTo>
                    <a:pt x="128" y="408"/>
                  </a:lnTo>
                  <a:lnTo>
                    <a:pt x="143" y="408"/>
                  </a:lnTo>
                  <a:lnTo>
                    <a:pt x="148" y="404"/>
                  </a:lnTo>
                  <a:lnTo>
                    <a:pt x="156" y="389"/>
                  </a:lnTo>
                  <a:lnTo>
                    <a:pt x="161" y="383"/>
                  </a:lnTo>
                  <a:lnTo>
                    <a:pt x="171" y="385"/>
                  </a:lnTo>
                  <a:lnTo>
                    <a:pt x="176" y="396"/>
                  </a:lnTo>
                  <a:lnTo>
                    <a:pt x="176" y="400"/>
                  </a:lnTo>
                  <a:lnTo>
                    <a:pt x="183" y="400"/>
                  </a:lnTo>
                  <a:lnTo>
                    <a:pt x="183" y="413"/>
                  </a:lnTo>
                  <a:lnTo>
                    <a:pt x="201" y="423"/>
                  </a:lnTo>
                  <a:lnTo>
                    <a:pt x="206" y="421"/>
                  </a:lnTo>
                  <a:lnTo>
                    <a:pt x="206" y="415"/>
                  </a:lnTo>
                  <a:lnTo>
                    <a:pt x="203" y="408"/>
                  </a:lnTo>
                  <a:lnTo>
                    <a:pt x="203" y="400"/>
                  </a:lnTo>
                  <a:lnTo>
                    <a:pt x="196" y="396"/>
                  </a:lnTo>
                  <a:lnTo>
                    <a:pt x="206" y="396"/>
                  </a:lnTo>
                  <a:lnTo>
                    <a:pt x="206" y="385"/>
                  </a:lnTo>
                  <a:lnTo>
                    <a:pt x="206" y="376"/>
                  </a:lnTo>
                  <a:lnTo>
                    <a:pt x="213" y="372"/>
                  </a:lnTo>
                  <a:lnTo>
                    <a:pt x="221" y="372"/>
                  </a:lnTo>
                  <a:lnTo>
                    <a:pt x="228" y="355"/>
                  </a:lnTo>
                  <a:lnTo>
                    <a:pt x="236" y="357"/>
                  </a:lnTo>
                  <a:lnTo>
                    <a:pt x="251" y="344"/>
                  </a:lnTo>
                  <a:lnTo>
                    <a:pt x="259" y="334"/>
                  </a:lnTo>
                  <a:lnTo>
                    <a:pt x="276" y="319"/>
                  </a:lnTo>
                  <a:lnTo>
                    <a:pt x="286" y="329"/>
                  </a:lnTo>
                  <a:lnTo>
                    <a:pt x="301" y="331"/>
                  </a:lnTo>
                  <a:lnTo>
                    <a:pt x="304" y="340"/>
                  </a:lnTo>
                  <a:lnTo>
                    <a:pt x="319" y="340"/>
                  </a:lnTo>
                  <a:lnTo>
                    <a:pt x="327" y="349"/>
                  </a:lnTo>
                  <a:lnTo>
                    <a:pt x="337" y="344"/>
                  </a:lnTo>
                  <a:lnTo>
                    <a:pt x="332" y="336"/>
                  </a:lnTo>
                  <a:lnTo>
                    <a:pt x="337" y="327"/>
                  </a:lnTo>
                  <a:lnTo>
                    <a:pt x="349" y="316"/>
                  </a:lnTo>
                  <a:lnTo>
                    <a:pt x="349" y="310"/>
                  </a:lnTo>
                  <a:lnTo>
                    <a:pt x="347" y="304"/>
                  </a:lnTo>
                  <a:lnTo>
                    <a:pt x="347" y="295"/>
                  </a:lnTo>
                  <a:lnTo>
                    <a:pt x="337" y="289"/>
                  </a:lnTo>
                  <a:lnTo>
                    <a:pt x="329" y="286"/>
                  </a:lnTo>
                  <a:lnTo>
                    <a:pt x="329" y="278"/>
                  </a:lnTo>
                  <a:lnTo>
                    <a:pt x="339" y="271"/>
                  </a:lnTo>
                  <a:lnTo>
                    <a:pt x="349" y="267"/>
                  </a:lnTo>
                  <a:lnTo>
                    <a:pt x="349" y="256"/>
                  </a:lnTo>
                  <a:lnTo>
                    <a:pt x="347" y="246"/>
                  </a:lnTo>
                  <a:lnTo>
                    <a:pt x="339" y="241"/>
                  </a:lnTo>
                  <a:lnTo>
                    <a:pt x="329" y="241"/>
                  </a:lnTo>
                  <a:lnTo>
                    <a:pt x="319" y="229"/>
                  </a:lnTo>
                  <a:lnTo>
                    <a:pt x="319" y="218"/>
                  </a:lnTo>
                  <a:lnTo>
                    <a:pt x="321" y="214"/>
                  </a:lnTo>
                  <a:lnTo>
                    <a:pt x="321" y="207"/>
                  </a:lnTo>
                  <a:lnTo>
                    <a:pt x="316" y="205"/>
                  </a:lnTo>
                  <a:lnTo>
                    <a:pt x="316" y="197"/>
                  </a:lnTo>
                  <a:lnTo>
                    <a:pt x="324" y="188"/>
                  </a:lnTo>
                  <a:lnTo>
                    <a:pt x="321" y="177"/>
                  </a:lnTo>
                  <a:lnTo>
                    <a:pt x="324" y="173"/>
                  </a:lnTo>
                  <a:lnTo>
                    <a:pt x="329" y="173"/>
                  </a:lnTo>
                  <a:lnTo>
                    <a:pt x="342" y="167"/>
                  </a:lnTo>
                  <a:lnTo>
                    <a:pt x="357" y="156"/>
                  </a:lnTo>
                  <a:lnTo>
                    <a:pt x="349" y="143"/>
                  </a:lnTo>
                  <a:lnTo>
                    <a:pt x="354" y="137"/>
                  </a:lnTo>
                  <a:lnTo>
                    <a:pt x="367" y="128"/>
                  </a:lnTo>
                  <a:lnTo>
                    <a:pt x="367" y="105"/>
                  </a:lnTo>
                  <a:lnTo>
                    <a:pt x="374" y="96"/>
                  </a:lnTo>
                  <a:lnTo>
                    <a:pt x="367" y="79"/>
                  </a:lnTo>
                  <a:lnTo>
                    <a:pt x="357" y="72"/>
                  </a:lnTo>
                  <a:lnTo>
                    <a:pt x="357" y="66"/>
                  </a:lnTo>
                  <a:lnTo>
                    <a:pt x="362" y="60"/>
                  </a:lnTo>
                  <a:lnTo>
                    <a:pt x="362" y="49"/>
                  </a:lnTo>
                  <a:lnTo>
                    <a:pt x="364" y="42"/>
                  </a:lnTo>
                  <a:lnTo>
                    <a:pt x="369" y="47"/>
                  </a:lnTo>
                  <a:lnTo>
                    <a:pt x="372" y="40"/>
                  </a:lnTo>
                  <a:lnTo>
                    <a:pt x="362" y="32"/>
                  </a:lnTo>
                  <a:lnTo>
                    <a:pt x="362" y="12"/>
                  </a:lnTo>
                  <a:lnTo>
                    <a:pt x="359" y="8"/>
                  </a:lnTo>
                  <a:lnTo>
                    <a:pt x="357" y="2"/>
                  </a:lnTo>
                  <a:lnTo>
                    <a:pt x="362" y="2"/>
                  </a:lnTo>
                  <a:lnTo>
                    <a:pt x="369" y="8"/>
                  </a:lnTo>
                  <a:lnTo>
                    <a:pt x="377" y="6"/>
                  </a:lnTo>
                  <a:lnTo>
                    <a:pt x="384" y="8"/>
                  </a:lnTo>
                  <a:lnTo>
                    <a:pt x="394" y="0"/>
                  </a:lnTo>
                  <a:lnTo>
                    <a:pt x="425" y="2"/>
                  </a:lnTo>
                  <a:lnTo>
                    <a:pt x="422" y="8"/>
                  </a:lnTo>
                  <a:lnTo>
                    <a:pt x="417" y="10"/>
                  </a:lnTo>
                  <a:lnTo>
                    <a:pt x="410" y="12"/>
                  </a:lnTo>
                  <a:lnTo>
                    <a:pt x="407" y="21"/>
                  </a:lnTo>
                  <a:lnTo>
                    <a:pt x="407" y="25"/>
                  </a:lnTo>
                  <a:lnTo>
                    <a:pt x="415" y="30"/>
                  </a:lnTo>
                  <a:lnTo>
                    <a:pt x="432" y="27"/>
                  </a:lnTo>
                  <a:lnTo>
                    <a:pt x="442" y="34"/>
                  </a:lnTo>
                  <a:lnTo>
                    <a:pt x="450" y="47"/>
                  </a:lnTo>
                  <a:lnTo>
                    <a:pt x="462" y="66"/>
                  </a:lnTo>
                  <a:lnTo>
                    <a:pt x="457" y="77"/>
                  </a:lnTo>
                  <a:lnTo>
                    <a:pt x="452" y="85"/>
                  </a:lnTo>
                  <a:lnTo>
                    <a:pt x="457" y="94"/>
                  </a:lnTo>
                  <a:lnTo>
                    <a:pt x="465" y="96"/>
                  </a:lnTo>
                  <a:lnTo>
                    <a:pt x="470" y="92"/>
                  </a:lnTo>
                  <a:lnTo>
                    <a:pt x="475" y="96"/>
                  </a:lnTo>
                  <a:lnTo>
                    <a:pt x="475" y="120"/>
                  </a:lnTo>
                  <a:lnTo>
                    <a:pt x="470" y="128"/>
                  </a:lnTo>
                  <a:lnTo>
                    <a:pt x="470" y="134"/>
                  </a:lnTo>
                  <a:lnTo>
                    <a:pt x="470" y="141"/>
                  </a:lnTo>
                  <a:lnTo>
                    <a:pt x="477" y="141"/>
                  </a:lnTo>
                  <a:lnTo>
                    <a:pt x="480" y="145"/>
                  </a:lnTo>
                  <a:lnTo>
                    <a:pt x="480" y="156"/>
                  </a:lnTo>
                  <a:lnTo>
                    <a:pt x="482" y="164"/>
                  </a:lnTo>
                  <a:lnTo>
                    <a:pt x="498" y="167"/>
                  </a:lnTo>
                  <a:lnTo>
                    <a:pt x="505" y="173"/>
                  </a:lnTo>
                  <a:lnTo>
                    <a:pt x="508" y="177"/>
                  </a:lnTo>
                  <a:lnTo>
                    <a:pt x="503" y="186"/>
                  </a:lnTo>
                  <a:lnTo>
                    <a:pt x="500" y="192"/>
                  </a:lnTo>
                  <a:lnTo>
                    <a:pt x="503" y="197"/>
                  </a:lnTo>
                  <a:lnTo>
                    <a:pt x="503" y="201"/>
                  </a:lnTo>
                  <a:lnTo>
                    <a:pt x="495" y="203"/>
                  </a:lnTo>
                  <a:lnTo>
                    <a:pt x="490" y="231"/>
                  </a:lnTo>
                  <a:lnTo>
                    <a:pt x="487" y="259"/>
                  </a:lnTo>
                  <a:lnTo>
                    <a:pt x="482" y="274"/>
                  </a:lnTo>
                  <a:lnTo>
                    <a:pt x="482" y="286"/>
                  </a:lnTo>
                  <a:lnTo>
                    <a:pt x="490" y="293"/>
                  </a:lnTo>
                  <a:lnTo>
                    <a:pt x="500" y="301"/>
                  </a:lnTo>
                  <a:lnTo>
                    <a:pt x="518" y="301"/>
                  </a:lnTo>
                  <a:lnTo>
                    <a:pt x="523" y="297"/>
                  </a:lnTo>
                  <a:lnTo>
                    <a:pt x="528" y="289"/>
                  </a:lnTo>
                  <a:lnTo>
                    <a:pt x="538" y="289"/>
                  </a:lnTo>
                  <a:lnTo>
                    <a:pt x="548" y="284"/>
                  </a:lnTo>
                  <a:lnTo>
                    <a:pt x="563" y="282"/>
                  </a:lnTo>
                  <a:lnTo>
                    <a:pt x="573" y="271"/>
                  </a:lnTo>
                  <a:lnTo>
                    <a:pt x="581" y="256"/>
                  </a:lnTo>
                  <a:lnTo>
                    <a:pt x="588" y="267"/>
                  </a:lnTo>
                  <a:lnTo>
                    <a:pt x="596" y="267"/>
                  </a:lnTo>
                  <a:lnTo>
                    <a:pt x="593" y="280"/>
                  </a:lnTo>
                  <a:lnTo>
                    <a:pt x="593" y="289"/>
                  </a:lnTo>
                  <a:lnTo>
                    <a:pt x="598" y="295"/>
                  </a:lnTo>
                  <a:lnTo>
                    <a:pt x="606" y="286"/>
                  </a:lnTo>
                  <a:lnTo>
                    <a:pt x="613" y="280"/>
                  </a:lnTo>
                  <a:lnTo>
                    <a:pt x="623" y="274"/>
                  </a:lnTo>
                  <a:lnTo>
                    <a:pt x="621" y="256"/>
                  </a:lnTo>
                  <a:lnTo>
                    <a:pt x="628" y="248"/>
                  </a:lnTo>
                  <a:lnTo>
                    <a:pt x="641" y="231"/>
                  </a:lnTo>
                  <a:lnTo>
                    <a:pt x="651" y="207"/>
                  </a:lnTo>
                  <a:lnTo>
                    <a:pt x="659" y="194"/>
                  </a:lnTo>
                  <a:lnTo>
                    <a:pt x="661" y="184"/>
                  </a:lnTo>
                  <a:lnTo>
                    <a:pt x="676" y="175"/>
                  </a:lnTo>
                  <a:lnTo>
                    <a:pt x="696" y="179"/>
                  </a:lnTo>
                  <a:lnTo>
                    <a:pt x="709" y="182"/>
                  </a:lnTo>
                  <a:lnTo>
                    <a:pt x="724" y="188"/>
                  </a:lnTo>
                  <a:lnTo>
                    <a:pt x="729" y="192"/>
                  </a:lnTo>
                  <a:lnTo>
                    <a:pt x="724" y="197"/>
                  </a:lnTo>
                  <a:lnTo>
                    <a:pt x="724" y="207"/>
                  </a:lnTo>
                  <a:lnTo>
                    <a:pt x="726" y="218"/>
                  </a:lnTo>
                  <a:lnTo>
                    <a:pt x="734" y="227"/>
                  </a:lnTo>
                  <a:lnTo>
                    <a:pt x="742" y="224"/>
                  </a:lnTo>
                  <a:lnTo>
                    <a:pt x="744" y="218"/>
                  </a:lnTo>
                  <a:lnTo>
                    <a:pt x="754" y="220"/>
                  </a:lnTo>
                  <a:lnTo>
                    <a:pt x="759" y="216"/>
                  </a:lnTo>
                  <a:lnTo>
                    <a:pt x="762" y="212"/>
                  </a:lnTo>
                  <a:lnTo>
                    <a:pt x="774" y="220"/>
                  </a:lnTo>
                  <a:lnTo>
                    <a:pt x="784" y="218"/>
                  </a:lnTo>
                  <a:lnTo>
                    <a:pt x="789" y="224"/>
                  </a:lnTo>
                  <a:lnTo>
                    <a:pt x="789" y="233"/>
                  </a:lnTo>
                  <a:lnTo>
                    <a:pt x="797" y="233"/>
                  </a:lnTo>
                  <a:lnTo>
                    <a:pt x="797" y="244"/>
                  </a:lnTo>
                  <a:lnTo>
                    <a:pt x="799" y="252"/>
                  </a:lnTo>
                  <a:lnTo>
                    <a:pt x="799" y="265"/>
                  </a:lnTo>
                  <a:lnTo>
                    <a:pt x="807" y="265"/>
                  </a:lnTo>
                  <a:lnTo>
                    <a:pt x="814" y="271"/>
                  </a:lnTo>
                  <a:lnTo>
                    <a:pt x="812" y="284"/>
                  </a:lnTo>
                  <a:lnTo>
                    <a:pt x="807" y="289"/>
                  </a:lnTo>
                  <a:lnTo>
                    <a:pt x="794" y="286"/>
                  </a:lnTo>
                  <a:lnTo>
                    <a:pt x="782" y="286"/>
                  </a:lnTo>
                  <a:lnTo>
                    <a:pt x="774" y="286"/>
                  </a:lnTo>
                  <a:lnTo>
                    <a:pt x="767" y="293"/>
                  </a:lnTo>
                  <a:lnTo>
                    <a:pt x="767" y="299"/>
                  </a:lnTo>
                  <a:lnTo>
                    <a:pt x="769" y="304"/>
                  </a:lnTo>
                  <a:lnTo>
                    <a:pt x="767" y="308"/>
                  </a:lnTo>
                  <a:lnTo>
                    <a:pt x="764" y="323"/>
                  </a:lnTo>
                  <a:lnTo>
                    <a:pt x="759" y="327"/>
                  </a:lnTo>
                  <a:lnTo>
                    <a:pt x="762" y="338"/>
                  </a:lnTo>
                  <a:lnTo>
                    <a:pt x="769" y="338"/>
                  </a:lnTo>
                  <a:lnTo>
                    <a:pt x="769" y="344"/>
                  </a:lnTo>
                  <a:lnTo>
                    <a:pt x="767" y="351"/>
                  </a:lnTo>
                  <a:lnTo>
                    <a:pt x="777" y="361"/>
                  </a:lnTo>
                  <a:lnTo>
                    <a:pt x="779" y="355"/>
                  </a:lnTo>
                  <a:lnTo>
                    <a:pt x="787" y="357"/>
                  </a:lnTo>
                  <a:lnTo>
                    <a:pt x="787" y="363"/>
                  </a:lnTo>
                  <a:lnTo>
                    <a:pt x="784" y="368"/>
                  </a:lnTo>
                  <a:lnTo>
                    <a:pt x="789" y="372"/>
                  </a:lnTo>
                  <a:lnTo>
                    <a:pt x="789" y="378"/>
                  </a:lnTo>
                  <a:lnTo>
                    <a:pt x="784" y="385"/>
                  </a:lnTo>
                  <a:lnTo>
                    <a:pt x="777" y="383"/>
                  </a:lnTo>
                  <a:lnTo>
                    <a:pt x="769" y="389"/>
                  </a:lnTo>
                  <a:lnTo>
                    <a:pt x="764" y="393"/>
                  </a:lnTo>
                  <a:lnTo>
                    <a:pt x="731" y="389"/>
                  </a:lnTo>
                  <a:lnTo>
                    <a:pt x="736" y="381"/>
                  </a:lnTo>
                  <a:lnTo>
                    <a:pt x="739" y="378"/>
                  </a:lnTo>
                  <a:lnTo>
                    <a:pt x="736" y="366"/>
                  </a:lnTo>
                  <a:lnTo>
                    <a:pt x="729" y="366"/>
                  </a:lnTo>
                  <a:lnTo>
                    <a:pt x="724" y="370"/>
                  </a:lnTo>
                  <a:lnTo>
                    <a:pt x="719" y="381"/>
                  </a:lnTo>
                  <a:lnTo>
                    <a:pt x="711" y="385"/>
                  </a:lnTo>
                  <a:lnTo>
                    <a:pt x="701" y="387"/>
                  </a:lnTo>
                  <a:lnTo>
                    <a:pt x="701" y="398"/>
                  </a:lnTo>
                  <a:lnTo>
                    <a:pt x="701" y="411"/>
                  </a:lnTo>
                  <a:lnTo>
                    <a:pt x="669" y="430"/>
                  </a:lnTo>
                  <a:lnTo>
                    <a:pt x="651" y="430"/>
                  </a:lnTo>
                  <a:lnTo>
                    <a:pt x="626" y="430"/>
                  </a:lnTo>
                  <a:lnTo>
                    <a:pt x="623" y="426"/>
                  </a:lnTo>
                  <a:lnTo>
                    <a:pt x="623" y="419"/>
                  </a:lnTo>
                  <a:lnTo>
                    <a:pt x="618" y="415"/>
                  </a:lnTo>
                  <a:lnTo>
                    <a:pt x="611" y="419"/>
                  </a:lnTo>
                  <a:lnTo>
                    <a:pt x="598" y="421"/>
                  </a:lnTo>
                  <a:lnTo>
                    <a:pt x="591" y="413"/>
                  </a:lnTo>
                  <a:lnTo>
                    <a:pt x="583" y="417"/>
                  </a:lnTo>
                  <a:lnTo>
                    <a:pt x="578" y="426"/>
                  </a:lnTo>
                  <a:lnTo>
                    <a:pt x="568" y="430"/>
                  </a:lnTo>
                  <a:lnTo>
                    <a:pt x="548" y="430"/>
                  </a:lnTo>
                  <a:lnTo>
                    <a:pt x="538" y="426"/>
                  </a:lnTo>
                  <a:lnTo>
                    <a:pt x="528" y="432"/>
                  </a:lnTo>
                  <a:lnTo>
                    <a:pt x="523" y="441"/>
                  </a:lnTo>
                  <a:lnTo>
                    <a:pt x="513" y="443"/>
                  </a:lnTo>
                  <a:lnTo>
                    <a:pt x="508" y="449"/>
                  </a:lnTo>
                  <a:lnTo>
                    <a:pt x="495" y="456"/>
                  </a:lnTo>
                  <a:lnTo>
                    <a:pt x="485" y="468"/>
                  </a:lnTo>
                  <a:lnTo>
                    <a:pt x="482" y="477"/>
                  </a:lnTo>
                  <a:lnTo>
                    <a:pt x="498" y="477"/>
                  </a:lnTo>
                  <a:lnTo>
                    <a:pt x="500" y="488"/>
                  </a:lnTo>
                  <a:lnTo>
                    <a:pt x="508" y="492"/>
                  </a:lnTo>
                  <a:lnTo>
                    <a:pt x="508" y="496"/>
                  </a:lnTo>
                  <a:lnTo>
                    <a:pt x="500" y="500"/>
                  </a:lnTo>
                  <a:lnTo>
                    <a:pt x="498" y="520"/>
                  </a:lnTo>
                  <a:lnTo>
                    <a:pt x="503" y="539"/>
                  </a:lnTo>
                  <a:lnTo>
                    <a:pt x="503" y="554"/>
                  </a:lnTo>
                  <a:lnTo>
                    <a:pt x="508" y="575"/>
                  </a:lnTo>
                  <a:lnTo>
                    <a:pt x="525" y="588"/>
                  </a:lnTo>
                  <a:lnTo>
                    <a:pt x="513" y="620"/>
                  </a:lnTo>
                  <a:lnTo>
                    <a:pt x="503" y="646"/>
                  </a:lnTo>
                  <a:lnTo>
                    <a:pt x="505" y="657"/>
                  </a:lnTo>
                  <a:lnTo>
                    <a:pt x="495" y="670"/>
                  </a:lnTo>
                  <a:lnTo>
                    <a:pt x="480" y="685"/>
                  </a:lnTo>
                  <a:lnTo>
                    <a:pt x="457" y="699"/>
                  </a:lnTo>
                  <a:lnTo>
                    <a:pt x="435" y="719"/>
                  </a:lnTo>
                  <a:lnTo>
                    <a:pt x="422" y="732"/>
                  </a:lnTo>
                  <a:lnTo>
                    <a:pt x="392" y="706"/>
                  </a:lnTo>
                  <a:lnTo>
                    <a:pt x="392" y="689"/>
                  </a:lnTo>
                  <a:lnTo>
                    <a:pt x="410" y="670"/>
                  </a:lnTo>
                  <a:lnTo>
                    <a:pt x="394" y="665"/>
                  </a:lnTo>
                  <a:lnTo>
                    <a:pt x="389" y="650"/>
                  </a:lnTo>
                  <a:lnTo>
                    <a:pt x="382" y="648"/>
                  </a:lnTo>
                  <a:lnTo>
                    <a:pt x="384" y="661"/>
                  </a:lnTo>
                  <a:lnTo>
                    <a:pt x="374" y="659"/>
                  </a:lnTo>
                  <a:lnTo>
                    <a:pt x="359" y="670"/>
                  </a:lnTo>
                  <a:lnTo>
                    <a:pt x="342" y="661"/>
                  </a:lnTo>
                  <a:lnTo>
                    <a:pt x="337" y="635"/>
                  </a:lnTo>
                  <a:lnTo>
                    <a:pt x="324" y="633"/>
                  </a:lnTo>
                  <a:lnTo>
                    <a:pt x="311" y="642"/>
                  </a:lnTo>
                  <a:lnTo>
                    <a:pt x="299" y="648"/>
                  </a:lnTo>
                  <a:lnTo>
                    <a:pt x="279" y="637"/>
                  </a:lnTo>
                  <a:lnTo>
                    <a:pt x="266" y="640"/>
                  </a:lnTo>
                  <a:lnTo>
                    <a:pt x="264" y="650"/>
                  </a:lnTo>
                  <a:lnTo>
                    <a:pt x="274" y="661"/>
                  </a:lnTo>
                  <a:lnTo>
                    <a:pt x="279" y="670"/>
                  </a:lnTo>
                  <a:lnTo>
                    <a:pt x="266" y="672"/>
                  </a:lnTo>
                  <a:lnTo>
                    <a:pt x="256" y="678"/>
                  </a:lnTo>
                  <a:lnTo>
                    <a:pt x="256" y="687"/>
                  </a:lnTo>
                  <a:lnTo>
                    <a:pt x="274" y="695"/>
                  </a:lnTo>
                  <a:lnTo>
                    <a:pt x="291" y="687"/>
                  </a:lnTo>
                  <a:lnTo>
                    <a:pt x="309" y="676"/>
                  </a:lnTo>
                  <a:lnTo>
                    <a:pt x="309" y="695"/>
                  </a:lnTo>
                  <a:lnTo>
                    <a:pt x="319" y="699"/>
                  </a:lnTo>
                  <a:lnTo>
                    <a:pt x="329" y="689"/>
                  </a:lnTo>
                  <a:lnTo>
                    <a:pt x="342" y="689"/>
                  </a:lnTo>
                  <a:lnTo>
                    <a:pt x="339" y="704"/>
                  </a:lnTo>
                  <a:lnTo>
                    <a:pt x="362" y="723"/>
                  </a:lnTo>
                  <a:lnTo>
                    <a:pt x="392" y="706"/>
                  </a:lnTo>
                  <a:lnTo>
                    <a:pt x="422" y="732"/>
                  </a:lnTo>
                  <a:lnTo>
                    <a:pt x="412" y="753"/>
                  </a:lnTo>
                  <a:lnTo>
                    <a:pt x="394" y="768"/>
                  </a:lnTo>
                  <a:lnTo>
                    <a:pt x="372" y="774"/>
                  </a:lnTo>
                  <a:lnTo>
                    <a:pt x="349" y="779"/>
                  </a:lnTo>
                  <a:lnTo>
                    <a:pt x="349" y="787"/>
                  </a:lnTo>
                  <a:lnTo>
                    <a:pt x="339" y="792"/>
                  </a:lnTo>
                  <a:lnTo>
                    <a:pt x="334" y="800"/>
                  </a:lnTo>
                  <a:lnTo>
                    <a:pt x="329" y="800"/>
                  </a:lnTo>
                  <a:lnTo>
                    <a:pt x="329" y="792"/>
                  </a:lnTo>
                  <a:lnTo>
                    <a:pt x="327" y="787"/>
                  </a:lnTo>
                  <a:lnTo>
                    <a:pt x="311" y="785"/>
                  </a:lnTo>
                  <a:lnTo>
                    <a:pt x="301" y="785"/>
                  </a:lnTo>
                  <a:lnTo>
                    <a:pt x="299" y="774"/>
                  </a:lnTo>
                  <a:lnTo>
                    <a:pt x="299" y="766"/>
                  </a:lnTo>
                  <a:lnTo>
                    <a:pt x="291" y="764"/>
                  </a:lnTo>
                  <a:lnTo>
                    <a:pt x="281" y="759"/>
                  </a:lnTo>
                  <a:lnTo>
                    <a:pt x="276" y="753"/>
                  </a:lnTo>
                  <a:lnTo>
                    <a:pt x="276" y="744"/>
                  </a:lnTo>
                  <a:lnTo>
                    <a:pt x="264" y="744"/>
                  </a:lnTo>
                  <a:lnTo>
                    <a:pt x="254" y="749"/>
                  </a:lnTo>
                  <a:lnTo>
                    <a:pt x="251" y="747"/>
                  </a:lnTo>
                  <a:lnTo>
                    <a:pt x="251" y="742"/>
                  </a:lnTo>
                  <a:lnTo>
                    <a:pt x="241" y="734"/>
                  </a:lnTo>
                  <a:lnTo>
                    <a:pt x="226" y="721"/>
                  </a:lnTo>
                  <a:lnTo>
                    <a:pt x="208" y="710"/>
                  </a:lnTo>
                  <a:lnTo>
                    <a:pt x="201" y="702"/>
                  </a:lnTo>
                  <a:lnTo>
                    <a:pt x="193" y="702"/>
                  </a:lnTo>
                  <a:lnTo>
                    <a:pt x="188" y="691"/>
                  </a:lnTo>
                  <a:lnTo>
                    <a:pt x="188" y="685"/>
                  </a:lnTo>
                  <a:lnTo>
                    <a:pt x="181" y="678"/>
                  </a:lnTo>
                  <a:lnTo>
                    <a:pt x="168" y="678"/>
                  </a:lnTo>
                  <a:lnTo>
                    <a:pt x="163" y="687"/>
                  </a:lnTo>
                  <a:lnTo>
                    <a:pt x="156" y="689"/>
                  </a:lnTo>
                  <a:lnTo>
                    <a:pt x="145" y="693"/>
                  </a:lnTo>
                  <a:lnTo>
                    <a:pt x="138" y="704"/>
                  </a:lnTo>
                  <a:lnTo>
                    <a:pt x="130" y="695"/>
                  </a:lnTo>
                  <a:lnTo>
                    <a:pt x="120" y="693"/>
                  </a:lnTo>
                  <a:lnTo>
                    <a:pt x="113" y="693"/>
                  </a:lnTo>
                  <a:lnTo>
                    <a:pt x="108" y="695"/>
                  </a:lnTo>
                  <a:lnTo>
                    <a:pt x="100" y="697"/>
                  </a:lnTo>
                  <a:lnTo>
                    <a:pt x="98" y="689"/>
                  </a:lnTo>
                  <a:lnTo>
                    <a:pt x="90" y="687"/>
                  </a:lnTo>
                  <a:lnTo>
                    <a:pt x="78" y="678"/>
                  </a:lnTo>
                  <a:lnTo>
                    <a:pt x="67" y="674"/>
                  </a:lnTo>
                  <a:lnTo>
                    <a:pt x="65" y="665"/>
                  </a:lnTo>
                  <a:lnTo>
                    <a:pt x="57" y="659"/>
                  </a:lnTo>
                  <a:lnTo>
                    <a:pt x="50" y="652"/>
                  </a:lnTo>
                  <a:lnTo>
                    <a:pt x="37" y="655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6" name="Freeform 76"/>
            <p:cNvSpPr>
              <a:spLocks noChangeAspect="1"/>
            </p:cNvSpPr>
            <p:nvPr/>
          </p:nvSpPr>
          <p:spPr bwMode="auto">
            <a:xfrm rot="-547267">
              <a:off x="3441" y="2130"/>
              <a:ext cx="353" cy="292"/>
            </a:xfrm>
            <a:custGeom>
              <a:avLst/>
              <a:gdLst>
                <a:gd name="T0" fmla="*/ 1 w 689"/>
                <a:gd name="T1" fmla="*/ 1 h 509"/>
                <a:gd name="T2" fmla="*/ 1 w 689"/>
                <a:gd name="T3" fmla="*/ 1 h 509"/>
                <a:gd name="T4" fmla="*/ 1 w 689"/>
                <a:gd name="T5" fmla="*/ 1 h 509"/>
                <a:gd name="T6" fmla="*/ 1 w 689"/>
                <a:gd name="T7" fmla="*/ 1 h 509"/>
                <a:gd name="T8" fmla="*/ 1 w 689"/>
                <a:gd name="T9" fmla="*/ 1 h 509"/>
                <a:gd name="T10" fmla="*/ 1 w 689"/>
                <a:gd name="T11" fmla="*/ 1 h 509"/>
                <a:gd name="T12" fmla="*/ 1 w 689"/>
                <a:gd name="T13" fmla="*/ 1 h 509"/>
                <a:gd name="T14" fmla="*/ 1 w 689"/>
                <a:gd name="T15" fmla="*/ 1 h 509"/>
                <a:gd name="T16" fmla="*/ 1 w 689"/>
                <a:gd name="T17" fmla="*/ 0 h 509"/>
                <a:gd name="T18" fmla="*/ 1 w 689"/>
                <a:gd name="T19" fmla="*/ 1 h 509"/>
                <a:gd name="T20" fmla="*/ 1 w 689"/>
                <a:gd name="T21" fmla="*/ 1 h 509"/>
                <a:gd name="T22" fmla="*/ 1 w 689"/>
                <a:gd name="T23" fmla="*/ 1 h 509"/>
                <a:gd name="T24" fmla="*/ 1 w 689"/>
                <a:gd name="T25" fmla="*/ 1 h 509"/>
                <a:gd name="T26" fmla="*/ 1 w 689"/>
                <a:gd name="T27" fmla="*/ 1 h 509"/>
                <a:gd name="T28" fmla="*/ 1 w 689"/>
                <a:gd name="T29" fmla="*/ 1 h 509"/>
                <a:gd name="T30" fmla="*/ 1 w 689"/>
                <a:gd name="T31" fmla="*/ 1 h 509"/>
                <a:gd name="T32" fmla="*/ 1 w 689"/>
                <a:gd name="T33" fmla="*/ 1 h 509"/>
                <a:gd name="T34" fmla="*/ 1 w 689"/>
                <a:gd name="T35" fmla="*/ 1 h 509"/>
                <a:gd name="T36" fmla="*/ 1 w 689"/>
                <a:gd name="T37" fmla="*/ 1 h 509"/>
                <a:gd name="T38" fmla="*/ 1 w 689"/>
                <a:gd name="T39" fmla="*/ 1 h 509"/>
                <a:gd name="T40" fmla="*/ 1 w 689"/>
                <a:gd name="T41" fmla="*/ 1 h 509"/>
                <a:gd name="T42" fmla="*/ 1 w 689"/>
                <a:gd name="T43" fmla="*/ 1 h 509"/>
                <a:gd name="T44" fmla="*/ 1 w 689"/>
                <a:gd name="T45" fmla="*/ 1 h 509"/>
                <a:gd name="T46" fmla="*/ 1 w 689"/>
                <a:gd name="T47" fmla="*/ 1 h 509"/>
                <a:gd name="T48" fmla="*/ 1 w 689"/>
                <a:gd name="T49" fmla="*/ 1 h 509"/>
                <a:gd name="T50" fmla="*/ 1 w 689"/>
                <a:gd name="T51" fmla="*/ 1 h 509"/>
                <a:gd name="T52" fmla="*/ 1 w 689"/>
                <a:gd name="T53" fmla="*/ 1 h 509"/>
                <a:gd name="T54" fmla="*/ 1 w 689"/>
                <a:gd name="T55" fmla="*/ 1 h 509"/>
                <a:gd name="T56" fmla="*/ 1 w 689"/>
                <a:gd name="T57" fmla="*/ 1 h 509"/>
                <a:gd name="T58" fmla="*/ 1 w 689"/>
                <a:gd name="T59" fmla="*/ 1 h 509"/>
                <a:gd name="T60" fmla="*/ 1 w 689"/>
                <a:gd name="T61" fmla="*/ 1 h 509"/>
                <a:gd name="T62" fmla="*/ 1 w 689"/>
                <a:gd name="T63" fmla="*/ 1 h 509"/>
                <a:gd name="T64" fmla="*/ 1 w 689"/>
                <a:gd name="T65" fmla="*/ 1 h 509"/>
                <a:gd name="T66" fmla="*/ 1 w 689"/>
                <a:gd name="T67" fmla="*/ 1 h 509"/>
                <a:gd name="T68" fmla="*/ 0 w 689"/>
                <a:gd name="T69" fmla="*/ 1 h 509"/>
                <a:gd name="T70" fmla="*/ 0 w 689"/>
                <a:gd name="T71" fmla="*/ 1 h 509"/>
                <a:gd name="T72" fmla="*/ 1 w 689"/>
                <a:gd name="T73" fmla="*/ 1 h 509"/>
                <a:gd name="T74" fmla="*/ 1 w 689"/>
                <a:gd name="T75" fmla="*/ 1 h 509"/>
                <a:gd name="T76" fmla="*/ 1 w 689"/>
                <a:gd name="T77" fmla="*/ 1 h 509"/>
                <a:gd name="T78" fmla="*/ 1 w 689"/>
                <a:gd name="T79" fmla="*/ 1 h 509"/>
                <a:gd name="T80" fmla="*/ 1 w 689"/>
                <a:gd name="T81" fmla="*/ 1 h 509"/>
                <a:gd name="T82" fmla="*/ 1 w 689"/>
                <a:gd name="T83" fmla="*/ 1 h 509"/>
                <a:gd name="T84" fmla="*/ 1 w 689"/>
                <a:gd name="T85" fmla="*/ 1 h 509"/>
                <a:gd name="T86" fmla="*/ 1 w 689"/>
                <a:gd name="T87" fmla="*/ 1 h 509"/>
                <a:gd name="T88" fmla="*/ 1 w 689"/>
                <a:gd name="T89" fmla="*/ 1 h 509"/>
                <a:gd name="T90" fmla="*/ 1 w 689"/>
                <a:gd name="T91" fmla="*/ 1 h 509"/>
                <a:gd name="T92" fmla="*/ 1 w 689"/>
                <a:gd name="T93" fmla="*/ 1 h 509"/>
                <a:gd name="T94" fmla="*/ 1 w 689"/>
                <a:gd name="T95" fmla="*/ 1 h 50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89"/>
                <a:gd name="T145" fmla="*/ 0 h 509"/>
                <a:gd name="T146" fmla="*/ 689 w 689"/>
                <a:gd name="T147" fmla="*/ 509 h 50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89" h="509">
                  <a:moveTo>
                    <a:pt x="385" y="173"/>
                  </a:moveTo>
                  <a:lnTo>
                    <a:pt x="380" y="154"/>
                  </a:lnTo>
                  <a:lnTo>
                    <a:pt x="382" y="134"/>
                  </a:lnTo>
                  <a:lnTo>
                    <a:pt x="390" y="130"/>
                  </a:lnTo>
                  <a:lnTo>
                    <a:pt x="390" y="126"/>
                  </a:lnTo>
                  <a:lnTo>
                    <a:pt x="382" y="122"/>
                  </a:lnTo>
                  <a:lnTo>
                    <a:pt x="380" y="111"/>
                  </a:lnTo>
                  <a:lnTo>
                    <a:pt x="364" y="111"/>
                  </a:lnTo>
                  <a:lnTo>
                    <a:pt x="367" y="102"/>
                  </a:lnTo>
                  <a:lnTo>
                    <a:pt x="377" y="90"/>
                  </a:lnTo>
                  <a:lnTo>
                    <a:pt x="390" y="83"/>
                  </a:lnTo>
                  <a:lnTo>
                    <a:pt x="395" y="77"/>
                  </a:lnTo>
                  <a:lnTo>
                    <a:pt x="405" y="75"/>
                  </a:lnTo>
                  <a:lnTo>
                    <a:pt x="410" y="66"/>
                  </a:lnTo>
                  <a:lnTo>
                    <a:pt x="420" y="60"/>
                  </a:lnTo>
                  <a:lnTo>
                    <a:pt x="430" y="64"/>
                  </a:lnTo>
                  <a:lnTo>
                    <a:pt x="450" y="64"/>
                  </a:lnTo>
                  <a:lnTo>
                    <a:pt x="460" y="60"/>
                  </a:lnTo>
                  <a:lnTo>
                    <a:pt x="465" y="51"/>
                  </a:lnTo>
                  <a:lnTo>
                    <a:pt x="473" y="47"/>
                  </a:lnTo>
                  <a:lnTo>
                    <a:pt x="480" y="55"/>
                  </a:lnTo>
                  <a:lnTo>
                    <a:pt x="493" y="53"/>
                  </a:lnTo>
                  <a:lnTo>
                    <a:pt x="500" y="49"/>
                  </a:lnTo>
                  <a:lnTo>
                    <a:pt x="505" y="53"/>
                  </a:lnTo>
                  <a:lnTo>
                    <a:pt x="505" y="60"/>
                  </a:lnTo>
                  <a:lnTo>
                    <a:pt x="508" y="64"/>
                  </a:lnTo>
                  <a:lnTo>
                    <a:pt x="533" y="64"/>
                  </a:lnTo>
                  <a:lnTo>
                    <a:pt x="551" y="64"/>
                  </a:lnTo>
                  <a:lnTo>
                    <a:pt x="583" y="45"/>
                  </a:lnTo>
                  <a:lnTo>
                    <a:pt x="583" y="32"/>
                  </a:lnTo>
                  <a:lnTo>
                    <a:pt x="583" y="21"/>
                  </a:lnTo>
                  <a:lnTo>
                    <a:pt x="593" y="19"/>
                  </a:lnTo>
                  <a:lnTo>
                    <a:pt x="601" y="15"/>
                  </a:lnTo>
                  <a:lnTo>
                    <a:pt x="606" y="4"/>
                  </a:lnTo>
                  <a:lnTo>
                    <a:pt x="611" y="0"/>
                  </a:lnTo>
                  <a:lnTo>
                    <a:pt x="618" y="0"/>
                  </a:lnTo>
                  <a:lnTo>
                    <a:pt x="621" y="12"/>
                  </a:lnTo>
                  <a:lnTo>
                    <a:pt x="618" y="15"/>
                  </a:lnTo>
                  <a:lnTo>
                    <a:pt x="613" y="23"/>
                  </a:lnTo>
                  <a:lnTo>
                    <a:pt x="611" y="36"/>
                  </a:lnTo>
                  <a:lnTo>
                    <a:pt x="608" y="45"/>
                  </a:lnTo>
                  <a:lnTo>
                    <a:pt x="621" y="55"/>
                  </a:lnTo>
                  <a:lnTo>
                    <a:pt x="621" y="68"/>
                  </a:lnTo>
                  <a:lnTo>
                    <a:pt x="626" y="72"/>
                  </a:lnTo>
                  <a:lnTo>
                    <a:pt x="629" y="83"/>
                  </a:lnTo>
                  <a:lnTo>
                    <a:pt x="634" y="87"/>
                  </a:lnTo>
                  <a:lnTo>
                    <a:pt x="634" y="96"/>
                  </a:lnTo>
                  <a:lnTo>
                    <a:pt x="641" y="104"/>
                  </a:lnTo>
                  <a:lnTo>
                    <a:pt x="641" y="115"/>
                  </a:lnTo>
                  <a:lnTo>
                    <a:pt x="651" y="119"/>
                  </a:lnTo>
                  <a:lnTo>
                    <a:pt x="664" y="117"/>
                  </a:lnTo>
                  <a:lnTo>
                    <a:pt x="671" y="126"/>
                  </a:lnTo>
                  <a:lnTo>
                    <a:pt x="684" y="130"/>
                  </a:lnTo>
                  <a:lnTo>
                    <a:pt x="689" y="141"/>
                  </a:lnTo>
                  <a:lnTo>
                    <a:pt x="686" y="160"/>
                  </a:lnTo>
                  <a:lnTo>
                    <a:pt x="681" y="169"/>
                  </a:lnTo>
                  <a:lnTo>
                    <a:pt x="674" y="169"/>
                  </a:lnTo>
                  <a:lnTo>
                    <a:pt x="664" y="171"/>
                  </a:lnTo>
                  <a:lnTo>
                    <a:pt x="654" y="175"/>
                  </a:lnTo>
                  <a:lnTo>
                    <a:pt x="646" y="179"/>
                  </a:lnTo>
                  <a:lnTo>
                    <a:pt x="644" y="188"/>
                  </a:lnTo>
                  <a:lnTo>
                    <a:pt x="634" y="194"/>
                  </a:lnTo>
                  <a:lnTo>
                    <a:pt x="629" y="209"/>
                  </a:lnTo>
                  <a:lnTo>
                    <a:pt x="618" y="216"/>
                  </a:lnTo>
                  <a:lnTo>
                    <a:pt x="616" y="220"/>
                  </a:lnTo>
                  <a:lnTo>
                    <a:pt x="613" y="226"/>
                  </a:lnTo>
                  <a:lnTo>
                    <a:pt x="608" y="226"/>
                  </a:lnTo>
                  <a:lnTo>
                    <a:pt x="606" y="231"/>
                  </a:lnTo>
                  <a:lnTo>
                    <a:pt x="598" y="233"/>
                  </a:lnTo>
                  <a:lnTo>
                    <a:pt x="598" y="239"/>
                  </a:lnTo>
                  <a:lnTo>
                    <a:pt x="588" y="248"/>
                  </a:lnTo>
                  <a:lnTo>
                    <a:pt x="588" y="259"/>
                  </a:lnTo>
                  <a:lnTo>
                    <a:pt x="596" y="265"/>
                  </a:lnTo>
                  <a:lnTo>
                    <a:pt x="606" y="267"/>
                  </a:lnTo>
                  <a:lnTo>
                    <a:pt x="611" y="276"/>
                  </a:lnTo>
                  <a:lnTo>
                    <a:pt x="611" y="295"/>
                  </a:lnTo>
                  <a:lnTo>
                    <a:pt x="606" y="304"/>
                  </a:lnTo>
                  <a:lnTo>
                    <a:pt x="593" y="314"/>
                  </a:lnTo>
                  <a:lnTo>
                    <a:pt x="583" y="314"/>
                  </a:lnTo>
                  <a:lnTo>
                    <a:pt x="571" y="323"/>
                  </a:lnTo>
                  <a:lnTo>
                    <a:pt x="556" y="327"/>
                  </a:lnTo>
                  <a:lnTo>
                    <a:pt x="553" y="338"/>
                  </a:lnTo>
                  <a:lnTo>
                    <a:pt x="541" y="338"/>
                  </a:lnTo>
                  <a:lnTo>
                    <a:pt x="530" y="351"/>
                  </a:lnTo>
                  <a:lnTo>
                    <a:pt x="513" y="363"/>
                  </a:lnTo>
                  <a:lnTo>
                    <a:pt x="495" y="383"/>
                  </a:lnTo>
                  <a:lnTo>
                    <a:pt x="495" y="389"/>
                  </a:lnTo>
                  <a:lnTo>
                    <a:pt x="480" y="391"/>
                  </a:lnTo>
                  <a:lnTo>
                    <a:pt x="475" y="387"/>
                  </a:lnTo>
                  <a:lnTo>
                    <a:pt x="465" y="387"/>
                  </a:lnTo>
                  <a:lnTo>
                    <a:pt x="450" y="400"/>
                  </a:lnTo>
                  <a:lnTo>
                    <a:pt x="435" y="406"/>
                  </a:lnTo>
                  <a:lnTo>
                    <a:pt x="432" y="400"/>
                  </a:lnTo>
                  <a:lnTo>
                    <a:pt x="410" y="406"/>
                  </a:lnTo>
                  <a:lnTo>
                    <a:pt x="407" y="413"/>
                  </a:lnTo>
                  <a:lnTo>
                    <a:pt x="402" y="417"/>
                  </a:lnTo>
                  <a:lnTo>
                    <a:pt x="402" y="421"/>
                  </a:lnTo>
                  <a:lnTo>
                    <a:pt x="410" y="426"/>
                  </a:lnTo>
                  <a:lnTo>
                    <a:pt x="410" y="430"/>
                  </a:lnTo>
                  <a:lnTo>
                    <a:pt x="405" y="432"/>
                  </a:lnTo>
                  <a:lnTo>
                    <a:pt x="405" y="449"/>
                  </a:lnTo>
                  <a:lnTo>
                    <a:pt x="407" y="462"/>
                  </a:lnTo>
                  <a:lnTo>
                    <a:pt x="417" y="466"/>
                  </a:lnTo>
                  <a:lnTo>
                    <a:pt x="417" y="475"/>
                  </a:lnTo>
                  <a:lnTo>
                    <a:pt x="410" y="477"/>
                  </a:lnTo>
                  <a:lnTo>
                    <a:pt x="392" y="488"/>
                  </a:lnTo>
                  <a:lnTo>
                    <a:pt x="387" y="496"/>
                  </a:lnTo>
                  <a:lnTo>
                    <a:pt x="377" y="509"/>
                  </a:lnTo>
                  <a:lnTo>
                    <a:pt x="362" y="507"/>
                  </a:lnTo>
                  <a:lnTo>
                    <a:pt x="354" y="498"/>
                  </a:lnTo>
                  <a:lnTo>
                    <a:pt x="342" y="490"/>
                  </a:lnTo>
                  <a:lnTo>
                    <a:pt x="327" y="490"/>
                  </a:lnTo>
                  <a:lnTo>
                    <a:pt x="324" y="498"/>
                  </a:lnTo>
                  <a:lnTo>
                    <a:pt x="314" y="494"/>
                  </a:lnTo>
                  <a:lnTo>
                    <a:pt x="317" y="488"/>
                  </a:lnTo>
                  <a:lnTo>
                    <a:pt x="299" y="485"/>
                  </a:lnTo>
                  <a:lnTo>
                    <a:pt x="279" y="488"/>
                  </a:lnTo>
                  <a:lnTo>
                    <a:pt x="256" y="498"/>
                  </a:lnTo>
                  <a:lnTo>
                    <a:pt x="241" y="505"/>
                  </a:lnTo>
                  <a:lnTo>
                    <a:pt x="221" y="507"/>
                  </a:lnTo>
                  <a:lnTo>
                    <a:pt x="198" y="507"/>
                  </a:lnTo>
                  <a:lnTo>
                    <a:pt x="191" y="500"/>
                  </a:lnTo>
                  <a:lnTo>
                    <a:pt x="173" y="492"/>
                  </a:lnTo>
                  <a:lnTo>
                    <a:pt x="158" y="485"/>
                  </a:lnTo>
                  <a:lnTo>
                    <a:pt x="153" y="475"/>
                  </a:lnTo>
                  <a:lnTo>
                    <a:pt x="148" y="451"/>
                  </a:lnTo>
                  <a:lnTo>
                    <a:pt x="146" y="436"/>
                  </a:lnTo>
                  <a:lnTo>
                    <a:pt x="138" y="432"/>
                  </a:lnTo>
                  <a:lnTo>
                    <a:pt x="121" y="426"/>
                  </a:lnTo>
                  <a:lnTo>
                    <a:pt x="108" y="426"/>
                  </a:lnTo>
                  <a:lnTo>
                    <a:pt x="90" y="417"/>
                  </a:lnTo>
                  <a:lnTo>
                    <a:pt x="73" y="413"/>
                  </a:lnTo>
                  <a:lnTo>
                    <a:pt x="58" y="413"/>
                  </a:lnTo>
                  <a:lnTo>
                    <a:pt x="55" y="408"/>
                  </a:lnTo>
                  <a:lnTo>
                    <a:pt x="48" y="400"/>
                  </a:lnTo>
                  <a:lnTo>
                    <a:pt x="35" y="400"/>
                  </a:lnTo>
                  <a:lnTo>
                    <a:pt x="27" y="396"/>
                  </a:lnTo>
                  <a:lnTo>
                    <a:pt x="17" y="387"/>
                  </a:lnTo>
                  <a:lnTo>
                    <a:pt x="10" y="387"/>
                  </a:lnTo>
                  <a:lnTo>
                    <a:pt x="0" y="378"/>
                  </a:lnTo>
                  <a:lnTo>
                    <a:pt x="5" y="370"/>
                  </a:lnTo>
                  <a:lnTo>
                    <a:pt x="10" y="359"/>
                  </a:lnTo>
                  <a:lnTo>
                    <a:pt x="7" y="348"/>
                  </a:lnTo>
                  <a:lnTo>
                    <a:pt x="0" y="342"/>
                  </a:lnTo>
                  <a:lnTo>
                    <a:pt x="2" y="338"/>
                  </a:lnTo>
                  <a:lnTo>
                    <a:pt x="15" y="342"/>
                  </a:lnTo>
                  <a:lnTo>
                    <a:pt x="20" y="338"/>
                  </a:lnTo>
                  <a:lnTo>
                    <a:pt x="27" y="327"/>
                  </a:lnTo>
                  <a:lnTo>
                    <a:pt x="38" y="323"/>
                  </a:lnTo>
                  <a:lnTo>
                    <a:pt x="45" y="321"/>
                  </a:lnTo>
                  <a:lnTo>
                    <a:pt x="50" y="312"/>
                  </a:lnTo>
                  <a:lnTo>
                    <a:pt x="63" y="312"/>
                  </a:lnTo>
                  <a:lnTo>
                    <a:pt x="70" y="319"/>
                  </a:lnTo>
                  <a:lnTo>
                    <a:pt x="70" y="325"/>
                  </a:lnTo>
                  <a:lnTo>
                    <a:pt x="75" y="336"/>
                  </a:lnTo>
                  <a:lnTo>
                    <a:pt x="83" y="336"/>
                  </a:lnTo>
                  <a:lnTo>
                    <a:pt x="90" y="344"/>
                  </a:lnTo>
                  <a:lnTo>
                    <a:pt x="108" y="355"/>
                  </a:lnTo>
                  <a:lnTo>
                    <a:pt x="123" y="368"/>
                  </a:lnTo>
                  <a:lnTo>
                    <a:pt x="133" y="376"/>
                  </a:lnTo>
                  <a:lnTo>
                    <a:pt x="133" y="381"/>
                  </a:lnTo>
                  <a:lnTo>
                    <a:pt x="136" y="383"/>
                  </a:lnTo>
                  <a:lnTo>
                    <a:pt x="146" y="378"/>
                  </a:lnTo>
                  <a:lnTo>
                    <a:pt x="158" y="378"/>
                  </a:lnTo>
                  <a:lnTo>
                    <a:pt x="158" y="387"/>
                  </a:lnTo>
                  <a:lnTo>
                    <a:pt x="163" y="393"/>
                  </a:lnTo>
                  <a:lnTo>
                    <a:pt x="173" y="398"/>
                  </a:lnTo>
                  <a:lnTo>
                    <a:pt x="181" y="400"/>
                  </a:lnTo>
                  <a:lnTo>
                    <a:pt x="181" y="408"/>
                  </a:lnTo>
                  <a:lnTo>
                    <a:pt x="183" y="419"/>
                  </a:lnTo>
                  <a:lnTo>
                    <a:pt x="193" y="419"/>
                  </a:lnTo>
                  <a:lnTo>
                    <a:pt x="209" y="421"/>
                  </a:lnTo>
                  <a:lnTo>
                    <a:pt x="211" y="426"/>
                  </a:lnTo>
                  <a:lnTo>
                    <a:pt x="211" y="434"/>
                  </a:lnTo>
                  <a:lnTo>
                    <a:pt x="216" y="434"/>
                  </a:lnTo>
                  <a:lnTo>
                    <a:pt x="221" y="426"/>
                  </a:lnTo>
                  <a:lnTo>
                    <a:pt x="231" y="421"/>
                  </a:lnTo>
                  <a:lnTo>
                    <a:pt x="231" y="413"/>
                  </a:lnTo>
                  <a:lnTo>
                    <a:pt x="254" y="408"/>
                  </a:lnTo>
                  <a:lnTo>
                    <a:pt x="276" y="402"/>
                  </a:lnTo>
                  <a:lnTo>
                    <a:pt x="294" y="387"/>
                  </a:lnTo>
                  <a:lnTo>
                    <a:pt x="304" y="366"/>
                  </a:lnTo>
                  <a:lnTo>
                    <a:pt x="317" y="353"/>
                  </a:lnTo>
                  <a:lnTo>
                    <a:pt x="339" y="333"/>
                  </a:lnTo>
                  <a:lnTo>
                    <a:pt x="362" y="319"/>
                  </a:lnTo>
                  <a:lnTo>
                    <a:pt x="377" y="304"/>
                  </a:lnTo>
                  <a:lnTo>
                    <a:pt x="387" y="291"/>
                  </a:lnTo>
                  <a:lnTo>
                    <a:pt x="385" y="280"/>
                  </a:lnTo>
                  <a:lnTo>
                    <a:pt x="395" y="254"/>
                  </a:lnTo>
                  <a:lnTo>
                    <a:pt x="407" y="222"/>
                  </a:lnTo>
                  <a:lnTo>
                    <a:pt x="390" y="209"/>
                  </a:lnTo>
                  <a:lnTo>
                    <a:pt x="385" y="188"/>
                  </a:lnTo>
                  <a:lnTo>
                    <a:pt x="385" y="173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7" name="Freeform 77"/>
            <p:cNvSpPr>
              <a:spLocks noChangeAspect="1"/>
            </p:cNvSpPr>
            <p:nvPr/>
          </p:nvSpPr>
          <p:spPr bwMode="auto">
            <a:xfrm rot="-547267">
              <a:off x="3441" y="2130"/>
              <a:ext cx="353" cy="292"/>
            </a:xfrm>
            <a:custGeom>
              <a:avLst/>
              <a:gdLst>
                <a:gd name="T0" fmla="*/ 2521 w 274"/>
                <a:gd name="T1" fmla="*/ 585 h 238"/>
                <a:gd name="T2" fmla="*/ 2350 w 274"/>
                <a:gd name="T3" fmla="*/ 498 h 238"/>
                <a:gd name="T4" fmla="*/ 2550 w 274"/>
                <a:gd name="T5" fmla="*/ 336 h 238"/>
                <a:gd name="T6" fmla="*/ 2771 w 274"/>
                <a:gd name="T7" fmla="*/ 280 h 238"/>
                <a:gd name="T8" fmla="*/ 3049 w 274"/>
                <a:gd name="T9" fmla="*/ 206 h 238"/>
                <a:gd name="T10" fmla="*/ 3265 w 274"/>
                <a:gd name="T11" fmla="*/ 243 h 238"/>
                <a:gd name="T12" fmla="*/ 3553 w 274"/>
                <a:gd name="T13" fmla="*/ 280 h 238"/>
                <a:gd name="T14" fmla="*/ 3839 w 274"/>
                <a:gd name="T15" fmla="*/ 87 h 238"/>
                <a:gd name="T16" fmla="*/ 3991 w 274"/>
                <a:gd name="T17" fmla="*/ 0 h 238"/>
                <a:gd name="T18" fmla="*/ 3944 w 274"/>
                <a:gd name="T19" fmla="*/ 163 h 238"/>
                <a:gd name="T20" fmla="*/ 4048 w 274"/>
                <a:gd name="T21" fmla="*/ 331 h 238"/>
                <a:gd name="T22" fmla="*/ 4139 w 274"/>
                <a:gd name="T23" fmla="*/ 466 h 238"/>
                <a:gd name="T24" fmla="*/ 4334 w 274"/>
                <a:gd name="T25" fmla="*/ 556 h 238"/>
                <a:gd name="T26" fmla="*/ 4397 w 274"/>
                <a:gd name="T27" fmla="*/ 750 h 238"/>
                <a:gd name="T28" fmla="*/ 4166 w 274"/>
                <a:gd name="T29" fmla="*/ 796 h 238"/>
                <a:gd name="T30" fmla="*/ 3991 w 274"/>
                <a:gd name="T31" fmla="*/ 957 h 238"/>
                <a:gd name="T32" fmla="*/ 3901 w 274"/>
                <a:gd name="T33" fmla="*/ 1027 h 238"/>
                <a:gd name="T34" fmla="*/ 3793 w 274"/>
                <a:gd name="T35" fmla="*/ 1146 h 238"/>
                <a:gd name="T36" fmla="*/ 3944 w 274"/>
                <a:gd name="T37" fmla="*/ 1308 h 238"/>
                <a:gd name="T38" fmla="*/ 3678 w 274"/>
                <a:gd name="T39" fmla="*/ 1432 h 238"/>
                <a:gd name="T40" fmla="*/ 3424 w 274"/>
                <a:gd name="T41" fmla="*/ 1554 h 238"/>
                <a:gd name="T42" fmla="*/ 3098 w 274"/>
                <a:gd name="T43" fmla="*/ 1740 h 238"/>
                <a:gd name="T44" fmla="*/ 2810 w 274"/>
                <a:gd name="T45" fmla="*/ 1805 h 238"/>
                <a:gd name="T46" fmla="*/ 2587 w 274"/>
                <a:gd name="T47" fmla="*/ 1840 h 238"/>
                <a:gd name="T48" fmla="*/ 2611 w 274"/>
                <a:gd name="T49" fmla="*/ 1919 h 238"/>
                <a:gd name="T50" fmla="*/ 2700 w 274"/>
                <a:gd name="T51" fmla="*/ 2105 h 238"/>
                <a:gd name="T52" fmla="*/ 2439 w 274"/>
                <a:gd name="T53" fmla="*/ 2255 h 238"/>
                <a:gd name="T54" fmla="*/ 2105 w 274"/>
                <a:gd name="T55" fmla="*/ 2174 h 238"/>
                <a:gd name="T56" fmla="*/ 1922 w 274"/>
                <a:gd name="T57" fmla="*/ 2156 h 238"/>
                <a:gd name="T58" fmla="*/ 1426 w 274"/>
                <a:gd name="T59" fmla="*/ 2249 h 238"/>
                <a:gd name="T60" fmla="*/ 1020 w 274"/>
                <a:gd name="T61" fmla="*/ 2156 h 238"/>
                <a:gd name="T62" fmla="*/ 890 w 274"/>
                <a:gd name="T63" fmla="*/ 1919 h 238"/>
                <a:gd name="T64" fmla="*/ 470 w 274"/>
                <a:gd name="T65" fmla="*/ 1833 h 238"/>
                <a:gd name="T66" fmla="*/ 228 w 274"/>
                <a:gd name="T67" fmla="*/ 1772 h 238"/>
                <a:gd name="T68" fmla="*/ 0 w 274"/>
                <a:gd name="T69" fmla="*/ 1676 h 238"/>
                <a:gd name="T70" fmla="*/ 0 w 274"/>
                <a:gd name="T71" fmla="*/ 1512 h 238"/>
                <a:gd name="T72" fmla="*/ 177 w 274"/>
                <a:gd name="T73" fmla="*/ 1455 h 238"/>
                <a:gd name="T74" fmla="*/ 402 w 274"/>
                <a:gd name="T75" fmla="*/ 1385 h 238"/>
                <a:gd name="T76" fmla="*/ 536 w 274"/>
                <a:gd name="T77" fmla="*/ 1494 h 238"/>
                <a:gd name="T78" fmla="*/ 859 w 274"/>
                <a:gd name="T79" fmla="*/ 1670 h 238"/>
                <a:gd name="T80" fmla="*/ 1020 w 274"/>
                <a:gd name="T81" fmla="*/ 1676 h 238"/>
                <a:gd name="T82" fmla="*/ 1179 w 274"/>
                <a:gd name="T83" fmla="*/ 1772 h 238"/>
                <a:gd name="T84" fmla="*/ 1349 w 274"/>
                <a:gd name="T85" fmla="*/ 1866 h 238"/>
                <a:gd name="T86" fmla="*/ 1426 w 274"/>
                <a:gd name="T87" fmla="*/ 1883 h 238"/>
                <a:gd name="T88" fmla="*/ 1795 w 274"/>
                <a:gd name="T89" fmla="*/ 1785 h 238"/>
                <a:gd name="T90" fmla="*/ 2189 w 274"/>
                <a:gd name="T91" fmla="*/ 1472 h 238"/>
                <a:gd name="T92" fmla="*/ 2476 w 274"/>
                <a:gd name="T93" fmla="*/ 1248 h 238"/>
                <a:gd name="T94" fmla="*/ 2476 w 274"/>
                <a:gd name="T95" fmla="*/ 837 h 2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74"/>
                <a:gd name="T145" fmla="*/ 0 h 238"/>
                <a:gd name="T146" fmla="*/ 274 w 274"/>
                <a:gd name="T147" fmla="*/ 238 h 23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74" h="238">
                  <a:moveTo>
                    <a:pt x="153" y="81"/>
                  </a:moveTo>
                  <a:lnTo>
                    <a:pt x="151" y="72"/>
                  </a:lnTo>
                  <a:lnTo>
                    <a:pt x="152" y="63"/>
                  </a:lnTo>
                  <a:lnTo>
                    <a:pt x="155" y="61"/>
                  </a:lnTo>
                  <a:lnTo>
                    <a:pt x="155" y="59"/>
                  </a:lnTo>
                  <a:lnTo>
                    <a:pt x="152" y="57"/>
                  </a:lnTo>
                  <a:lnTo>
                    <a:pt x="151" y="52"/>
                  </a:lnTo>
                  <a:lnTo>
                    <a:pt x="145" y="52"/>
                  </a:lnTo>
                  <a:lnTo>
                    <a:pt x="146" y="48"/>
                  </a:lnTo>
                  <a:lnTo>
                    <a:pt x="150" y="42"/>
                  </a:lnTo>
                  <a:lnTo>
                    <a:pt x="155" y="39"/>
                  </a:lnTo>
                  <a:lnTo>
                    <a:pt x="157" y="36"/>
                  </a:lnTo>
                  <a:lnTo>
                    <a:pt x="161" y="35"/>
                  </a:lnTo>
                  <a:lnTo>
                    <a:pt x="163" y="31"/>
                  </a:lnTo>
                  <a:lnTo>
                    <a:pt x="167" y="28"/>
                  </a:lnTo>
                  <a:lnTo>
                    <a:pt x="171" y="30"/>
                  </a:lnTo>
                  <a:lnTo>
                    <a:pt x="179" y="30"/>
                  </a:lnTo>
                  <a:lnTo>
                    <a:pt x="183" y="28"/>
                  </a:lnTo>
                  <a:lnTo>
                    <a:pt x="185" y="24"/>
                  </a:lnTo>
                  <a:lnTo>
                    <a:pt x="188" y="22"/>
                  </a:lnTo>
                  <a:lnTo>
                    <a:pt x="191" y="26"/>
                  </a:lnTo>
                  <a:lnTo>
                    <a:pt x="196" y="25"/>
                  </a:lnTo>
                  <a:lnTo>
                    <a:pt x="199" y="23"/>
                  </a:lnTo>
                  <a:lnTo>
                    <a:pt x="201" y="25"/>
                  </a:lnTo>
                  <a:lnTo>
                    <a:pt x="201" y="28"/>
                  </a:lnTo>
                  <a:lnTo>
                    <a:pt x="202" y="30"/>
                  </a:lnTo>
                  <a:lnTo>
                    <a:pt x="212" y="30"/>
                  </a:lnTo>
                  <a:lnTo>
                    <a:pt x="219" y="30"/>
                  </a:lnTo>
                  <a:lnTo>
                    <a:pt x="232" y="21"/>
                  </a:lnTo>
                  <a:lnTo>
                    <a:pt x="232" y="15"/>
                  </a:lnTo>
                  <a:lnTo>
                    <a:pt x="232" y="10"/>
                  </a:lnTo>
                  <a:lnTo>
                    <a:pt x="236" y="9"/>
                  </a:lnTo>
                  <a:lnTo>
                    <a:pt x="239" y="7"/>
                  </a:lnTo>
                  <a:lnTo>
                    <a:pt x="241" y="2"/>
                  </a:lnTo>
                  <a:lnTo>
                    <a:pt x="243" y="0"/>
                  </a:lnTo>
                  <a:lnTo>
                    <a:pt x="246" y="0"/>
                  </a:lnTo>
                  <a:lnTo>
                    <a:pt x="247" y="6"/>
                  </a:lnTo>
                  <a:lnTo>
                    <a:pt x="246" y="7"/>
                  </a:lnTo>
                  <a:lnTo>
                    <a:pt x="244" y="11"/>
                  </a:lnTo>
                  <a:lnTo>
                    <a:pt x="243" y="17"/>
                  </a:lnTo>
                  <a:lnTo>
                    <a:pt x="242" y="21"/>
                  </a:lnTo>
                  <a:lnTo>
                    <a:pt x="247" y="26"/>
                  </a:lnTo>
                  <a:lnTo>
                    <a:pt x="247" y="32"/>
                  </a:lnTo>
                  <a:lnTo>
                    <a:pt x="249" y="34"/>
                  </a:lnTo>
                  <a:lnTo>
                    <a:pt x="250" y="39"/>
                  </a:lnTo>
                  <a:lnTo>
                    <a:pt x="252" y="41"/>
                  </a:lnTo>
                  <a:lnTo>
                    <a:pt x="252" y="45"/>
                  </a:lnTo>
                  <a:lnTo>
                    <a:pt x="255" y="49"/>
                  </a:lnTo>
                  <a:lnTo>
                    <a:pt x="255" y="54"/>
                  </a:lnTo>
                  <a:lnTo>
                    <a:pt x="259" y="56"/>
                  </a:lnTo>
                  <a:lnTo>
                    <a:pt x="264" y="55"/>
                  </a:lnTo>
                  <a:lnTo>
                    <a:pt x="267" y="59"/>
                  </a:lnTo>
                  <a:lnTo>
                    <a:pt x="272" y="61"/>
                  </a:lnTo>
                  <a:lnTo>
                    <a:pt x="274" y="66"/>
                  </a:lnTo>
                  <a:lnTo>
                    <a:pt x="273" y="75"/>
                  </a:lnTo>
                  <a:lnTo>
                    <a:pt x="271" y="79"/>
                  </a:lnTo>
                  <a:lnTo>
                    <a:pt x="268" y="79"/>
                  </a:lnTo>
                  <a:lnTo>
                    <a:pt x="264" y="80"/>
                  </a:lnTo>
                  <a:lnTo>
                    <a:pt x="260" y="82"/>
                  </a:lnTo>
                  <a:lnTo>
                    <a:pt x="257" y="84"/>
                  </a:lnTo>
                  <a:lnTo>
                    <a:pt x="256" y="88"/>
                  </a:lnTo>
                  <a:lnTo>
                    <a:pt x="252" y="91"/>
                  </a:lnTo>
                  <a:lnTo>
                    <a:pt x="250" y="98"/>
                  </a:lnTo>
                  <a:lnTo>
                    <a:pt x="246" y="101"/>
                  </a:lnTo>
                  <a:lnTo>
                    <a:pt x="245" y="103"/>
                  </a:lnTo>
                  <a:lnTo>
                    <a:pt x="244" y="106"/>
                  </a:lnTo>
                  <a:lnTo>
                    <a:pt x="242" y="106"/>
                  </a:lnTo>
                  <a:lnTo>
                    <a:pt x="241" y="108"/>
                  </a:lnTo>
                  <a:lnTo>
                    <a:pt x="238" y="109"/>
                  </a:lnTo>
                  <a:lnTo>
                    <a:pt x="238" y="112"/>
                  </a:lnTo>
                  <a:lnTo>
                    <a:pt x="234" y="116"/>
                  </a:lnTo>
                  <a:lnTo>
                    <a:pt x="234" y="121"/>
                  </a:lnTo>
                  <a:lnTo>
                    <a:pt x="237" y="124"/>
                  </a:lnTo>
                  <a:lnTo>
                    <a:pt x="241" y="125"/>
                  </a:lnTo>
                  <a:lnTo>
                    <a:pt x="243" y="129"/>
                  </a:lnTo>
                  <a:lnTo>
                    <a:pt x="243" y="138"/>
                  </a:lnTo>
                  <a:lnTo>
                    <a:pt x="241" y="142"/>
                  </a:lnTo>
                  <a:lnTo>
                    <a:pt x="236" y="147"/>
                  </a:lnTo>
                  <a:lnTo>
                    <a:pt x="232" y="147"/>
                  </a:lnTo>
                  <a:lnTo>
                    <a:pt x="227" y="151"/>
                  </a:lnTo>
                  <a:lnTo>
                    <a:pt x="221" y="153"/>
                  </a:lnTo>
                  <a:lnTo>
                    <a:pt x="220" y="158"/>
                  </a:lnTo>
                  <a:lnTo>
                    <a:pt x="215" y="158"/>
                  </a:lnTo>
                  <a:lnTo>
                    <a:pt x="211" y="164"/>
                  </a:lnTo>
                  <a:lnTo>
                    <a:pt x="204" y="170"/>
                  </a:lnTo>
                  <a:lnTo>
                    <a:pt x="197" y="179"/>
                  </a:lnTo>
                  <a:lnTo>
                    <a:pt x="197" y="182"/>
                  </a:lnTo>
                  <a:lnTo>
                    <a:pt x="191" y="183"/>
                  </a:lnTo>
                  <a:lnTo>
                    <a:pt x="189" y="181"/>
                  </a:lnTo>
                  <a:lnTo>
                    <a:pt x="185" y="181"/>
                  </a:lnTo>
                  <a:lnTo>
                    <a:pt x="179" y="187"/>
                  </a:lnTo>
                  <a:lnTo>
                    <a:pt x="173" y="190"/>
                  </a:lnTo>
                  <a:lnTo>
                    <a:pt x="172" y="187"/>
                  </a:lnTo>
                  <a:lnTo>
                    <a:pt x="163" y="190"/>
                  </a:lnTo>
                  <a:lnTo>
                    <a:pt x="162" y="193"/>
                  </a:lnTo>
                  <a:lnTo>
                    <a:pt x="160" y="195"/>
                  </a:lnTo>
                  <a:lnTo>
                    <a:pt x="160" y="197"/>
                  </a:lnTo>
                  <a:lnTo>
                    <a:pt x="163" y="199"/>
                  </a:lnTo>
                  <a:lnTo>
                    <a:pt x="163" y="201"/>
                  </a:lnTo>
                  <a:lnTo>
                    <a:pt x="161" y="202"/>
                  </a:lnTo>
                  <a:lnTo>
                    <a:pt x="161" y="210"/>
                  </a:lnTo>
                  <a:lnTo>
                    <a:pt x="162" y="216"/>
                  </a:lnTo>
                  <a:lnTo>
                    <a:pt x="166" y="218"/>
                  </a:lnTo>
                  <a:lnTo>
                    <a:pt x="166" y="222"/>
                  </a:lnTo>
                  <a:lnTo>
                    <a:pt x="163" y="223"/>
                  </a:lnTo>
                  <a:lnTo>
                    <a:pt x="156" y="228"/>
                  </a:lnTo>
                  <a:lnTo>
                    <a:pt x="154" y="232"/>
                  </a:lnTo>
                  <a:lnTo>
                    <a:pt x="150" y="238"/>
                  </a:lnTo>
                  <a:lnTo>
                    <a:pt x="144" y="237"/>
                  </a:lnTo>
                  <a:lnTo>
                    <a:pt x="141" y="233"/>
                  </a:lnTo>
                  <a:lnTo>
                    <a:pt x="136" y="229"/>
                  </a:lnTo>
                  <a:lnTo>
                    <a:pt x="130" y="229"/>
                  </a:lnTo>
                  <a:lnTo>
                    <a:pt x="129" y="233"/>
                  </a:lnTo>
                  <a:lnTo>
                    <a:pt x="125" y="231"/>
                  </a:lnTo>
                  <a:lnTo>
                    <a:pt x="126" y="228"/>
                  </a:lnTo>
                  <a:lnTo>
                    <a:pt x="119" y="227"/>
                  </a:lnTo>
                  <a:lnTo>
                    <a:pt x="111" y="228"/>
                  </a:lnTo>
                  <a:lnTo>
                    <a:pt x="102" y="233"/>
                  </a:lnTo>
                  <a:lnTo>
                    <a:pt x="96" y="236"/>
                  </a:lnTo>
                  <a:lnTo>
                    <a:pt x="88" y="237"/>
                  </a:lnTo>
                  <a:lnTo>
                    <a:pt x="79" y="237"/>
                  </a:lnTo>
                  <a:lnTo>
                    <a:pt x="76" y="234"/>
                  </a:lnTo>
                  <a:lnTo>
                    <a:pt x="69" y="230"/>
                  </a:lnTo>
                  <a:lnTo>
                    <a:pt x="63" y="227"/>
                  </a:lnTo>
                  <a:lnTo>
                    <a:pt x="61" y="222"/>
                  </a:lnTo>
                  <a:lnTo>
                    <a:pt x="59" y="211"/>
                  </a:lnTo>
                  <a:lnTo>
                    <a:pt x="58" y="204"/>
                  </a:lnTo>
                  <a:lnTo>
                    <a:pt x="55" y="202"/>
                  </a:lnTo>
                  <a:lnTo>
                    <a:pt x="48" y="199"/>
                  </a:lnTo>
                  <a:lnTo>
                    <a:pt x="43" y="199"/>
                  </a:lnTo>
                  <a:lnTo>
                    <a:pt x="36" y="195"/>
                  </a:lnTo>
                  <a:lnTo>
                    <a:pt x="29" y="193"/>
                  </a:lnTo>
                  <a:lnTo>
                    <a:pt x="23" y="193"/>
                  </a:lnTo>
                  <a:lnTo>
                    <a:pt x="22" y="191"/>
                  </a:lnTo>
                  <a:lnTo>
                    <a:pt x="19" y="187"/>
                  </a:lnTo>
                  <a:lnTo>
                    <a:pt x="14" y="187"/>
                  </a:lnTo>
                  <a:lnTo>
                    <a:pt x="11" y="185"/>
                  </a:lnTo>
                  <a:lnTo>
                    <a:pt x="7" y="181"/>
                  </a:lnTo>
                  <a:lnTo>
                    <a:pt x="4" y="181"/>
                  </a:lnTo>
                  <a:lnTo>
                    <a:pt x="0" y="177"/>
                  </a:lnTo>
                  <a:lnTo>
                    <a:pt x="2" y="173"/>
                  </a:lnTo>
                  <a:lnTo>
                    <a:pt x="4" y="168"/>
                  </a:lnTo>
                  <a:lnTo>
                    <a:pt x="3" y="163"/>
                  </a:lnTo>
                  <a:lnTo>
                    <a:pt x="0" y="160"/>
                  </a:lnTo>
                  <a:lnTo>
                    <a:pt x="1" y="158"/>
                  </a:lnTo>
                  <a:lnTo>
                    <a:pt x="6" y="160"/>
                  </a:lnTo>
                  <a:lnTo>
                    <a:pt x="8" y="158"/>
                  </a:lnTo>
                  <a:lnTo>
                    <a:pt x="11" y="153"/>
                  </a:lnTo>
                  <a:lnTo>
                    <a:pt x="15" y="151"/>
                  </a:lnTo>
                  <a:lnTo>
                    <a:pt x="18" y="150"/>
                  </a:lnTo>
                  <a:lnTo>
                    <a:pt x="20" y="146"/>
                  </a:lnTo>
                  <a:lnTo>
                    <a:pt x="25" y="146"/>
                  </a:lnTo>
                  <a:lnTo>
                    <a:pt x="28" y="149"/>
                  </a:lnTo>
                  <a:lnTo>
                    <a:pt x="28" y="152"/>
                  </a:lnTo>
                  <a:lnTo>
                    <a:pt x="30" y="157"/>
                  </a:lnTo>
                  <a:lnTo>
                    <a:pt x="33" y="157"/>
                  </a:lnTo>
                  <a:lnTo>
                    <a:pt x="36" y="161"/>
                  </a:lnTo>
                  <a:lnTo>
                    <a:pt x="43" y="166"/>
                  </a:lnTo>
                  <a:lnTo>
                    <a:pt x="49" y="172"/>
                  </a:lnTo>
                  <a:lnTo>
                    <a:pt x="53" y="176"/>
                  </a:lnTo>
                  <a:lnTo>
                    <a:pt x="53" y="178"/>
                  </a:lnTo>
                  <a:lnTo>
                    <a:pt x="54" y="179"/>
                  </a:lnTo>
                  <a:lnTo>
                    <a:pt x="58" y="177"/>
                  </a:lnTo>
                  <a:lnTo>
                    <a:pt x="63" y="177"/>
                  </a:lnTo>
                  <a:lnTo>
                    <a:pt x="63" y="181"/>
                  </a:lnTo>
                  <a:lnTo>
                    <a:pt x="65" y="184"/>
                  </a:lnTo>
                  <a:lnTo>
                    <a:pt x="69" y="186"/>
                  </a:lnTo>
                  <a:lnTo>
                    <a:pt x="72" y="187"/>
                  </a:lnTo>
                  <a:lnTo>
                    <a:pt x="72" y="191"/>
                  </a:lnTo>
                  <a:lnTo>
                    <a:pt x="73" y="196"/>
                  </a:lnTo>
                  <a:lnTo>
                    <a:pt x="77" y="196"/>
                  </a:lnTo>
                  <a:lnTo>
                    <a:pt x="83" y="197"/>
                  </a:lnTo>
                  <a:lnTo>
                    <a:pt x="84" y="199"/>
                  </a:lnTo>
                  <a:lnTo>
                    <a:pt x="84" y="203"/>
                  </a:lnTo>
                  <a:lnTo>
                    <a:pt x="86" y="203"/>
                  </a:lnTo>
                  <a:lnTo>
                    <a:pt x="88" y="199"/>
                  </a:lnTo>
                  <a:lnTo>
                    <a:pt x="92" y="197"/>
                  </a:lnTo>
                  <a:lnTo>
                    <a:pt x="92" y="193"/>
                  </a:lnTo>
                  <a:lnTo>
                    <a:pt x="101" y="191"/>
                  </a:lnTo>
                  <a:lnTo>
                    <a:pt x="110" y="188"/>
                  </a:lnTo>
                  <a:lnTo>
                    <a:pt x="117" y="181"/>
                  </a:lnTo>
                  <a:lnTo>
                    <a:pt x="121" y="171"/>
                  </a:lnTo>
                  <a:lnTo>
                    <a:pt x="126" y="165"/>
                  </a:lnTo>
                  <a:lnTo>
                    <a:pt x="135" y="156"/>
                  </a:lnTo>
                  <a:lnTo>
                    <a:pt x="144" y="149"/>
                  </a:lnTo>
                  <a:lnTo>
                    <a:pt x="150" y="142"/>
                  </a:lnTo>
                  <a:lnTo>
                    <a:pt x="154" y="136"/>
                  </a:lnTo>
                  <a:lnTo>
                    <a:pt x="153" y="131"/>
                  </a:lnTo>
                  <a:lnTo>
                    <a:pt x="157" y="119"/>
                  </a:lnTo>
                  <a:lnTo>
                    <a:pt x="162" y="104"/>
                  </a:lnTo>
                  <a:lnTo>
                    <a:pt x="155" y="98"/>
                  </a:lnTo>
                  <a:lnTo>
                    <a:pt x="153" y="88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8" name="Freeform 78"/>
            <p:cNvSpPr>
              <a:spLocks noChangeAspect="1"/>
            </p:cNvSpPr>
            <p:nvPr/>
          </p:nvSpPr>
          <p:spPr bwMode="auto">
            <a:xfrm rot="-547267">
              <a:off x="3636" y="2053"/>
              <a:ext cx="265" cy="364"/>
            </a:xfrm>
            <a:custGeom>
              <a:avLst/>
              <a:gdLst>
                <a:gd name="T0" fmla="*/ 1 w 521"/>
                <a:gd name="T1" fmla="*/ 1 h 629"/>
                <a:gd name="T2" fmla="*/ 1 w 521"/>
                <a:gd name="T3" fmla="*/ 1 h 629"/>
                <a:gd name="T4" fmla="*/ 1 w 521"/>
                <a:gd name="T5" fmla="*/ 1 h 629"/>
                <a:gd name="T6" fmla="*/ 1 w 521"/>
                <a:gd name="T7" fmla="*/ 1 h 629"/>
                <a:gd name="T8" fmla="*/ 1 w 521"/>
                <a:gd name="T9" fmla="*/ 1 h 629"/>
                <a:gd name="T10" fmla="*/ 1 w 521"/>
                <a:gd name="T11" fmla="*/ 1 h 629"/>
                <a:gd name="T12" fmla="*/ 1 w 521"/>
                <a:gd name="T13" fmla="*/ 1 h 629"/>
                <a:gd name="T14" fmla="*/ 1 w 521"/>
                <a:gd name="T15" fmla="*/ 1 h 629"/>
                <a:gd name="T16" fmla="*/ 1 w 521"/>
                <a:gd name="T17" fmla="*/ 1 h 629"/>
                <a:gd name="T18" fmla="*/ 1 w 521"/>
                <a:gd name="T19" fmla="*/ 1 h 629"/>
                <a:gd name="T20" fmla="*/ 1 w 521"/>
                <a:gd name="T21" fmla="*/ 1 h 629"/>
                <a:gd name="T22" fmla="*/ 1 w 521"/>
                <a:gd name="T23" fmla="*/ 1 h 629"/>
                <a:gd name="T24" fmla="*/ 1 w 521"/>
                <a:gd name="T25" fmla="*/ 1 h 629"/>
                <a:gd name="T26" fmla="*/ 1 w 521"/>
                <a:gd name="T27" fmla="*/ 1 h 629"/>
                <a:gd name="T28" fmla="*/ 1 w 521"/>
                <a:gd name="T29" fmla="*/ 1 h 629"/>
                <a:gd name="T30" fmla="*/ 1 w 521"/>
                <a:gd name="T31" fmla="*/ 1 h 629"/>
                <a:gd name="T32" fmla="*/ 1 w 521"/>
                <a:gd name="T33" fmla="*/ 1 h 629"/>
                <a:gd name="T34" fmla="*/ 1 w 521"/>
                <a:gd name="T35" fmla="*/ 1 h 629"/>
                <a:gd name="T36" fmla="*/ 1 w 521"/>
                <a:gd name="T37" fmla="*/ 1 h 629"/>
                <a:gd name="T38" fmla="*/ 1 w 521"/>
                <a:gd name="T39" fmla="*/ 1 h 629"/>
                <a:gd name="T40" fmla="*/ 1 w 521"/>
                <a:gd name="T41" fmla="*/ 1 h 629"/>
                <a:gd name="T42" fmla="*/ 1 w 521"/>
                <a:gd name="T43" fmla="*/ 1 h 629"/>
                <a:gd name="T44" fmla="*/ 1 w 521"/>
                <a:gd name="T45" fmla="*/ 1 h 629"/>
                <a:gd name="T46" fmla="*/ 1 w 521"/>
                <a:gd name="T47" fmla="*/ 1 h 629"/>
                <a:gd name="T48" fmla="*/ 1 w 521"/>
                <a:gd name="T49" fmla="*/ 1 h 629"/>
                <a:gd name="T50" fmla="*/ 1 w 521"/>
                <a:gd name="T51" fmla="*/ 1 h 629"/>
                <a:gd name="T52" fmla="*/ 1 w 521"/>
                <a:gd name="T53" fmla="*/ 1 h 629"/>
                <a:gd name="T54" fmla="*/ 1 w 521"/>
                <a:gd name="T55" fmla="*/ 1 h 629"/>
                <a:gd name="T56" fmla="*/ 1 w 521"/>
                <a:gd name="T57" fmla="*/ 1 h 629"/>
                <a:gd name="T58" fmla="*/ 1 w 521"/>
                <a:gd name="T59" fmla="*/ 1 h 629"/>
                <a:gd name="T60" fmla="*/ 1 w 521"/>
                <a:gd name="T61" fmla="*/ 1 h 629"/>
                <a:gd name="T62" fmla="*/ 1 w 521"/>
                <a:gd name="T63" fmla="*/ 1 h 629"/>
                <a:gd name="T64" fmla="*/ 1 w 521"/>
                <a:gd name="T65" fmla="*/ 1 h 629"/>
                <a:gd name="T66" fmla="*/ 1 w 521"/>
                <a:gd name="T67" fmla="*/ 1 h 629"/>
                <a:gd name="T68" fmla="*/ 1 w 521"/>
                <a:gd name="T69" fmla="*/ 1 h 629"/>
                <a:gd name="T70" fmla="*/ 1 w 521"/>
                <a:gd name="T71" fmla="*/ 1 h 629"/>
                <a:gd name="T72" fmla="*/ 1 w 521"/>
                <a:gd name="T73" fmla="*/ 1 h 629"/>
                <a:gd name="T74" fmla="*/ 1 w 521"/>
                <a:gd name="T75" fmla="*/ 1 h 629"/>
                <a:gd name="T76" fmla="*/ 1 w 521"/>
                <a:gd name="T77" fmla="*/ 1 h 629"/>
                <a:gd name="T78" fmla="*/ 1 w 521"/>
                <a:gd name="T79" fmla="*/ 1 h 629"/>
                <a:gd name="T80" fmla="*/ 1 w 521"/>
                <a:gd name="T81" fmla="*/ 1 h 629"/>
                <a:gd name="T82" fmla="*/ 1 w 521"/>
                <a:gd name="T83" fmla="*/ 1 h 629"/>
                <a:gd name="T84" fmla="*/ 1 w 521"/>
                <a:gd name="T85" fmla="*/ 1 h 629"/>
                <a:gd name="T86" fmla="*/ 1 w 521"/>
                <a:gd name="T87" fmla="*/ 1 h 629"/>
                <a:gd name="T88" fmla="*/ 1 w 521"/>
                <a:gd name="T89" fmla="*/ 1 h 629"/>
                <a:gd name="T90" fmla="*/ 1 w 521"/>
                <a:gd name="T91" fmla="*/ 1 h 629"/>
                <a:gd name="T92" fmla="*/ 1 w 521"/>
                <a:gd name="T93" fmla="*/ 1 h 629"/>
                <a:gd name="T94" fmla="*/ 1 w 521"/>
                <a:gd name="T95" fmla="*/ 1 h 629"/>
                <a:gd name="T96" fmla="*/ 1 w 521"/>
                <a:gd name="T97" fmla="*/ 2 h 629"/>
                <a:gd name="T98" fmla="*/ 1 w 521"/>
                <a:gd name="T99" fmla="*/ 2 h 629"/>
                <a:gd name="T100" fmla="*/ 1 w 521"/>
                <a:gd name="T101" fmla="*/ 2 h 629"/>
                <a:gd name="T102" fmla="*/ 1 w 521"/>
                <a:gd name="T103" fmla="*/ 2 h 62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21"/>
                <a:gd name="T157" fmla="*/ 0 h 629"/>
                <a:gd name="T158" fmla="*/ 521 w 521"/>
                <a:gd name="T159" fmla="*/ 629 h 62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21" h="629">
                  <a:moveTo>
                    <a:pt x="5" y="597"/>
                  </a:moveTo>
                  <a:lnTo>
                    <a:pt x="0" y="584"/>
                  </a:lnTo>
                  <a:lnTo>
                    <a:pt x="5" y="576"/>
                  </a:lnTo>
                  <a:lnTo>
                    <a:pt x="23" y="565"/>
                  </a:lnTo>
                  <a:lnTo>
                    <a:pt x="30" y="563"/>
                  </a:lnTo>
                  <a:lnTo>
                    <a:pt x="30" y="554"/>
                  </a:lnTo>
                  <a:lnTo>
                    <a:pt x="20" y="550"/>
                  </a:lnTo>
                  <a:lnTo>
                    <a:pt x="18" y="537"/>
                  </a:lnTo>
                  <a:lnTo>
                    <a:pt x="18" y="520"/>
                  </a:lnTo>
                  <a:lnTo>
                    <a:pt x="23" y="518"/>
                  </a:lnTo>
                  <a:lnTo>
                    <a:pt x="23" y="514"/>
                  </a:lnTo>
                  <a:lnTo>
                    <a:pt x="15" y="509"/>
                  </a:lnTo>
                  <a:lnTo>
                    <a:pt x="15" y="505"/>
                  </a:lnTo>
                  <a:lnTo>
                    <a:pt x="20" y="501"/>
                  </a:lnTo>
                  <a:lnTo>
                    <a:pt x="23" y="494"/>
                  </a:lnTo>
                  <a:lnTo>
                    <a:pt x="45" y="488"/>
                  </a:lnTo>
                  <a:lnTo>
                    <a:pt x="48" y="494"/>
                  </a:lnTo>
                  <a:lnTo>
                    <a:pt x="63" y="488"/>
                  </a:lnTo>
                  <a:lnTo>
                    <a:pt x="78" y="475"/>
                  </a:lnTo>
                  <a:lnTo>
                    <a:pt x="88" y="475"/>
                  </a:lnTo>
                  <a:lnTo>
                    <a:pt x="93" y="479"/>
                  </a:lnTo>
                  <a:lnTo>
                    <a:pt x="108" y="477"/>
                  </a:lnTo>
                  <a:lnTo>
                    <a:pt x="108" y="471"/>
                  </a:lnTo>
                  <a:lnTo>
                    <a:pt x="126" y="451"/>
                  </a:lnTo>
                  <a:lnTo>
                    <a:pt x="143" y="439"/>
                  </a:lnTo>
                  <a:lnTo>
                    <a:pt x="154" y="426"/>
                  </a:lnTo>
                  <a:lnTo>
                    <a:pt x="166" y="426"/>
                  </a:lnTo>
                  <a:lnTo>
                    <a:pt x="169" y="415"/>
                  </a:lnTo>
                  <a:lnTo>
                    <a:pt x="184" y="411"/>
                  </a:lnTo>
                  <a:lnTo>
                    <a:pt x="196" y="402"/>
                  </a:lnTo>
                  <a:lnTo>
                    <a:pt x="206" y="402"/>
                  </a:lnTo>
                  <a:lnTo>
                    <a:pt x="219" y="392"/>
                  </a:lnTo>
                  <a:lnTo>
                    <a:pt x="224" y="383"/>
                  </a:lnTo>
                  <a:lnTo>
                    <a:pt x="224" y="364"/>
                  </a:lnTo>
                  <a:lnTo>
                    <a:pt x="219" y="355"/>
                  </a:lnTo>
                  <a:lnTo>
                    <a:pt x="209" y="353"/>
                  </a:lnTo>
                  <a:lnTo>
                    <a:pt x="201" y="347"/>
                  </a:lnTo>
                  <a:lnTo>
                    <a:pt x="201" y="342"/>
                  </a:lnTo>
                  <a:lnTo>
                    <a:pt x="201" y="336"/>
                  </a:lnTo>
                  <a:lnTo>
                    <a:pt x="211" y="327"/>
                  </a:lnTo>
                  <a:lnTo>
                    <a:pt x="211" y="321"/>
                  </a:lnTo>
                  <a:lnTo>
                    <a:pt x="219" y="319"/>
                  </a:lnTo>
                  <a:lnTo>
                    <a:pt x="221" y="314"/>
                  </a:lnTo>
                  <a:lnTo>
                    <a:pt x="226" y="314"/>
                  </a:lnTo>
                  <a:lnTo>
                    <a:pt x="229" y="308"/>
                  </a:lnTo>
                  <a:lnTo>
                    <a:pt x="231" y="304"/>
                  </a:lnTo>
                  <a:lnTo>
                    <a:pt x="242" y="297"/>
                  </a:lnTo>
                  <a:lnTo>
                    <a:pt x="247" y="282"/>
                  </a:lnTo>
                  <a:lnTo>
                    <a:pt x="257" y="276"/>
                  </a:lnTo>
                  <a:lnTo>
                    <a:pt x="259" y="267"/>
                  </a:lnTo>
                  <a:lnTo>
                    <a:pt x="267" y="263"/>
                  </a:lnTo>
                  <a:lnTo>
                    <a:pt x="277" y="259"/>
                  </a:lnTo>
                  <a:lnTo>
                    <a:pt x="287" y="257"/>
                  </a:lnTo>
                  <a:lnTo>
                    <a:pt x="294" y="257"/>
                  </a:lnTo>
                  <a:lnTo>
                    <a:pt x="299" y="248"/>
                  </a:lnTo>
                  <a:lnTo>
                    <a:pt x="302" y="229"/>
                  </a:lnTo>
                  <a:lnTo>
                    <a:pt x="297" y="218"/>
                  </a:lnTo>
                  <a:lnTo>
                    <a:pt x="284" y="214"/>
                  </a:lnTo>
                  <a:lnTo>
                    <a:pt x="277" y="205"/>
                  </a:lnTo>
                  <a:lnTo>
                    <a:pt x="264" y="207"/>
                  </a:lnTo>
                  <a:lnTo>
                    <a:pt x="254" y="203"/>
                  </a:lnTo>
                  <a:lnTo>
                    <a:pt x="254" y="192"/>
                  </a:lnTo>
                  <a:lnTo>
                    <a:pt x="247" y="184"/>
                  </a:lnTo>
                  <a:lnTo>
                    <a:pt x="247" y="175"/>
                  </a:lnTo>
                  <a:lnTo>
                    <a:pt x="242" y="171"/>
                  </a:lnTo>
                  <a:lnTo>
                    <a:pt x="239" y="160"/>
                  </a:lnTo>
                  <a:lnTo>
                    <a:pt x="234" y="156"/>
                  </a:lnTo>
                  <a:lnTo>
                    <a:pt x="234" y="143"/>
                  </a:lnTo>
                  <a:lnTo>
                    <a:pt x="221" y="133"/>
                  </a:lnTo>
                  <a:lnTo>
                    <a:pt x="224" y="124"/>
                  </a:lnTo>
                  <a:lnTo>
                    <a:pt x="224" y="118"/>
                  </a:lnTo>
                  <a:lnTo>
                    <a:pt x="226" y="111"/>
                  </a:lnTo>
                  <a:lnTo>
                    <a:pt x="234" y="111"/>
                  </a:lnTo>
                  <a:lnTo>
                    <a:pt x="237" y="111"/>
                  </a:lnTo>
                  <a:lnTo>
                    <a:pt x="242" y="113"/>
                  </a:lnTo>
                  <a:lnTo>
                    <a:pt x="259" y="115"/>
                  </a:lnTo>
                  <a:lnTo>
                    <a:pt x="264" y="111"/>
                  </a:lnTo>
                  <a:lnTo>
                    <a:pt x="272" y="105"/>
                  </a:lnTo>
                  <a:lnTo>
                    <a:pt x="279" y="107"/>
                  </a:lnTo>
                  <a:lnTo>
                    <a:pt x="284" y="100"/>
                  </a:lnTo>
                  <a:lnTo>
                    <a:pt x="284" y="94"/>
                  </a:lnTo>
                  <a:lnTo>
                    <a:pt x="279" y="90"/>
                  </a:lnTo>
                  <a:lnTo>
                    <a:pt x="282" y="85"/>
                  </a:lnTo>
                  <a:lnTo>
                    <a:pt x="282" y="79"/>
                  </a:lnTo>
                  <a:lnTo>
                    <a:pt x="274" y="77"/>
                  </a:lnTo>
                  <a:lnTo>
                    <a:pt x="272" y="83"/>
                  </a:lnTo>
                  <a:lnTo>
                    <a:pt x="262" y="73"/>
                  </a:lnTo>
                  <a:lnTo>
                    <a:pt x="264" y="66"/>
                  </a:lnTo>
                  <a:lnTo>
                    <a:pt x="264" y="60"/>
                  </a:lnTo>
                  <a:lnTo>
                    <a:pt x="257" y="60"/>
                  </a:lnTo>
                  <a:lnTo>
                    <a:pt x="254" y="49"/>
                  </a:lnTo>
                  <a:lnTo>
                    <a:pt x="259" y="45"/>
                  </a:lnTo>
                  <a:lnTo>
                    <a:pt x="262" y="30"/>
                  </a:lnTo>
                  <a:lnTo>
                    <a:pt x="264" y="26"/>
                  </a:lnTo>
                  <a:lnTo>
                    <a:pt x="262" y="21"/>
                  </a:lnTo>
                  <a:lnTo>
                    <a:pt x="262" y="15"/>
                  </a:lnTo>
                  <a:lnTo>
                    <a:pt x="269" y="8"/>
                  </a:lnTo>
                  <a:lnTo>
                    <a:pt x="277" y="8"/>
                  </a:lnTo>
                  <a:lnTo>
                    <a:pt x="289" y="8"/>
                  </a:lnTo>
                  <a:lnTo>
                    <a:pt x="302" y="11"/>
                  </a:lnTo>
                  <a:lnTo>
                    <a:pt x="307" y="6"/>
                  </a:lnTo>
                  <a:lnTo>
                    <a:pt x="307" y="0"/>
                  </a:lnTo>
                  <a:lnTo>
                    <a:pt x="314" y="8"/>
                  </a:lnTo>
                  <a:lnTo>
                    <a:pt x="322" y="21"/>
                  </a:lnTo>
                  <a:lnTo>
                    <a:pt x="320" y="30"/>
                  </a:lnTo>
                  <a:lnTo>
                    <a:pt x="320" y="36"/>
                  </a:lnTo>
                  <a:lnTo>
                    <a:pt x="325" y="36"/>
                  </a:lnTo>
                  <a:lnTo>
                    <a:pt x="325" y="41"/>
                  </a:lnTo>
                  <a:lnTo>
                    <a:pt x="322" y="47"/>
                  </a:lnTo>
                  <a:lnTo>
                    <a:pt x="327" y="49"/>
                  </a:lnTo>
                  <a:lnTo>
                    <a:pt x="335" y="38"/>
                  </a:lnTo>
                  <a:lnTo>
                    <a:pt x="342" y="41"/>
                  </a:lnTo>
                  <a:lnTo>
                    <a:pt x="345" y="51"/>
                  </a:lnTo>
                  <a:lnTo>
                    <a:pt x="357" y="75"/>
                  </a:lnTo>
                  <a:lnTo>
                    <a:pt x="372" y="79"/>
                  </a:lnTo>
                  <a:lnTo>
                    <a:pt x="370" y="85"/>
                  </a:lnTo>
                  <a:lnTo>
                    <a:pt x="380" y="100"/>
                  </a:lnTo>
                  <a:lnTo>
                    <a:pt x="395" y="105"/>
                  </a:lnTo>
                  <a:lnTo>
                    <a:pt x="403" y="111"/>
                  </a:lnTo>
                  <a:lnTo>
                    <a:pt x="392" y="115"/>
                  </a:lnTo>
                  <a:lnTo>
                    <a:pt x="387" y="120"/>
                  </a:lnTo>
                  <a:lnTo>
                    <a:pt x="392" y="128"/>
                  </a:lnTo>
                  <a:lnTo>
                    <a:pt x="400" y="133"/>
                  </a:lnTo>
                  <a:lnTo>
                    <a:pt x="415" y="120"/>
                  </a:lnTo>
                  <a:lnTo>
                    <a:pt x="428" y="115"/>
                  </a:lnTo>
                  <a:lnTo>
                    <a:pt x="438" y="120"/>
                  </a:lnTo>
                  <a:lnTo>
                    <a:pt x="440" y="137"/>
                  </a:lnTo>
                  <a:lnTo>
                    <a:pt x="440" y="145"/>
                  </a:lnTo>
                  <a:lnTo>
                    <a:pt x="450" y="148"/>
                  </a:lnTo>
                  <a:lnTo>
                    <a:pt x="460" y="137"/>
                  </a:lnTo>
                  <a:lnTo>
                    <a:pt x="470" y="145"/>
                  </a:lnTo>
                  <a:lnTo>
                    <a:pt x="470" y="154"/>
                  </a:lnTo>
                  <a:lnTo>
                    <a:pt x="475" y="160"/>
                  </a:lnTo>
                  <a:lnTo>
                    <a:pt x="475" y="171"/>
                  </a:lnTo>
                  <a:lnTo>
                    <a:pt x="473" y="180"/>
                  </a:lnTo>
                  <a:lnTo>
                    <a:pt x="475" y="184"/>
                  </a:lnTo>
                  <a:lnTo>
                    <a:pt x="486" y="184"/>
                  </a:lnTo>
                  <a:lnTo>
                    <a:pt x="488" y="192"/>
                  </a:lnTo>
                  <a:lnTo>
                    <a:pt x="498" y="199"/>
                  </a:lnTo>
                  <a:lnTo>
                    <a:pt x="496" y="203"/>
                  </a:lnTo>
                  <a:lnTo>
                    <a:pt x="488" y="203"/>
                  </a:lnTo>
                  <a:lnTo>
                    <a:pt x="486" y="212"/>
                  </a:lnTo>
                  <a:lnTo>
                    <a:pt x="488" y="220"/>
                  </a:lnTo>
                  <a:lnTo>
                    <a:pt x="488" y="231"/>
                  </a:lnTo>
                  <a:lnTo>
                    <a:pt x="501" y="235"/>
                  </a:lnTo>
                  <a:lnTo>
                    <a:pt x="521" y="263"/>
                  </a:lnTo>
                  <a:lnTo>
                    <a:pt x="506" y="272"/>
                  </a:lnTo>
                  <a:lnTo>
                    <a:pt x="498" y="278"/>
                  </a:lnTo>
                  <a:lnTo>
                    <a:pt x="478" y="287"/>
                  </a:lnTo>
                  <a:lnTo>
                    <a:pt x="475" y="297"/>
                  </a:lnTo>
                  <a:lnTo>
                    <a:pt x="465" y="308"/>
                  </a:lnTo>
                  <a:lnTo>
                    <a:pt x="460" y="327"/>
                  </a:lnTo>
                  <a:lnTo>
                    <a:pt x="468" y="329"/>
                  </a:lnTo>
                  <a:lnTo>
                    <a:pt x="478" y="325"/>
                  </a:lnTo>
                  <a:lnTo>
                    <a:pt x="483" y="327"/>
                  </a:lnTo>
                  <a:lnTo>
                    <a:pt x="491" y="334"/>
                  </a:lnTo>
                  <a:lnTo>
                    <a:pt x="493" y="344"/>
                  </a:lnTo>
                  <a:lnTo>
                    <a:pt x="498" y="351"/>
                  </a:lnTo>
                  <a:lnTo>
                    <a:pt x="498" y="355"/>
                  </a:lnTo>
                  <a:lnTo>
                    <a:pt x="498" y="366"/>
                  </a:lnTo>
                  <a:lnTo>
                    <a:pt x="493" y="372"/>
                  </a:lnTo>
                  <a:lnTo>
                    <a:pt x="488" y="385"/>
                  </a:lnTo>
                  <a:lnTo>
                    <a:pt x="480" y="392"/>
                  </a:lnTo>
                  <a:lnTo>
                    <a:pt x="483" y="402"/>
                  </a:lnTo>
                  <a:lnTo>
                    <a:pt x="480" y="415"/>
                  </a:lnTo>
                  <a:lnTo>
                    <a:pt x="478" y="430"/>
                  </a:lnTo>
                  <a:lnTo>
                    <a:pt x="473" y="445"/>
                  </a:lnTo>
                  <a:lnTo>
                    <a:pt x="475" y="451"/>
                  </a:lnTo>
                  <a:lnTo>
                    <a:pt x="470" y="456"/>
                  </a:lnTo>
                  <a:lnTo>
                    <a:pt x="468" y="469"/>
                  </a:lnTo>
                  <a:lnTo>
                    <a:pt x="475" y="475"/>
                  </a:lnTo>
                  <a:lnTo>
                    <a:pt x="480" y="479"/>
                  </a:lnTo>
                  <a:lnTo>
                    <a:pt x="483" y="490"/>
                  </a:lnTo>
                  <a:lnTo>
                    <a:pt x="475" y="494"/>
                  </a:lnTo>
                  <a:lnTo>
                    <a:pt x="473" y="501"/>
                  </a:lnTo>
                  <a:lnTo>
                    <a:pt x="460" y="507"/>
                  </a:lnTo>
                  <a:lnTo>
                    <a:pt x="448" y="522"/>
                  </a:lnTo>
                  <a:lnTo>
                    <a:pt x="438" y="533"/>
                  </a:lnTo>
                  <a:lnTo>
                    <a:pt x="435" y="543"/>
                  </a:lnTo>
                  <a:lnTo>
                    <a:pt x="430" y="546"/>
                  </a:lnTo>
                  <a:lnTo>
                    <a:pt x="410" y="543"/>
                  </a:lnTo>
                  <a:lnTo>
                    <a:pt x="387" y="539"/>
                  </a:lnTo>
                  <a:lnTo>
                    <a:pt x="370" y="533"/>
                  </a:lnTo>
                  <a:lnTo>
                    <a:pt x="355" y="528"/>
                  </a:lnTo>
                  <a:lnTo>
                    <a:pt x="350" y="533"/>
                  </a:lnTo>
                  <a:lnTo>
                    <a:pt x="342" y="543"/>
                  </a:lnTo>
                  <a:lnTo>
                    <a:pt x="330" y="543"/>
                  </a:lnTo>
                  <a:lnTo>
                    <a:pt x="314" y="539"/>
                  </a:lnTo>
                  <a:lnTo>
                    <a:pt x="299" y="531"/>
                  </a:lnTo>
                  <a:lnTo>
                    <a:pt x="277" y="531"/>
                  </a:lnTo>
                  <a:lnTo>
                    <a:pt x="272" y="518"/>
                  </a:lnTo>
                  <a:lnTo>
                    <a:pt x="284" y="509"/>
                  </a:lnTo>
                  <a:lnTo>
                    <a:pt x="294" y="507"/>
                  </a:lnTo>
                  <a:lnTo>
                    <a:pt x="317" y="501"/>
                  </a:lnTo>
                  <a:lnTo>
                    <a:pt x="322" y="492"/>
                  </a:lnTo>
                  <a:lnTo>
                    <a:pt x="325" y="486"/>
                  </a:lnTo>
                  <a:lnTo>
                    <a:pt x="314" y="484"/>
                  </a:lnTo>
                  <a:lnTo>
                    <a:pt x="302" y="486"/>
                  </a:lnTo>
                  <a:lnTo>
                    <a:pt x="302" y="469"/>
                  </a:lnTo>
                  <a:lnTo>
                    <a:pt x="312" y="466"/>
                  </a:lnTo>
                  <a:lnTo>
                    <a:pt x="320" y="466"/>
                  </a:lnTo>
                  <a:lnTo>
                    <a:pt x="322" y="458"/>
                  </a:lnTo>
                  <a:lnTo>
                    <a:pt x="314" y="456"/>
                  </a:lnTo>
                  <a:lnTo>
                    <a:pt x="309" y="449"/>
                  </a:lnTo>
                  <a:lnTo>
                    <a:pt x="299" y="447"/>
                  </a:lnTo>
                  <a:lnTo>
                    <a:pt x="294" y="441"/>
                  </a:lnTo>
                  <a:lnTo>
                    <a:pt x="289" y="436"/>
                  </a:lnTo>
                  <a:lnTo>
                    <a:pt x="279" y="436"/>
                  </a:lnTo>
                  <a:lnTo>
                    <a:pt x="272" y="441"/>
                  </a:lnTo>
                  <a:lnTo>
                    <a:pt x="262" y="445"/>
                  </a:lnTo>
                  <a:lnTo>
                    <a:pt x="259" y="454"/>
                  </a:lnTo>
                  <a:lnTo>
                    <a:pt x="252" y="460"/>
                  </a:lnTo>
                  <a:lnTo>
                    <a:pt x="234" y="460"/>
                  </a:lnTo>
                  <a:lnTo>
                    <a:pt x="221" y="469"/>
                  </a:lnTo>
                  <a:lnTo>
                    <a:pt x="229" y="477"/>
                  </a:lnTo>
                  <a:lnTo>
                    <a:pt x="231" y="481"/>
                  </a:lnTo>
                  <a:lnTo>
                    <a:pt x="224" y="484"/>
                  </a:lnTo>
                  <a:lnTo>
                    <a:pt x="214" y="484"/>
                  </a:lnTo>
                  <a:lnTo>
                    <a:pt x="206" y="490"/>
                  </a:lnTo>
                  <a:lnTo>
                    <a:pt x="201" y="499"/>
                  </a:lnTo>
                  <a:lnTo>
                    <a:pt x="196" y="505"/>
                  </a:lnTo>
                  <a:lnTo>
                    <a:pt x="196" y="509"/>
                  </a:lnTo>
                  <a:lnTo>
                    <a:pt x="191" y="509"/>
                  </a:lnTo>
                  <a:lnTo>
                    <a:pt x="191" y="503"/>
                  </a:lnTo>
                  <a:lnTo>
                    <a:pt x="191" y="496"/>
                  </a:lnTo>
                  <a:lnTo>
                    <a:pt x="189" y="494"/>
                  </a:lnTo>
                  <a:lnTo>
                    <a:pt x="184" y="496"/>
                  </a:lnTo>
                  <a:lnTo>
                    <a:pt x="181" y="503"/>
                  </a:lnTo>
                  <a:lnTo>
                    <a:pt x="181" y="509"/>
                  </a:lnTo>
                  <a:lnTo>
                    <a:pt x="181" y="518"/>
                  </a:lnTo>
                  <a:lnTo>
                    <a:pt x="184" y="522"/>
                  </a:lnTo>
                  <a:lnTo>
                    <a:pt x="194" y="528"/>
                  </a:lnTo>
                  <a:lnTo>
                    <a:pt x="199" y="531"/>
                  </a:lnTo>
                  <a:lnTo>
                    <a:pt x="209" y="524"/>
                  </a:lnTo>
                  <a:lnTo>
                    <a:pt x="216" y="522"/>
                  </a:lnTo>
                  <a:lnTo>
                    <a:pt x="224" y="531"/>
                  </a:lnTo>
                  <a:lnTo>
                    <a:pt x="229" y="533"/>
                  </a:lnTo>
                  <a:lnTo>
                    <a:pt x="247" y="528"/>
                  </a:lnTo>
                  <a:lnTo>
                    <a:pt x="257" y="518"/>
                  </a:lnTo>
                  <a:lnTo>
                    <a:pt x="272" y="518"/>
                  </a:lnTo>
                  <a:lnTo>
                    <a:pt x="277" y="531"/>
                  </a:lnTo>
                  <a:lnTo>
                    <a:pt x="262" y="537"/>
                  </a:lnTo>
                  <a:lnTo>
                    <a:pt x="231" y="571"/>
                  </a:lnTo>
                  <a:lnTo>
                    <a:pt x="231" y="584"/>
                  </a:lnTo>
                  <a:lnTo>
                    <a:pt x="219" y="593"/>
                  </a:lnTo>
                  <a:lnTo>
                    <a:pt x="211" y="593"/>
                  </a:lnTo>
                  <a:lnTo>
                    <a:pt x="199" y="597"/>
                  </a:lnTo>
                  <a:lnTo>
                    <a:pt x="186" y="610"/>
                  </a:lnTo>
                  <a:lnTo>
                    <a:pt x="174" y="612"/>
                  </a:lnTo>
                  <a:lnTo>
                    <a:pt x="164" y="616"/>
                  </a:lnTo>
                  <a:lnTo>
                    <a:pt x="156" y="627"/>
                  </a:lnTo>
                  <a:lnTo>
                    <a:pt x="138" y="629"/>
                  </a:lnTo>
                  <a:lnTo>
                    <a:pt x="126" y="627"/>
                  </a:lnTo>
                  <a:lnTo>
                    <a:pt x="113" y="627"/>
                  </a:lnTo>
                  <a:lnTo>
                    <a:pt x="101" y="627"/>
                  </a:lnTo>
                  <a:lnTo>
                    <a:pt x="91" y="629"/>
                  </a:lnTo>
                  <a:lnTo>
                    <a:pt x="81" y="625"/>
                  </a:lnTo>
                  <a:lnTo>
                    <a:pt x="48" y="627"/>
                  </a:lnTo>
                  <a:lnTo>
                    <a:pt x="40" y="625"/>
                  </a:lnTo>
                  <a:lnTo>
                    <a:pt x="33" y="616"/>
                  </a:lnTo>
                  <a:lnTo>
                    <a:pt x="23" y="614"/>
                  </a:lnTo>
                  <a:lnTo>
                    <a:pt x="18" y="610"/>
                  </a:lnTo>
                  <a:lnTo>
                    <a:pt x="13" y="597"/>
                  </a:lnTo>
                  <a:lnTo>
                    <a:pt x="5" y="597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9" name="Freeform 79"/>
            <p:cNvSpPr>
              <a:spLocks noChangeAspect="1"/>
            </p:cNvSpPr>
            <p:nvPr/>
          </p:nvSpPr>
          <p:spPr bwMode="auto">
            <a:xfrm rot="-547267">
              <a:off x="3812" y="2013"/>
              <a:ext cx="322" cy="239"/>
            </a:xfrm>
            <a:custGeom>
              <a:avLst/>
              <a:gdLst>
                <a:gd name="T0" fmla="*/ 1 w 634"/>
                <a:gd name="T1" fmla="*/ 1 h 415"/>
                <a:gd name="T2" fmla="*/ 1 w 634"/>
                <a:gd name="T3" fmla="*/ 1 h 415"/>
                <a:gd name="T4" fmla="*/ 1 w 634"/>
                <a:gd name="T5" fmla="*/ 1 h 415"/>
                <a:gd name="T6" fmla="*/ 1 w 634"/>
                <a:gd name="T7" fmla="*/ 1 h 415"/>
                <a:gd name="T8" fmla="*/ 1 w 634"/>
                <a:gd name="T9" fmla="*/ 1 h 415"/>
                <a:gd name="T10" fmla="*/ 1 w 634"/>
                <a:gd name="T11" fmla="*/ 1 h 415"/>
                <a:gd name="T12" fmla="*/ 1 w 634"/>
                <a:gd name="T13" fmla="*/ 1 h 415"/>
                <a:gd name="T14" fmla="*/ 1 w 634"/>
                <a:gd name="T15" fmla="*/ 1 h 415"/>
                <a:gd name="T16" fmla="*/ 1 w 634"/>
                <a:gd name="T17" fmla="*/ 1 h 415"/>
                <a:gd name="T18" fmla="*/ 1 w 634"/>
                <a:gd name="T19" fmla="*/ 1 h 415"/>
                <a:gd name="T20" fmla="*/ 1 w 634"/>
                <a:gd name="T21" fmla="*/ 1 h 415"/>
                <a:gd name="T22" fmla="*/ 1 w 634"/>
                <a:gd name="T23" fmla="*/ 1 h 415"/>
                <a:gd name="T24" fmla="*/ 1 w 634"/>
                <a:gd name="T25" fmla="*/ 1 h 415"/>
                <a:gd name="T26" fmla="*/ 1 w 634"/>
                <a:gd name="T27" fmla="*/ 1 h 415"/>
                <a:gd name="T28" fmla="*/ 1 w 634"/>
                <a:gd name="T29" fmla="*/ 1 h 415"/>
                <a:gd name="T30" fmla="*/ 1 w 634"/>
                <a:gd name="T31" fmla="*/ 1 h 415"/>
                <a:gd name="T32" fmla="*/ 1 w 634"/>
                <a:gd name="T33" fmla="*/ 1 h 415"/>
                <a:gd name="T34" fmla="*/ 1 w 634"/>
                <a:gd name="T35" fmla="*/ 1 h 415"/>
                <a:gd name="T36" fmla="*/ 1 w 634"/>
                <a:gd name="T37" fmla="*/ 1 h 415"/>
                <a:gd name="T38" fmla="*/ 1 w 634"/>
                <a:gd name="T39" fmla="*/ 1 h 415"/>
                <a:gd name="T40" fmla="*/ 1 w 634"/>
                <a:gd name="T41" fmla="*/ 1 h 415"/>
                <a:gd name="T42" fmla="*/ 1 w 634"/>
                <a:gd name="T43" fmla="*/ 1 h 415"/>
                <a:gd name="T44" fmla="*/ 1 w 634"/>
                <a:gd name="T45" fmla="*/ 1 h 415"/>
                <a:gd name="T46" fmla="*/ 1 w 634"/>
                <a:gd name="T47" fmla="*/ 1 h 415"/>
                <a:gd name="T48" fmla="*/ 1 w 634"/>
                <a:gd name="T49" fmla="*/ 1 h 415"/>
                <a:gd name="T50" fmla="*/ 1 w 634"/>
                <a:gd name="T51" fmla="*/ 1 h 415"/>
                <a:gd name="T52" fmla="*/ 1 w 634"/>
                <a:gd name="T53" fmla="*/ 1 h 415"/>
                <a:gd name="T54" fmla="*/ 1 w 634"/>
                <a:gd name="T55" fmla="*/ 1 h 415"/>
                <a:gd name="T56" fmla="*/ 1 w 634"/>
                <a:gd name="T57" fmla="*/ 1 h 415"/>
                <a:gd name="T58" fmla="*/ 1 w 634"/>
                <a:gd name="T59" fmla="*/ 1 h 415"/>
                <a:gd name="T60" fmla="*/ 1 w 634"/>
                <a:gd name="T61" fmla="*/ 1 h 415"/>
                <a:gd name="T62" fmla="*/ 1 w 634"/>
                <a:gd name="T63" fmla="*/ 1 h 415"/>
                <a:gd name="T64" fmla="*/ 1 w 634"/>
                <a:gd name="T65" fmla="*/ 1 h 415"/>
                <a:gd name="T66" fmla="*/ 1 w 634"/>
                <a:gd name="T67" fmla="*/ 1 h 415"/>
                <a:gd name="T68" fmla="*/ 1 w 634"/>
                <a:gd name="T69" fmla="*/ 1 h 415"/>
                <a:gd name="T70" fmla="*/ 1 w 634"/>
                <a:gd name="T71" fmla="*/ 1 h 415"/>
                <a:gd name="T72" fmla="*/ 1 w 634"/>
                <a:gd name="T73" fmla="*/ 1 h 415"/>
                <a:gd name="T74" fmla="*/ 1 w 634"/>
                <a:gd name="T75" fmla="*/ 1 h 415"/>
                <a:gd name="T76" fmla="*/ 1 w 634"/>
                <a:gd name="T77" fmla="*/ 1 h 415"/>
                <a:gd name="T78" fmla="*/ 1 w 634"/>
                <a:gd name="T79" fmla="*/ 1 h 415"/>
                <a:gd name="T80" fmla="*/ 1 w 634"/>
                <a:gd name="T81" fmla="*/ 1 h 415"/>
                <a:gd name="T82" fmla="*/ 1 w 634"/>
                <a:gd name="T83" fmla="*/ 1 h 415"/>
                <a:gd name="T84" fmla="*/ 1 w 634"/>
                <a:gd name="T85" fmla="*/ 1 h 415"/>
                <a:gd name="T86" fmla="*/ 1 w 634"/>
                <a:gd name="T87" fmla="*/ 1 h 415"/>
                <a:gd name="T88" fmla="*/ 1 w 634"/>
                <a:gd name="T89" fmla="*/ 1 h 415"/>
                <a:gd name="T90" fmla="*/ 1 w 634"/>
                <a:gd name="T91" fmla="*/ 1 h 415"/>
                <a:gd name="T92" fmla="*/ 1 w 634"/>
                <a:gd name="T93" fmla="*/ 1 h 415"/>
                <a:gd name="T94" fmla="*/ 1 w 634"/>
                <a:gd name="T95" fmla="*/ 1 h 415"/>
                <a:gd name="T96" fmla="*/ 1 w 634"/>
                <a:gd name="T97" fmla="*/ 1 h 415"/>
                <a:gd name="T98" fmla="*/ 1 w 634"/>
                <a:gd name="T99" fmla="*/ 1 h 415"/>
                <a:gd name="T100" fmla="*/ 1 w 634"/>
                <a:gd name="T101" fmla="*/ 1 h 415"/>
                <a:gd name="T102" fmla="*/ 1 w 634"/>
                <a:gd name="T103" fmla="*/ 1 h 415"/>
                <a:gd name="T104" fmla="*/ 1 w 634"/>
                <a:gd name="T105" fmla="*/ 1 h 415"/>
                <a:gd name="T106" fmla="*/ 1 w 634"/>
                <a:gd name="T107" fmla="*/ 1 h 415"/>
                <a:gd name="T108" fmla="*/ 1 w 634"/>
                <a:gd name="T109" fmla="*/ 1 h 415"/>
                <a:gd name="T110" fmla="*/ 1 w 634"/>
                <a:gd name="T111" fmla="*/ 1 h 41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34"/>
                <a:gd name="T169" fmla="*/ 0 h 415"/>
                <a:gd name="T170" fmla="*/ 634 w 634"/>
                <a:gd name="T171" fmla="*/ 415 h 41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34" h="415">
                  <a:moveTo>
                    <a:pt x="116" y="195"/>
                  </a:moveTo>
                  <a:lnTo>
                    <a:pt x="118" y="203"/>
                  </a:lnTo>
                  <a:lnTo>
                    <a:pt x="128" y="210"/>
                  </a:lnTo>
                  <a:lnTo>
                    <a:pt x="126" y="214"/>
                  </a:lnTo>
                  <a:lnTo>
                    <a:pt x="118" y="214"/>
                  </a:lnTo>
                  <a:lnTo>
                    <a:pt x="116" y="223"/>
                  </a:lnTo>
                  <a:lnTo>
                    <a:pt x="118" y="231"/>
                  </a:lnTo>
                  <a:lnTo>
                    <a:pt x="118" y="242"/>
                  </a:lnTo>
                  <a:lnTo>
                    <a:pt x="131" y="246"/>
                  </a:lnTo>
                  <a:lnTo>
                    <a:pt x="151" y="274"/>
                  </a:lnTo>
                  <a:lnTo>
                    <a:pt x="173" y="268"/>
                  </a:lnTo>
                  <a:lnTo>
                    <a:pt x="188" y="259"/>
                  </a:lnTo>
                  <a:lnTo>
                    <a:pt x="196" y="253"/>
                  </a:lnTo>
                  <a:lnTo>
                    <a:pt x="204" y="248"/>
                  </a:lnTo>
                  <a:lnTo>
                    <a:pt x="216" y="248"/>
                  </a:lnTo>
                  <a:lnTo>
                    <a:pt x="229" y="253"/>
                  </a:lnTo>
                  <a:lnTo>
                    <a:pt x="241" y="253"/>
                  </a:lnTo>
                  <a:lnTo>
                    <a:pt x="246" y="261"/>
                  </a:lnTo>
                  <a:lnTo>
                    <a:pt x="261" y="259"/>
                  </a:lnTo>
                  <a:lnTo>
                    <a:pt x="269" y="259"/>
                  </a:lnTo>
                  <a:lnTo>
                    <a:pt x="271" y="253"/>
                  </a:lnTo>
                  <a:lnTo>
                    <a:pt x="279" y="253"/>
                  </a:lnTo>
                  <a:lnTo>
                    <a:pt x="294" y="255"/>
                  </a:lnTo>
                  <a:lnTo>
                    <a:pt x="302" y="257"/>
                  </a:lnTo>
                  <a:lnTo>
                    <a:pt x="309" y="259"/>
                  </a:lnTo>
                  <a:lnTo>
                    <a:pt x="319" y="261"/>
                  </a:lnTo>
                  <a:lnTo>
                    <a:pt x="319" y="268"/>
                  </a:lnTo>
                  <a:lnTo>
                    <a:pt x="327" y="268"/>
                  </a:lnTo>
                  <a:lnTo>
                    <a:pt x="332" y="272"/>
                  </a:lnTo>
                  <a:lnTo>
                    <a:pt x="337" y="281"/>
                  </a:lnTo>
                  <a:lnTo>
                    <a:pt x="342" y="289"/>
                  </a:lnTo>
                  <a:lnTo>
                    <a:pt x="349" y="291"/>
                  </a:lnTo>
                  <a:lnTo>
                    <a:pt x="354" y="304"/>
                  </a:lnTo>
                  <a:lnTo>
                    <a:pt x="362" y="302"/>
                  </a:lnTo>
                  <a:lnTo>
                    <a:pt x="370" y="308"/>
                  </a:lnTo>
                  <a:lnTo>
                    <a:pt x="370" y="315"/>
                  </a:lnTo>
                  <a:lnTo>
                    <a:pt x="377" y="319"/>
                  </a:lnTo>
                  <a:lnTo>
                    <a:pt x="385" y="325"/>
                  </a:lnTo>
                  <a:lnTo>
                    <a:pt x="385" y="334"/>
                  </a:lnTo>
                  <a:lnTo>
                    <a:pt x="390" y="334"/>
                  </a:lnTo>
                  <a:lnTo>
                    <a:pt x="400" y="347"/>
                  </a:lnTo>
                  <a:lnTo>
                    <a:pt x="415" y="362"/>
                  </a:lnTo>
                  <a:lnTo>
                    <a:pt x="417" y="368"/>
                  </a:lnTo>
                  <a:lnTo>
                    <a:pt x="422" y="381"/>
                  </a:lnTo>
                  <a:lnTo>
                    <a:pt x="435" y="383"/>
                  </a:lnTo>
                  <a:lnTo>
                    <a:pt x="442" y="394"/>
                  </a:lnTo>
                  <a:lnTo>
                    <a:pt x="447" y="407"/>
                  </a:lnTo>
                  <a:lnTo>
                    <a:pt x="455" y="407"/>
                  </a:lnTo>
                  <a:lnTo>
                    <a:pt x="460" y="415"/>
                  </a:lnTo>
                  <a:lnTo>
                    <a:pt x="470" y="415"/>
                  </a:lnTo>
                  <a:lnTo>
                    <a:pt x="488" y="413"/>
                  </a:lnTo>
                  <a:lnTo>
                    <a:pt x="493" y="409"/>
                  </a:lnTo>
                  <a:lnTo>
                    <a:pt x="500" y="403"/>
                  </a:lnTo>
                  <a:lnTo>
                    <a:pt x="508" y="403"/>
                  </a:lnTo>
                  <a:lnTo>
                    <a:pt x="518" y="405"/>
                  </a:lnTo>
                  <a:lnTo>
                    <a:pt x="528" y="405"/>
                  </a:lnTo>
                  <a:lnTo>
                    <a:pt x="536" y="403"/>
                  </a:lnTo>
                  <a:lnTo>
                    <a:pt x="543" y="400"/>
                  </a:lnTo>
                  <a:lnTo>
                    <a:pt x="551" y="400"/>
                  </a:lnTo>
                  <a:lnTo>
                    <a:pt x="558" y="407"/>
                  </a:lnTo>
                  <a:lnTo>
                    <a:pt x="571" y="413"/>
                  </a:lnTo>
                  <a:lnTo>
                    <a:pt x="583" y="415"/>
                  </a:lnTo>
                  <a:lnTo>
                    <a:pt x="593" y="411"/>
                  </a:lnTo>
                  <a:lnTo>
                    <a:pt x="603" y="409"/>
                  </a:lnTo>
                  <a:lnTo>
                    <a:pt x="601" y="398"/>
                  </a:lnTo>
                  <a:lnTo>
                    <a:pt x="603" y="390"/>
                  </a:lnTo>
                  <a:lnTo>
                    <a:pt x="608" y="381"/>
                  </a:lnTo>
                  <a:lnTo>
                    <a:pt x="613" y="377"/>
                  </a:lnTo>
                  <a:lnTo>
                    <a:pt x="613" y="368"/>
                  </a:lnTo>
                  <a:lnTo>
                    <a:pt x="608" y="358"/>
                  </a:lnTo>
                  <a:lnTo>
                    <a:pt x="601" y="351"/>
                  </a:lnTo>
                  <a:lnTo>
                    <a:pt x="606" y="343"/>
                  </a:lnTo>
                  <a:lnTo>
                    <a:pt x="601" y="336"/>
                  </a:lnTo>
                  <a:lnTo>
                    <a:pt x="593" y="332"/>
                  </a:lnTo>
                  <a:lnTo>
                    <a:pt x="593" y="328"/>
                  </a:lnTo>
                  <a:lnTo>
                    <a:pt x="588" y="319"/>
                  </a:lnTo>
                  <a:lnTo>
                    <a:pt x="578" y="317"/>
                  </a:lnTo>
                  <a:lnTo>
                    <a:pt x="566" y="319"/>
                  </a:lnTo>
                  <a:lnTo>
                    <a:pt x="558" y="310"/>
                  </a:lnTo>
                  <a:lnTo>
                    <a:pt x="558" y="304"/>
                  </a:lnTo>
                  <a:lnTo>
                    <a:pt x="543" y="304"/>
                  </a:lnTo>
                  <a:lnTo>
                    <a:pt x="543" y="296"/>
                  </a:lnTo>
                  <a:lnTo>
                    <a:pt x="538" y="285"/>
                  </a:lnTo>
                  <a:lnTo>
                    <a:pt x="543" y="278"/>
                  </a:lnTo>
                  <a:lnTo>
                    <a:pt x="546" y="266"/>
                  </a:lnTo>
                  <a:lnTo>
                    <a:pt x="546" y="257"/>
                  </a:lnTo>
                  <a:lnTo>
                    <a:pt x="551" y="255"/>
                  </a:lnTo>
                  <a:lnTo>
                    <a:pt x="553" y="248"/>
                  </a:lnTo>
                  <a:lnTo>
                    <a:pt x="546" y="244"/>
                  </a:lnTo>
                  <a:lnTo>
                    <a:pt x="541" y="236"/>
                  </a:lnTo>
                  <a:lnTo>
                    <a:pt x="556" y="236"/>
                  </a:lnTo>
                  <a:lnTo>
                    <a:pt x="566" y="223"/>
                  </a:lnTo>
                  <a:lnTo>
                    <a:pt x="571" y="216"/>
                  </a:lnTo>
                  <a:lnTo>
                    <a:pt x="568" y="210"/>
                  </a:lnTo>
                  <a:lnTo>
                    <a:pt x="568" y="206"/>
                  </a:lnTo>
                  <a:lnTo>
                    <a:pt x="573" y="206"/>
                  </a:lnTo>
                  <a:lnTo>
                    <a:pt x="576" y="199"/>
                  </a:lnTo>
                  <a:lnTo>
                    <a:pt x="576" y="189"/>
                  </a:lnTo>
                  <a:lnTo>
                    <a:pt x="581" y="189"/>
                  </a:lnTo>
                  <a:lnTo>
                    <a:pt x="591" y="184"/>
                  </a:lnTo>
                  <a:lnTo>
                    <a:pt x="601" y="178"/>
                  </a:lnTo>
                  <a:lnTo>
                    <a:pt x="598" y="171"/>
                  </a:lnTo>
                  <a:lnTo>
                    <a:pt x="591" y="167"/>
                  </a:lnTo>
                  <a:lnTo>
                    <a:pt x="581" y="154"/>
                  </a:lnTo>
                  <a:lnTo>
                    <a:pt x="578" y="148"/>
                  </a:lnTo>
                  <a:lnTo>
                    <a:pt x="586" y="148"/>
                  </a:lnTo>
                  <a:lnTo>
                    <a:pt x="591" y="152"/>
                  </a:lnTo>
                  <a:lnTo>
                    <a:pt x="603" y="146"/>
                  </a:lnTo>
                  <a:lnTo>
                    <a:pt x="619" y="144"/>
                  </a:lnTo>
                  <a:lnTo>
                    <a:pt x="634" y="141"/>
                  </a:lnTo>
                  <a:lnTo>
                    <a:pt x="634" y="133"/>
                  </a:lnTo>
                  <a:lnTo>
                    <a:pt x="631" y="122"/>
                  </a:lnTo>
                  <a:lnTo>
                    <a:pt x="624" y="120"/>
                  </a:lnTo>
                  <a:lnTo>
                    <a:pt x="616" y="111"/>
                  </a:lnTo>
                  <a:lnTo>
                    <a:pt x="616" y="99"/>
                  </a:lnTo>
                  <a:lnTo>
                    <a:pt x="611" y="92"/>
                  </a:lnTo>
                  <a:lnTo>
                    <a:pt x="611" y="88"/>
                  </a:lnTo>
                  <a:lnTo>
                    <a:pt x="601" y="82"/>
                  </a:lnTo>
                  <a:lnTo>
                    <a:pt x="591" y="79"/>
                  </a:lnTo>
                  <a:lnTo>
                    <a:pt x="586" y="96"/>
                  </a:lnTo>
                  <a:lnTo>
                    <a:pt x="578" y="99"/>
                  </a:lnTo>
                  <a:lnTo>
                    <a:pt x="568" y="99"/>
                  </a:lnTo>
                  <a:lnTo>
                    <a:pt x="553" y="107"/>
                  </a:lnTo>
                  <a:lnTo>
                    <a:pt x="553" y="116"/>
                  </a:lnTo>
                  <a:lnTo>
                    <a:pt x="548" y="122"/>
                  </a:lnTo>
                  <a:lnTo>
                    <a:pt x="548" y="129"/>
                  </a:lnTo>
                  <a:lnTo>
                    <a:pt x="533" y="135"/>
                  </a:lnTo>
                  <a:lnTo>
                    <a:pt x="523" y="139"/>
                  </a:lnTo>
                  <a:lnTo>
                    <a:pt x="523" y="148"/>
                  </a:lnTo>
                  <a:lnTo>
                    <a:pt x="515" y="148"/>
                  </a:lnTo>
                  <a:lnTo>
                    <a:pt x="513" y="144"/>
                  </a:lnTo>
                  <a:lnTo>
                    <a:pt x="508" y="146"/>
                  </a:lnTo>
                  <a:lnTo>
                    <a:pt x="495" y="152"/>
                  </a:lnTo>
                  <a:lnTo>
                    <a:pt x="488" y="144"/>
                  </a:lnTo>
                  <a:lnTo>
                    <a:pt x="483" y="126"/>
                  </a:lnTo>
                  <a:lnTo>
                    <a:pt x="478" y="116"/>
                  </a:lnTo>
                  <a:lnTo>
                    <a:pt x="465" y="122"/>
                  </a:lnTo>
                  <a:lnTo>
                    <a:pt x="458" y="126"/>
                  </a:lnTo>
                  <a:lnTo>
                    <a:pt x="445" y="126"/>
                  </a:lnTo>
                  <a:lnTo>
                    <a:pt x="442" y="120"/>
                  </a:lnTo>
                  <a:lnTo>
                    <a:pt x="445" y="105"/>
                  </a:lnTo>
                  <a:lnTo>
                    <a:pt x="453" y="96"/>
                  </a:lnTo>
                  <a:lnTo>
                    <a:pt x="453" y="92"/>
                  </a:lnTo>
                  <a:lnTo>
                    <a:pt x="450" y="84"/>
                  </a:lnTo>
                  <a:lnTo>
                    <a:pt x="453" y="71"/>
                  </a:lnTo>
                  <a:lnTo>
                    <a:pt x="460" y="62"/>
                  </a:lnTo>
                  <a:lnTo>
                    <a:pt x="463" y="45"/>
                  </a:lnTo>
                  <a:lnTo>
                    <a:pt x="468" y="37"/>
                  </a:lnTo>
                  <a:lnTo>
                    <a:pt x="480" y="30"/>
                  </a:lnTo>
                  <a:lnTo>
                    <a:pt x="473" y="26"/>
                  </a:lnTo>
                  <a:lnTo>
                    <a:pt x="473" y="22"/>
                  </a:lnTo>
                  <a:lnTo>
                    <a:pt x="478" y="22"/>
                  </a:lnTo>
                  <a:lnTo>
                    <a:pt x="480" y="19"/>
                  </a:lnTo>
                  <a:lnTo>
                    <a:pt x="478" y="17"/>
                  </a:lnTo>
                  <a:lnTo>
                    <a:pt x="475" y="13"/>
                  </a:lnTo>
                  <a:lnTo>
                    <a:pt x="483" y="13"/>
                  </a:lnTo>
                  <a:lnTo>
                    <a:pt x="485" y="9"/>
                  </a:lnTo>
                  <a:lnTo>
                    <a:pt x="470" y="4"/>
                  </a:lnTo>
                  <a:lnTo>
                    <a:pt x="458" y="0"/>
                  </a:lnTo>
                  <a:lnTo>
                    <a:pt x="450" y="2"/>
                  </a:lnTo>
                  <a:lnTo>
                    <a:pt x="435" y="11"/>
                  </a:lnTo>
                  <a:lnTo>
                    <a:pt x="405" y="19"/>
                  </a:lnTo>
                  <a:lnTo>
                    <a:pt x="377" y="30"/>
                  </a:lnTo>
                  <a:lnTo>
                    <a:pt x="357" y="37"/>
                  </a:lnTo>
                  <a:lnTo>
                    <a:pt x="337" y="47"/>
                  </a:lnTo>
                  <a:lnTo>
                    <a:pt x="339" y="58"/>
                  </a:lnTo>
                  <a:lnTo>
                    <a:pt x="342" y="64"/>
                  </a:lnTo>
                  <a:lnTo>
                    <a:pt x="337" y="69"/>
                  </a:lnTo>
                  <a:lnTo>
                    <a:pt x="314" y="71"/>
                  </a:lnTo>
                  <a:lnTo>
                    <a:pt x="302" y="75"/>
                  </a:lnTo>
                  <a:lnTo>
                    <a:pt x="297" y="71"/>
                  </a:lnTo>
                  <a:lnTo>
                    <a:pt x="292" y="71"/>
                  </a:lnTo>
                  <a:lnTo>
                    <a:pt x="294" y="82"/>
                  </a:lnTo>
                  <a:lnTo>
                    <a:pt x="284" y="82"/>
                  </a:lnTo>
                  <a:lnTo>
                    <a:pt x="281" y="79"/>
                  </a:lnTo>
                  <a:lnTo>
                    <a:pt x="274" y="82"/>
                  </a:lnTo>
                  <a:lnTo>
                    <a:pt x="269" y="86"/>
                  </a:lnTo>
                  <a:lnTo>
                    <a:pt x="261" y="86"/>
                  </a:lnTo>
                  <a:lnTo>
                    <a:pt x="254" y="92"/>
                  </a:lnTo>
                  <a:lnTo>
                    <a:pt x="241" y="96"/>
                  </a:lnTo>
                  <a:lnTo>
                    <a:pt x="239" y="90"/>
                  </a:lnTo>
                  <a:lnTo>
                    <a:pt x="234" y="86"/>
                  </a:lnTo>
                  <a:lnTo>
                    <a:pt x="226" y="88"/>
                  </a:lnTo>
                  <a:lnTo>
                    <a:pt x="221" y="90"/>
                  </a:lnTo>
                  <a:lnTo>
                    <a:pt x="204" y="90"/>
                  </a:lnTo>
                  <a:lnTo>
                    <a:pt x="188" y="96"/>
                  </a:lnTo>
                  <a:lnTo>
                    <a:pt x="178" y="99"/>
                  </a:lnTo>
                  <a:lnTo>
                    <a:pt x="171" y="94"/>
                  </a:lnTo>
                  <a:lnTo>
                    <a:pt x="161" y="86"/>
                  </a:lnTo>
                  <a:lnTo>
                    <a:pt x="148" y="77"/>
                  </a:lnTo>
                  <a:lnTo>
                    <a:pt x="138" y="77"/>
                  </a:lnTo>
                  <a:lnTo>
                    <a:pt x="126" y="79"/>
                  </a:lnTo>
                  <a:lnTo>
                    <a:pt x="113" y="79"/>
                  </a:lnTo>
                  <a:lnTo>
                    <a:pt x="105" y="79"/>
                  </a:lnTo>
                  <a:lnTo>
                    <a:pt x="103" y="88"/>
                  </a:lnTo>
                  <a:lnTo>
                    <a:pt x="95" y="88"/>
                  </a:lnTo>
                  <a:lnTo>
                    <a:pt x="83" y="82"/>
                  </a:lnTo>
                  <a:lnTo>
                    <a:pt x="75" y="75"/>
                  </a:lnTo>
                  <a:lnTo>
                    <a:pt x="65" y="82"/>
                  </a:lnTo>
                  <a:lnTo>
                    <a:pt x="58" y="79"/>
                  </a:lnTo>
                  <a:lnTo>
                    <a:pt x="50" y="71"/>
                  </a:lnTo>
                  <a:lnTo>
                    <a:pt x="40" y="73"/>
                  </a:lnTo>
                  <a:lnTo>
                    <a:pt x="25" y="75"/>
                  </a:lnTo>
                  <a:lnTo>
                    <a:pt x="10" y="77"/>
                  </a:lnTo>
                  <a:lnTo>
                    <a:pt x="5" y="84"/>
                  </a:lnTo>
                  <a:lnTo>
                    <a:pt x="0" y="96"/>
                  </a:lnTo>
                  <a:lnTo>
                    <a:pt x="10" y="111"/>
                  </a:lnTo>
                  <a:lnTo>
                    <a:pt x="25" y="116"/>
                  </a:lnTo>
                  <a:lnTo>
                    <a:pt x="33" y="122"/>
                  </a:lnTo>
                  <a:lnTo>
                    <a:pt x="22" y="126"/>
                  </a:lnTo>
                  <a:lnTo>
                    <a:pt x="17" y="131"/>
                  </a:lnTo>
                  <a:lnTo>
                    <a:pt x="22" y="139"/>
                  </a:lnTo>
                  <a:lnTo>
                    <a:pt x="30" y="144"/>
                  </a:lnTo>
                  <a:lnTo>
                    <a:pt x="45" y="131"/>
                  </a:lnTo>
                  <a:lnTo>
                    <a:pt x="58" y="126"/>
                  </a:lnTo>
                  <a:lnTo>
                    <a:pt x="68" y="131"/>
                  </a:lnTo>
                  <a:lnTo>
                    <a:pt x="70" y="148"/>
                  </a:lnTo>
                  <a:lnTo>
                    <a:pt x="70" y="156"/>
                  </a:lnTo>
                  <a:lnTo>
                    <a:pt x="80" y="159"/>
                  </a:lnTo>
                  <a:lnTo>
                    <a:pt x="90" y="148"/>
                  </a:lnTo>
                  <a:lnTo>
                    <a:pt x="100" y="156"/>
                  </a:lnTo>
                  <a:lnTo>
                    <a:pt x="100" y="165"/>
                  </a:lnTo>
                  <a:lnTo>
                    <a:pt x="105" y="171"/>
                  </a:lnTo>
                  <a:lnTo>
                    <a:pt x="105" y="182"/>
                  </a:lnTo>
                  <a:lnTo>
                    <a:pt x="103" y="191"/>
                  </a:lnTo>
                  <a:lnTo>
                    <a:pt x="105" y="197"/>
                  </a:lnTo>
                  <a:lnTo>
                    <a:pt x="116" y="195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0" name="Freeform 80"/>
            <p:cNvSpPr>
              <a:spLocks noChangeAspect="1"/>
            </p:cNvSpPr>
            <p:nvPr/>
          </p:nvSpPr>
          <p:spPr bwMode="auto">
            <a:xfrm rot="-547267">
              <a:off x="3812" y="2013"/>
              <a:ext cx="322" cy="239"/>
            </a:xfrm>
            <a:custGeom>
              <a:avLst/>
              <a:gdLst>
                <a:gd name="T0" fmla="*/ 746 w 252"/>
                <a:gd name="T1" fmla="*/ 990 h 194"/>
                <a:gd name="T2" fmla="*/ 698 w 252"/>
                <a:gd name="T3" fmla="*/ 1115 h 194"/>
                <a:gd name="T4" fmla="*/ 1117 w 252"/>
                <a:gd name="T5" fmla="*/ 1209 h 194"/>
                <a:gd name="T6" fmla="*/ 1346 w 252"/>
                <a:gd name="T7" fmla="*/ 1172 h 194"/>
                <a:gd name="T8" fmla="*/ 1586 w 252"/>
                <a:gd name="T9" fmla="*/ 1209 h 194"/>
                <a:gd name="T10" fmla="*/ 1775 w 252"/>
                <a:gd name="T11" fmla="*/ 1190 h 194"/>
                <a:gd name="T12" fmla="*/ 1926 w 252"/>
                <a:gd name="T13" fmla="*/ 1241 h 194"/>
                <a:gd name="T14" fmla="*/ 2064 w 252"/>
                <a:gd name="T15" fmla="*/ 1354 h 194"/>
                <a:gd name="T16" fmla="*/ 2180 w 252"/>
                <a:gd name="T17" fmla="*/ 1460 h 194"/>
                <a:gd name="T18" fmla="*/ 2300 w 252"/>
                <a:gd name="T19" fmla="*/ 1552 h 194"/>
                <a:gd name="T20" fmla="*/ 2498 w 252"/>
                <a:gd name="T21" fmla="*/ 1765 h 194"/>
                <a:gd name="T22" fmla="*/ 2681 w 252"/>
                <a:gd name="T23" fmla="*/ 1884 h 194"/>
                <a:gd name="T24" fmla="*/ 2898 w 252"/>
                <a:gd name="T25" fmla="*/ 1896 h 194"/>
                <a:gd name="T26" fmla="*/ 3102 w 252"/>
                <a:gd name="T27" fmla="*/ 1879 h 194"/>
                <a:gd name="T28" fmla="*/ 3299 w 252"/>
                <a:gd name="T29" fmla="*/ 1884 h 194"/>
                <a:gd name="T30" fmla="*/ 3560 w 252"/>
                <a:gd name="T31" fmla="*/ 1896 h 194"/>
                <a:gd name="T32" fmla="*/ 3626 w 252"/>
                <a:gd name="T33" fmla="*/ 1747 h 194"/>
                <a:gd name="T34" fmla="*/ 3578 w 252"/>
                <a:gd name="T35" fmla="*/ 1582 h 194"/>
                <a:gd name="T36" fmla="*/ 3468 w 252"/>
                <a:gd name="T37" fmla="*/ 1489 h 194"/>
                <a:gd name="T38" fmla="*/ 3299 w 252"/>
                <a:gd name="T39" fmla="*/ 1413 h 194"/>
                <a:gd name="T40" fmla="*/ 3202 w 252"/>
                <a:gd name="T41" fmla="*/ 1284 h 194"/>
                <a:gd name="T42" fmla="*/ 3262 w 252"/>
                <a:gd name="T43" fmla="*/ 1151 h 194"/>
                <a:gd name="T44" fmla="*/ 3343 w 252"/>
                <a:gd name="T45" fmla="*/ 1036 h 194"/>
                <a:gd name="T46" fmla="*/ 3380 w 252"/>
                <a:gd name="T47" fmla="*/ 951 h 194"/>
                <a:gd name="T48" fmla="*/ 3479 w 252"/>
                <a:gd name="T49" fmla="*/ 855 h 194"/>
                <a:gd name="T50" fmla="*/ 3426 w 252"/>
                <a:gd name="T51" fmla="*/ 724 h 194"/>
                <a:gd name="T52" fmla="*/ 3560 w 252"/>
                <a:gd name="T53" fmla="*/ 674 h 194"/>
                <a:gd name="T54" fmla="*/ 3726 w 252"/>
                <a:gd name="T55" fmla="*/ 563 h 194"/>
                <a:gd name="T56" fmla="*/ 3605 w 252"/>
                <a:gd name="T57" fmla="*/ 426 h 194"/>
                <a:gd name="T58" fmla="*/ 3461 w 252"/>
                <a:gd name="T59" fmla="*/ 444 h 194"/>
                <a:gd name="T60" fmla="*/ 3262 w 252"/>
                <a:gd name="T61" fmla="*/ 542 h 194"/>
                <a:gd name="T62" fmla="*/ 3087 w 252"/>
                <a:gd name="T63" fmla="*/ 647 h 194"/>
                <a:gd name="T64" fmla="*/ 2996 w 252"/>
                <a:gd name="T65" fmla="*/ 674 h 194"/>
                <a:gd name="T66" fmla="*/ 2821 w 252"/>
                <a:gd name="T67" fmla="*/ 542 h 194"/>
                <a:gd name="T68" fmla="*/ 2616 w 252"/>
                <a:gd name="T69" fmla="*/ 556 h 194"/>
                <a:gd name="T70" fmla="*/ 2660 w 252"/>
                <a:gd name="T71" fmla="*/ 388 h 194"/>
                <a:gd name="T72" fmla="*/ 2761 w 252"/>
                <a:gd name="T73" fmla="*/ 169 h 194"/>
                <a:gd name="T74" fmla="*/ 2821 w 252"/>
                <a:gd name="T75" fmla="*/ 96 h 194"/>
                <a:gd name="T76" fmla="*/ 2841 w 252"/>
                <a:gd name="T77" fmla="*/ 59 h 194"/>
                <a:gd name="T78" fmla="*/ 2660 w 252"/>
                <a:gd name="T79" fmla="*/ 1 h 194"/>
                <a:gd name="T80" fmla="*/ 2098 w 252"/>
                <a:gd name="T81" fmla="*/ 169 h 194"/>
                <a:gd name="T82" fmla="*/ 1988 w 252"/>
                <a:gd name="T83" fmla="*/ 315 h 194"/>
                <a:gd name="T84" fmla="*/ 1720 w 252"/>
                <a:gd name="T85" fmla="*/ 335 h 194"/>
                <a:gd name="T86" fmla="*/ 1615 w 252"/>
                <a:gd name="T87" fmla="*/ 377 h 194"/>
                <a:gd name="T88" fmla="*/ 1427 w 252"/>
                <a:gd name="T89" fmla="*/ 444 h 194"/>
                <a:gd name="T90" fmla="*/ 1301 w 252"/>
                <a:gd name="T91" fmla="*/ 419 h 194"/>
                <a:gd name="T92" fmla="*/ 1006 w 252"/>
                <a:gd name="T93" fmla="*/ 440 h 194"/>
                <a:gd name="T94" fmla="*/ 746 w 252"/>
                <a:gd name="T95" fmla="*/ 371 h 194"/>
                <a:gd name="T96" fmla="*/ 578 w 252"/>
                <a:gd name="T97" fmla="*/ 413 h 194"/>
                <a:gd name="T98" fmla="*/ 334 w 252"/>
                <a:gd name="T99" fmla="*/ 371 h 194"/>
                <a:gd name="T100" fmla="*/ 59 w 252"/>
                <a:gd name="T101" fmla="*/ 357 h 194"/>
                <a:gd name="T102" fmla="*/ 157 w 252"/>
                <a:gd name="T103" fmla="*/ 542 h 194"/>
                <a:gd name="T104" fmla="*/ 135 w 252"/>
                <a:gd name="T105" fmla="*/ 647 h 194"/>
                <a:gd name="T106" fmla="*/ 413 w 252"/>
                <a:gd name="T107" fmla="*/ 598 h 194"/>
                <a:gd name="T108" fmla="*/ 535 w 252"/>
                <a:gd name="T109" fmla="*/ 685 h 194"/>
                <a:gd name="T110" fmla="*/ 624 w 252"/>
                <a:gd name="T111" fmla="*/ 844 h 19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2"/>
                <a:gd name="T169" fmla="*/ 0 h 194"/>
                <a:gd name="T170" fmla="*/ 252 w 252"/>
                <a:gd name="T171" fmla="*/ 194 h 19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2" h="194">
                  <a:moveTo>
                    <a:pt x="46" y="91"/>
                  </a:moveTo>
                  <a:lnTo>
                    <a:pt x="47" y="95"/>
                  </a:lnTo>
                  <a:lnTo>
                    <a:pt x="51" y="98"/>
                  </a:lnTo>
                  <a:lnTo>
                    <a:pt x="50" y="100"/>
                  </a:lnTo>
                  <a:lnTo>
                    <a:pt x="47" y="100"/>
                  </a:lnTo>
                  <a:lnTo>
                    <a:pt x="46" y="104"/>
                  </a:lnTo>
                  <a:lnTo>
                    <a:pt x="47" y="108"/>
                  </a:lnTo>
                  <a:lnTo>
                    <a:pt x="47" y="113"/>
                  </a:lnTo>
                  <a:lnTo>
                    <a:pt x="52" y="115"/>
                  </a:lnTo>
                  <a:lnTo>
                    <a:pt x="60" y="128"/>
                  </a:lnTo>
                  <a:lnTo>
                    <a:pt x="69" y="125"/>
                  </a:lnTo>
                  <a:lnTo>
                    <a:pt x="75" y="121"/>
                  </a:lnTo>
                  <a:lnTo>
                    <a:pt x="78" y="118"/>
                  </a:lnTo>
                  <a:lnTo>
                    <a:pt x="81" y="116"/>
                  </a:lnTo>
                  <a:lnTo>
                    <a:pt x="86" y="116"/>
                  </a:lnTo>
                  <a:lnTo>
                    <a:pt x="91" y="118"/>
                  </a:lnTo>
                  <a:lnTo>
                    <a:pt x="96" y="118"/>
                  </a:lnTo>
                  <a:lnTo>
                    <a:pt x="98" y="122"/>
                  </a:lnTo>
                  <a:lnTo>
                    <a:pt x="104" y="121"/>
                  </a:lnTo>
                  <a:lnTo>
                    <a:pt x="107" y="121"/>
                  </a:lnTo>
                  <a:lnTo>
                    <a:pt x="108" y="118"/>
                  </a:lnTo>
                  <a:lnTo>
                    <a:pt x="111" y="118"/>
                  </a:lnTo>
                  <a:lnTo>
                    <a:pt x="117" y="119"/>
                  </a:lnTo>
                  <a:lnTo>
                    <a:pt x="120" y="120"/>
                  </a:lnTo>
                  <a:lnTo>
                    <a:pt x="123" y="121"/>
                  </a:lnTo>
                  <a:lnTo>
                    <a:pt x="127" y="122"/>
                  </a:lnTo>
                  <a:lnTo>
                    <a:pt x="127" y="125"/>
                  </a:lnTo>
                  <a:lnTo>
                    <a:pt x="130" y="125"/>
                  </a:lnTo>
                  <a:lnTo>
                    <a:pt x="132" y="127"/>
                  </a:lnTo>
                  <a:lnTo>
                    <a:pt x="134" y="131"/>
                  </a:lnTo>
                  <a:lnTo>
                    <a:pt x="136" y="135"/>
                  </a:lnTo>
                  <a:lnTo>
                    <a:pt x="139" y="136"/>
                  </a:lnTo>
                  <a:lnTo>
                    <a:pt x="141" y="142"/>
                  </a:lnTo>
                  <a:lnTo>
                    <a:pt x="144" y="141"/>
                  </a:lnTo>
                  <a:lnTo>
                    <a:pt x="147" y="144"/>
                  </a:lnTo>
                  <a:lnTo>
                    <a:pt x="147" y="147"/>
                  </a:lnTo>
                  <a:lnTo>
                    <a:pt x="150" y="149"/>
                  </a:lnTo>
                  <a:lnTo>
                    <a:pt x="153" y="152"/>
                  </a:lnTo>
                  <a:lnTo>
                    <a:pt x="153" y="156"/>
                  </a:lnTo>
                  <a:lnTo>
                    <a:pt x="155" y="156"/>
                  </a:lnTo>
                  <a:lnTo>
                    <a:pt x="159" y="162"/>
                  </a:lnTo>
                  <a:lnTo>
                    <a:pt x="165" y="169"/>
                  </a:lnTo>
                  <a:lnTo>
                    <a:pt x="166" y="172"/>
                  </a:lnTo>
                  <a:lnTo>
                    <a:pt x="168" y="178"/>
                  </a:lnTo>
                  <a:lnTo>
                    <a:pt x="173" y="179"/>
                  </a:lnTo>
                  <a:lnTo>
                    <a:pt x="176" y="184"/>
                  </a:lnTo>
                  <a:lnTo>
                    <a:pt x="178" y="190"/>
                  </a:lnTo>
                  <a:lnTo>
                    <a:pt x="181" y="190"/>
                  </a:lnTo>
                  <a:lnTo>
                    <a:pt x="183" y="194"/>
                  </a:lnTo>
                  <a:lnTo>
                    <a:pt x="187" y="194"/>
                  </a:lnTo>
                  <a:lnTo>
                    <a:pt x="194" y="193"/>
                  </a:lnTo>
                  <a:lnTo>
                    <a:pt x="196" y="191"/>
                  </a:lnTo>
                  <a:lnTo>
                    <a:pt x="199" y="188"/>
                  </a:lnTo>
                  <a:lnTo>
                    <a:pt x="202" y="188"/>
                  </a:lnTo>
                  <a:lnTo>
                    <a:pt x="206" y="189"/>
                  </a:lnTo>
                  <a:lnTo>
                    <a:pt x="210" y="189"/>
                  </a:lnTo>
                  <a:lnTo>
                    <a:pt x="213" y="188"/>
                  </a:lnTo>
                  <a:lnTo>
                    <a:pt x="216" y="187"/>
                  </a:lnTo>
                  <a:lnTo>
                    <a:pt x="219" y="187"/>
                  </a:lnTo>
                  <a:lnTo>
                    <a:pt x="222" y="190"/>
                  </a:lnTo>
                  <a:lnTo>
                    <a:pt x="227" y="193"/>
                  </a:lnTo>
                  <a:lnTo>
                    <a:pt x="232" y="194"/>
                  </a:lnTo>
                  <a:lnTo>
                    <a:pt x="236" y="192"/>
                  </a:lnTo>
                  <a:lnTo>
                    <a:pt x="240" y="191"/>
                  </a:lnTo>
                  <a:lnTo>
                    <a:pt x="239" y="186"/>
                  </a:lnTo>
                  <a:lnTo>
                    <a:pt x="240" y="182"/>
                  </a:lnTo>
                  <a:lnTo>
                    <a:pt x="242" y="178"/>
                  </a:lnTo>
                  <a:lnTo>
                    <a:pt x="244" y="176"/>
                  </a:lnTo>
                  <a:lnTo>
                    <a:pt x="244" y="172"/>
                  </a:lnTo>
                  <a:lnTo>
                    <a:pt x="242" y="167"/>
                  </a:lnTo>
                  <a:lnTo>
                    <a:pt x="239" y="164"/>
                  </a:lnTo>
                  <a:lnTo>
                    <a:pt x="241" y="160"/>
                  </a:lnTo>
                  <a:lnTo>
                    <a:pt x="239" y="157"/>
                  </a:lnTo>
                  <a:lnTo>
                    <a:pt x="236" y="155"/>
                  </a:lnTo>
                  <a:lnTo>
                    <a:pt x="236" y="153"/>
                  </a:lnTo>
                  <a:lnTo>
                    <a:pt x="234" y="149"/>
                  </a:lnTo>
                  <a:lnTo>
                    <a:pt x="230" y="148"/>
                  </a:lnTo>
                  <a:lnTo>
                    <a:pt x="225" y="149"/>
                  </a:lnTo>
                  <a:lnTo>
                    <a:pt x="222" y="145"/>
                  </a:lnTo>
                  <a:lnTo>
                    <a:pt x="222" y="142"/>
                  </a:lnTo>
                  <a:lnTo>
                    <a:pt x="216" y="142"/>
                  </a:lnTo>
                  <a:lnTo>
                    <a:pt x="216" y="138"/>
                  </a:lnTo>
                  <a:lnTo>
                    <a:pt x="214" y="133"/>
                  </a:lnTo>
                  <a:lnTo>
                    <a:pt x="216" y="130"/>
                  </a:lnTo>
                  <a:lnTo>
                    <a:pt x="217" y="124"/>
                  </a:lnTo>
                  <a:lnTo>
                    <a:pt x="217" y="120"/>
                  </a:lnTo>
                  <a:lnTo>
                    <a:pt x="219" y="119"/>
                  </a:lnTo>
                  <a:lnTo>
                    <a:pt x="220" y="116"/>
                  </a:lnTo>
                  <a:lnTo>
                    <a:pt x="217" y="114"/>
                  </a:lnTo>
                  <a:lnTo>
                    <a:pt x="215" y="110"/>
                  </a:lnTo>
                  <a:lnTo>
                    <a:pt x="221" y="110"/>
                  </a:lnTo>
                  <a:lnTo>
                    <a:pt x="225" y="104"/>
                  </a:lnTo>
                  <a:lnTo>
                    <a:pt x="227" y="101"/>
                  </a:lnTo>
                  <a:lnTo>
                    <a:pt x="226" y="98"/>
                  </a:lnTo>
                  <a:lnTo>
                    <a:pt x="226" y="96"/>
                  </a:lnTo>
                  <a:lnTo>
                    <a:pt x="228" y="96"/>
                  </a:lnTo>
                  <a:lnTo>
                    <a:pt x="229" y="93"/>
                  </a:lnTo>
                  <a:lnTo>
                    <a:pt x="229" y="88"/>
                  </a:lnTo>
                  <a:lnTo>
                    <a:pt x="231" y="88"/>
                  </a:lnTo>
                  <a:lnTo>
                    <a:pt x="235" y="86"/>
                  </a:lnTo>
                  <a:lnTo>
                    <a:pt x="239" y="83"/>
                  </a:lnTo>
                  <a:lnTo>
                    <a:pt x="238" y="80"/>
                  </a:lnTo>
                  <a:lnTo>
                    <a:pt x="235" y="78"/>
                  </a:lnTo>
                  <a:lnTo>
                    <a:pt x="231" y="72"/>
                  </a:lnTo>
                  <a:lnTo>
                    <a:pt x="230" y="69"/>
                  </a:lnTo>
                  <a:lnTo>
                    <a:pt x="233" y="69"/>
                  </a:lnTo>
                  <a:lnTo>
                    <a:pt x="235" y="71"/>
                  </a:lnTo>
                  <a:lnTo>
                    <a:pt x="240" y="68"/>
                  </a:lnTo>
                  <a:lnTo>
                    <a:pt x="246" y="67"/>
                  </a:lnTo>
                  <a:lnTo>
                    <a:pt x="252" y="66"/>
                  </a:lnTo>
                  <a:lnTo>
                    <a:pt x="252" y="62"/>
                  </a:lnTo>
                  <a:lnTo>
                    <a:pt x="251" y="57"/>
                  </a:lnTo>
                  <a:lnTo>
                    <a:pt x="248" y="56"/>
                  </a:lnTo>
                  <a:lnTo>
                    <a:pt x="245" y="52"/>
                  </a:lnTo>
                  <a:lnTo>
                    <a:pt x="245" y="46"/>
                  </a:lnTo>
                  <a:lnTo>
                    <a:pt x="243" y="43"/>
                  </a:lnTo>
                  <a:lnTo>
                    <a:pt x="243" y="41"/>
                  </a:lnTo>
                  <a:lnTo>
                    <a:pt x="239" y="38"/>
                  </a:lnTo>
                  <a:lnTo>
                    <a:pt x="235" y="37"/>
                  </a:lnTo>
                  <a:lnTo>
                    <a:pt x="233" y="45"/>
                  </a:lnTo>
                  <a:lnTo>
                    <a:pt x="230" y="46"/>
                  </a:lnTo>
                  <a:lnTo>
                    <a:pt x="226" y="46"/>
                  </a:lnTo>
                  <a:lnTo>
                    <a:pt x="220" y="50"/>
                  </a:lnTo>
                  <a:lnTo>
                    <a:pt x="220" y="54"/>
                  </a:lnTo>
                  <a:lnTo>
                    <a:pt x="218" y="57"/>
                  </a:lnTo>
                  <a:lnTo>
                    <a:pt x="218" y="60"/>
                  </a:lnTo>
                  <a:lnTo>
                    <a:pt x="212" y="63"/>
                  </a:lnTo>
                  <a:lnTo>
                    <a:pt x="208" y="65"/>
                  </a:lnTo>
                  <a:lnTo>
                    <a:pt x="208" y="69"/>
                  </a:lnTo>
                  <a:lnTo>
                    <a:pt x="205" y="69"/>
                  </a:lnTo>
                  <a:lnTo>
                    <a:pt x="204" y="67"/>
                  </a:lnTo>
                  <a:lnTo>
                    <a:pt x="202" y="68"/>
                  </a:lnTo>
                  <a:lnTo>
                    <a:pt x="197" y="71"/>
                  </a:lnTo>
                  <a:lnTo>
                    <a:pt x="194" y="67"/>
                  </a:lnTo>
                  <a:lnTo>
                    <a:pt x="192" y="59"/>
                  </a:lnTo>
                  <a:lnTo>
                    <a:pt x="190" y="54"/>
                  </a:lnTo>
                  <a:lnTo>
                    <a:pt x="185" y="57"/>
                  </a:lnTo>
                  <a:lnTo>
                    <a:pt x="182" y="59"/>
                  </a:lnTo>
                  <a:lnTo>
                    <a:pt x="177" y="59"/>
                  </a:lnTo>
                  <a:lnTo>
                    <a:pt x="176" y="56"/>
                  </a:lnTo>
                  <a:lnTo>
                    <a:pt x="177" y="49"/>
                  </a:lnTo>
                  <a:lnTo>
                    <a:pt x="180" y="45"/>
                  </a:lnTo>
                  <a:lnTo>
                    <a:pt x="180" y="43"/>
                  </a:lnTo>
                  <a:lnTo>
                    <a:pt x="179" y="39"/>
                  </a:lnTo>
                  <a:lnTo>
                    <a:pt x="180" y="33"/>
                  </a:lnTo>
                  <a:lnTo>
                    <a:pt x="183" y="29"/>
                  </a:lnTo>
                  <a:lnTo>
                    <a:pt x="184" y="21"/>
                  </a:lnTo>
                  <a:lnTo>
                    <a:pt x="186" y="17"/>
                  </a:lnTo>
                  <a:lnTo>
                    <a:pt x="191" y="14"/>
                  </a:lnTo>
                  <a:lnTo>
                    <a:pt x="188" y="12"/>
                  </a:lnTo>
                  <a:lnTo>
                    <a:pt x="188" y="10"/>
                  </a:lnTo>
                  <a:lnTo>
                    <a:pt x="190" y="10"/>
                  </a:lnTo>
                  <a:lnTo>
                    <a:pt x="191" y="9"/>
                  </a:lnTo>
                  <a:lnTo>
                    <a:pt x="190" y="8"/>
                  </a:lnTo>
                  <a:lnTo>
                    <a:pt x="189" y="6"/>
                  </a:lnTo>
                  <a:lnTo>
                    <a:pt x="192" y="6"/>
                  </a:lnTo>
                  <a:lnTo>
                    <a:pt x="193" y="4"/>
                  </a:lnTo>
                  <a:lnTo>
                    <a:pt x="187" y="2"/>
                  </a:lnTo>
                  <a:lnTo>
                    <a:pt x="182" y="0"/>
                  </a:lnTo>
                  <a:lnTo>
                    <a:pt x="179" y="1"/>
                  </a:lnTo>
                  <a:lnTo>
                    <a:pt x="173" y="5"/>
                  </a:lnTo>
                  <a:lnTo>
                    <a:pt x="161" y="9"/>
                  </a:lnTo>
                  <a:lnTo>
                    <a:pt x="150" y="14"/>
                  </a:lnTo>
                  <a:lnTo>
                    <a:pt x="142" y="17"/>
                  </a:lnTo>
                  <a:lnTo>
                    <a:pt x="134" y="22"/>
                  </a:lnTo>
                  <a:lnTo>
                    <a:pt x="135" y="27"/>
                  </a:lnTo>
                  <a:lnTo>
                    <a:pt x="136" y="30"/>
                  </a:lnTo>
                  <a:lnTo>
                    <a:pt x="134" y="32"/>
                  </a:lnTo>
                  <a:lnTo>
                    <a:pt x="125" y="33"/>
                  </a:lnTo>
                  <a:lnTo>
                    <a:pt x="120" y="35"/>
                  </a:lnTo>
                  <a:lnTo>
                    <a:pt x="118" y="33"/>
                  </a:lnTo>
                  <a:lnTo>
                    <a:pt x="116" y="33"/>
                  </a:lnTo>
                  <a:lnTo>
                    <a:pt x="117" y="38"/>
                  </a:lnTo>
                  <a:lnTo>
                    <a:pt x="113" y="38"/>
                  </a:lnTo>
                  <a:lnTo>
                    <a:pt x="112" y="37"/>
                  </a:lnTo>
                  <a:lnTo>
                    <a:pt x="109" y="38"/>
                  </a:lnTo>
                  <a:lnTo>
                    <a:pt x="107" y="40"/>
                  </a:lnTo>
                  <a:lnTo>
                    <a:pt x="104" y="40"/>
                  </a:lnTo>
                  <a:lnTo>
                    <a:pt x="101" y="43"/>
                  </a:lnTo>
                  <a:lnTo>
                    <a:pt x="96" y="45"/>
                  </a:lnTo>
                  <a:lnTo>
                    <a:pt x="95" y="42"/>
                  </a:lnTo>
                  <a:lnTo>
                    <a:pt x="93" y="40"/>
                  </a:lnTo>
                  <a:lnTo>
                    <a:pt x="90" y="41"/>
                  </a:lnTo>
                  <a:lnTo>
                    <a:pt x="88" y="42"/>
                  </a:lnTo>
                  <a:lnTo>
                    <a:pt x="81" y="42"/>
                  </a:lnTo>
                  <a:lnTo>
                    <a:pt x="75" y="45"/>
                  </a:lnTo>
                  <a:lnTo>
                    <a:pt x="71" y="46"/>
                  </a:lnTo>
                  <a:lnTo>
                    <a:pt x="68" y="44"/>
                  </a:lnTo>
                  <a:lnTo>
                    <a:pt x="64" y="40"/>
                  </a:lnTo>
                  <a:lnTo>
                    <a:pt x="59" y="36"/>
                  </a:lnTo>
                  <a:lnTo>
                    <a:pt x="55" y="36"/>
                  </a:lnTo>
                  <a:lnTo>
                    <a:pt x="50" y="37"/>
                  </a:lnTo>
                  <a:lnTo>
                    <a:pt x="45" y="37"/>
                  </a:lnTo>
                  <a:lnTo>
                    <a:pt x="42" y="37"/>
                  </a:lnTo>
                  <a:lnTo>
                    <a:pt x="41" y="41"/>
                  </a:lnTo>
                  <a:lnTo>
                    <a:pt x="38" y="41"/>
                  </a:lnTo>
                  <a:lnTo>
                    <a:pt x="33" y="38"/>
                  </a:lnTo>
                  <a:lnTo>
                    <a:pt x="30" y="35"/>
                  </a:lnTo>
                  <a:lnTo>
                    <a:pt x="26" y="38"/>
                  </a:lnTo>
                  <a:lnTo>
                    <a:pt x="23" y="37"/>
                  </a:lnTo>
                  <a:lnTo>
                    <a:pt x="20" y="33"/>
                  </a:lnTo>
                  <a:lnTo>
                    <a:pt x="16" y="34"/>
                  </a:lnTo>
                  <a:lnTo>
                    <a:pt x="10" y="35"/>
                  </a:lnTo>
                  <a:lnTo>
                    <a:pt x="4" y="36"/>
                  </a:lnTo>
                  <a:lnTo>
                    <a:pt x="2" y="39"/>
                  </a:lnTo>
                  <a:lnTo>
                    <a:pt x="0" y="45"/>
                  </a:lnTo>
                  <a:lnTo>
                    <a:pt x="4" y="52"/>
                  </a:lnTo>
                  <a:lnTo>
                    <a:pt x="10" y="54"/>
                  </a:lnTo>
                  <a:lnTo>
                    <a:pt x="13" y="57"/>
                  </a:lnTo>
                  <a:lnTo>
                    <a:pt x="9" y="59"/>
                  </a:lnTo>
                  <a:lnTo>
                    <a:pt x="7" y="61"/>
                  </a:lnTo>
                  <a:lnTo>
                    <a:pt x="9" y="65"/>
                  </a:lnTo>
                  <a:lnTo>
                    <a:pt x="12" y="67"/>
                  </a:lnTo>
                  <a:lnTo>
                    <a:pt x="18" y="61"/>
                  </a:lnTo>
                  <a:lnTo>
                    <a:pt x="23" y="59"/>
                  </a:lnTo>
                  <a:lnTo>
                    <a:pt x="27" y="61"/>
                  </a:lnTo>
                  <a:lnTo>
                    <a:pt x="28" y="69"/>
                  </a:lnTo>
                  <a:lnTo>
                    <a:pt x="28" y="73"/>
                  </a:lnTo>
                  <a:lnTo>
                    <a:pt x="32" y="74"/>
                  </a:lnTo>
                  <a:lnTo>
                    <a:pt x="36" y="69"/>
                  </a:lnTo>
                  <a:lnTo>
                    <a:pt x="40" y="73"/>
                  </a:lnTo>
                  <a:lnTo>
                    <a:pt x="40" y="77"/>
                  </a:lnTo>
                  <a:lnTo>
                    <a:pt x="42" y="80"/>
                  </a:lnTo>
                  <a:lnTo>
                    <a:pt x="42" y="85"/>
                  </a:lnTo>
                  <a:lnTo>
                    <a:pt x="41" y="89"/>
                  </a:lnTo>
                  <a:lnTo>
                    <a:pt x="42" y="92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1" name="Freeform 81"/>
            <p:cNvSpPr>
              <a:spLocks noChangeAspect="1"/>
            </p:cNvSpPr>
            <p:nvPr/>
          </p:nvSpPr>
          <p:spPr bwMode="auto">
            <a:xfrm rot="-547267">
              <a:off x="3966" y="1655"/>
              <a:ext cx="321" cy="599"/>
            </a:xfrm>
            <a:custGeom>
              <a:avLst/>
              <a:gdLst>
                <a:gd name="T0" fmla="*/ 1 w 629"/>
                <a:gd name="T1" fmla="*/ 2 h 1038"/>
                <a:gd name="T2" fmla="*/ 1 w 629"/>
                <a:gd name="T3" fmla="*/ 2 h 1038"/>
                <a:gd name="T4" fmla="*/ 1 w 629"/>
                <a:gd name="T5" fmla="*/ 2 h 1038"/>
                <a:gd name="T6" fmla="*/ 1 w 629"/>
                <a:gd name="T7" fmla="*/ 2 h 1038"/>
                <a:gd name="T8" fmla="*/ 1 w 629"/>
                <a:gd name="T9" fmla="*/ 2 h 1038"/>
                <a:gd name="T10" fmla="*/ 1 w 629"/>
                <a:gd name="T11" fmla="*/ 2 h 1038"/>
                <a:gd name="T12" fmla="*/ 1 w 629"/>
                <a:gd name="T13" fmla="*/ 3 h 1038"/>
                <a:gd name="T14" fmla="*/ 1 w 629"/>
                <a:gd name="T15" fmla="*/ 2 h 1038"/>
                <a:gd name="T16" fmla="*/ 1 w 629"/>
                <a:gd name="T17" fmla="*/ 2 h 1038"/>
                <a:gd name="T18" fmla="*/ 1 w 629"/>
                <a:gd name="T19" fmla="*/ 2 h 1038"/>
                <a:gd name="T20" fmla="*/ 1 w 629"/>
                <a:gd name="T21" fmla="*/ 2 h 1038"/>
                <a:gd name="T22" fmla="*/ 1 w 629"/>
                <a:gd name="T23" fmla="*/ 2 h 1038"/>
                <a:gd name="T24" fmla="*/ 1 w 629"/>
                <a:gd name="T25" fmla="*/ 2 h 1038"/>
                <a:gd name="T26" fmla="*/ 1 w 629"/>
                <a:gd name="T27" fmla="*/ 2 h 1038"/>
                <a:gd name="T28" fmla="*/ 1 w 629"/>
                <a:gd name="T29" fmla="*/ 2 h 1038"/>
                <a:gd name="T30" fmla="*/ 1 w 629"/>
                <a:gd name="T31" fmla="*/ 2 h 1038"/>
                <a:gd name="T32" fmla="*/ 1 w 629"/>
                <a:gd name="T33" fmla="*/ 2 h 1038"/>
                <a:gd name="T34" fmla="*/ 1 w 629"/>
                <a:gd name="T35" fmla="*/ 2 h 1038"/>
                <a:gd name="T36" fmla="*/ 1 w 629"/>
                <a:gd name="T37" fmla="*/ 2 h 1038"/>
                <a:gd name="T38" fmla="*/ 1 w 629"/>
                <a:gd name="T39" fmla="*/ 1 h 1038"/>
                <a:gd name="T40" fmla="*/ 1 w 629"/>
                <a:gd name="T41" fmla="*/ 1 h 1038"/>
                <a:gd name="T42" fmla="*/ 1 w 629"/>
                <a:gd name="T43" fmla="*/ 1 h 1038"/>
                <a:gd name="T44" fmla="*/ 1 w 629"/>
                <a:gd name="T45" fmla="*/ 1 h 1038"/>
                <a:gd name="T46" fmla="*/ 1 w 629"/>
                <a:gd name="T47" fmla="*/ 1 h 1038"/>
                <a:gd name="T48" fmla="*/ 1 w 629"/>
                <a:gd name="T49" fmla="*/ 2 h 1038"/>
                <a:gd name="T50" fmla="*/ 1 w 629"/>
                <a:gd name="T51" fmla="*/ 1 h 1038"/>
                <a:gd name="T52" fmla="*/ 1 w 629"/>
                <a:gd name="T53" fmla="*/ 1 h 1038"/>
                <a:gd name="T54" fmla="*/ 1 w 629"/>
                <a:gd name="T55" fmla="*/ 2 h 1038"/>
                <a:gd name="T56" fmla="*/ 1 w 629"/>
                <a:gd name="T57" fmla="*/ 1 h 1038"/>
                <a:gd name="T58" fmla="*/ 1 w 629"/>
                <a:gd name="T59" fmla="*/ 1 h 1038"/>
                <a:gd name="T60" fmla="*/ 1 w 629"/>
                <a:gd name="T61" fmla="*/ 1 h 1038"/>
                <a:gd name="T62" fmla="*/ 1 w 629"/>
                <a:gd name="T63" fmla="*/ 1 h 1038"/>
                <a:gd name="T64" fmla="*/ 1 w 629"/>
                <a:gd name="T65" fmla="*/ 1 h 1038"/>
                <a:gd name="T66" fmla="*/ 1 w 629"/>
                <a:gd name="T67" fmla="*/ 1 h 1038"/>
                <a:gd name="T68" fmla="*/ 1 w 629"/>
                <a:gd name="T69" fmla="*/ 1 h 1038"/>
                <a:gd name="T70" fmla="*/ 1 w 629"/>
                <a:gd name="T71" fmla="*/ 1 h 1038"/>
                <a:gd name="T72" fmla="*/ 1 w 629"/>
                <a:gd name="T73" fmla="*/ 1 h 1038"/>
                <a:gd name="T74" fmla="*/ 1 w 629"/>
                <a:gd name="T75" fmla="*/ 1 h 1038"/>
                <a:gd name="T76" fmla="*/ 1 w 629"/>
                <a:gd name="T77" fmla="*/ 1 h 1038"/>
                <a:gd name="T78" fmla="*/ 1 w 629"/>
                <a:gd name="T79" fmla="*/ 1 h 1038"/>
                <a:gd name="T80" fmla="*/ 1 w 629"/>
                <a:gd name="T81" fmla="*/ 1 h 1038"/>
                <a:gd name="T82" fmla="*/ 1 w 629"/>
                <a:gd name="T83" fmla="*/ 1 h 1038"/>
                <a:gd name="T84" fmla="*/ 1 w 629"/>
                <a:gd name="T85" fmla="*/ 1 h 1038"/>
                <a:gd name="T86" fmla="*/ 1 w 629"/>
                <a:gd name="T87" fmla="*/ 1 h 1038"/>
                <a:gd name="T88" fmla="*/ 1 w 629"/>
                <a:gd name="T89" fmla="*/ 1 h 1038"/>
                <a:gd name="T90" fmla="*/ 1 w 629"/>
                <a:gd name="T91" fmla="*/ 1 h 1038"/>
                <a:gd name="T92" fmla="*/ 1 w 629"/>
                <a:gd name="T93" fmla="*/ 1 h 1038"/>
                <a:gd name="T94" fmla="*/ 1 w 629"/>
                <a:gd name="T95" fmla="*/ 1 h 1038"/>
                <a:gd name="T96" fmla="*/ 1 w 629"/>
                <a:gd name="T97" fmla="*/ 1 h 1038"/>
                <a:gd name="T98" fmla="*/ 1 w 629"/>
                <a:gd name="T99" fmla="*/ 1 h 1038"/>
                <a:gd name="T100" fmla="*/ 1 w 629"/>
                <a:gd name="T101" fmla="*/ 1 h 1038"/>
                <a:gd name="T102" fmla="*/ 1 w 629"/>
                <a:gd name="T103" fmla="*/ 1 h 1038"/>
                <a:gd name="T104" fmla="*/ 1 w 629"/>
                <a:gd name="T105" fmla="*/ 2 h 1038"/>
                <a:gd name="T106" fmla="*/ 1 w 629"/>
                <a:gd name="T107" fmla="*/ 2 h 1038"/>
                <a:gd name="T108" fmla="*/ 1 w 629"/>
                <a:gd name="T109" fmla="*/ 2 h 1038"/>
                <a:gd name="T110" fmla="*/ 1 w 629"/>
                <a:gd name="T111" fmla="*/ 2 h 1038"/>
                <a:gd name="T112" fmla="*/ 1 w 629"/>
                <a:gd name="T113" fmla="*/ 2 h 1038"/>
                <a:gd name="T114" fmla="*/ 1 w 629"/>
                <a:gd name="T115" fmla="*/ 2 h 1038"/>
                <a:gd name="T116" fmla="*/ 1 w 629"/>
                <a:gd name="T117" fmla="*/ 2 h 1038"/>
                <a:gd name="T118" fmla="*/ 1 w 629"/>
                <a:gd name="T119" fmla="*/ 2 h 1038"/>
                <a:gd name="T120" fmla="*/ 1 w 629"/>
                <a:gd name="T121" fmla="*/ 2 h 1038"/>
                <a:gd name="T122" fmla="*/ 1 w 629"/>
                <a:gd name="T123" fmla="*/ 2 h 1038"/>
                <a:gd name="T124" fmla="*/ 1 w 629"/>
                <a:gd name="T125" fmla="*/ 2 h 103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29"/>
                <a:gd name="T190" fmla="*/ 0 h 1038"/>
                <a:gd name="T191" fmla="*/ 629 w 629"/>
                <a:gd name="T192" fmla="*/ 1038 h 103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29" h="1038">
                  <a:moveTo>
                    <a:pt x="189" y="875"/>
                  </a:moveTo>
                  <a:lnTo>
                    <a:pt x="204" y="875"/>
                  </a:lnTo>
                  <a:lnTo>
                    <a:pt x="204" y="881"/>
                  </a:lnTo>
                  <a:lnTo>
                    <a:pt x="212" y="890"/>
                  </a:lnTo>
                  <a:lnTo>
                    <a:pt x="224" y="888"/>
                  </a:lnTo>
                  <a:lnTo>
                    <a:pt x="234" y="890"/>
                  </a:lnTo>
                  <a:lnTo>
                    <a:pt x="239" y="899"/>
                  </a:lnTo>
                  <a:lnTo>
                    <a:pt x="239" y="903"/>
                  </a:lnTo>
                  <a:lnTo>
                    <a:pt x="247" y="907"/>
                  </a:lnTo>
                  <a:lnTo>
                    <a:pt x="252" y="914"/>
                  </a:lnTo>
                  <a:lnTo>
                    <a:pt x="247" y="922"/>
                  </a:lnTo>
                  <a:lnTo>
                    <a:pt x="254" y="929"/>
                  </a:lnTo>
                  <a:lnTo>
                    <a:pt x="259" y="939"/>
                  </a:lnTo>
                  <a:lnTo>
                    <a:pt x="259" y="948"/>
                  </a:lnTo>
                  <a:lnTo>
                    <a:pt x="267" y="946"/>
                  </a:lnTo>
                  <a:lnTo>
                    <a:pt x="270" y="941"/>
                  </a:lnTo>
                  <a:lnTo>
                    <a:pt x="272" y="937"/>
                  </a:lnTo>
                  <a:lnTo>
                    <a:pt x="287" y="935"/>
                  </a:lnTo>
                  <a:lnTo>
                    <a:pt x="287" y="924"/>
                  </a:lnTo>
                  <a:lnTo>
                    <a:pt x="295" y="924"/>
                  </a:lnTo>
                  <a:lnTo>
                    <a:pt x="300" y="926"/>
                  </a:lnTo>
                  <a:lnTo>
                    <a:pt x="302" y="933"/>
                  </a:lnTo>
                  <a:lnTo>
                    <a:pt x="310" y="924"/>
                  </a:lnTo>
                  <a:lnTo>
                    <a:pt x="317" y="922"/>
                  </a:lnTo>
                  <a:lnTo>
                    <a:pt x="327" y="920"/>
                  </a:lnTo>
                  <a:lnTo>
                    <a:pt x="335" y="924"/>
                  </a:lnTo>
                  <a:lnTo>
                    <a:pt x="342" y="922"/>
                  </a:lnTo>
                  <a:lnTo>
                    <a:pt x="348" y="926"/>
                  </a:lnTo>
                  <a:lnTo>
                    <a:pt x="353" y="931"/>
                  </a:lnTo>
                  <a:lnTo>
                    <a:pt x="363" y="926"/>
                  </a:lnTo>
                  <a:lnTo>
                    <a:pt x="378" y="929"/>
                  </a:lnTo>
                  <a:lnTo>
                    <a:pt x="388" y="929"/>
                  </a:lnTo>
                  <a:lnTo>
                    <a:pt x="395" y="924"/>
                  </a:lnTo>
                  <a:lnTo>
                    <a:pt x="398" y="918"/>
                  </a:lnTo>
                  <a:lnTo>
                    <a:pt x="403" y="918"/>
                  </a:lnTo>
                  <a:lnTo>
                    <a:pt x="410" y="920"/>
                  </a:lnTo>
                  <a:lnTo>
                    <a:pt x="420" y="914"/>
                  </a:lnTo>
                  <a:lnTo>
                    <a:pt x="425" y="911"/>
                  </a:lnTo>
                  <a:lnTo>
                    <a:pt x="428" y="920"/>
                  </a:lnTo>
                  <a:lnTo>
                    <a:pt x="428" y="926"/>
                  </a:lnTo>
                  <a:lnTo>
                    <a:pt x="418" y="926"/>
                  </a:lnTo>
                  <a:lnTo>
                    <a:pt x="413" y="931"/>
                  </a:lnTo>
                  <a:lnTo>
                    <a:pt x="413" y="935"/>
                  </a:lnTo>
                  <a:lnTo>
                    <a:pt x="431" y="933"/>
                  </a:lnTo>
                  <a:lnTo>
                    <a:pt x="433" y="950"/>
                  </a:lnTo>
                  <a:lnTo>
                    <a:pt x="438" y="956"/>
                  </a:lnTo>
                  <a:lnTo>
                    <a:pt x="446" y="961"/>
                  </a:lnTo>
                  <a:lnTo>
                    <a:pt x="448" y="967"/>
                  </a:lnTo>
                  <a:lnTo>
                    <a:pt x="446" y="976"/>
                  </a:lnTo>
                  <a:lnTo>
                    <a:pt x="446" y="986"/>
                  </a:lnTo>
                  <a:lnTo>
                    <a:pt x="438" y="991"/>
                  </a:lnTo>
                  <a:lnTo>
                    <a:pt x="438" y="1001"/>
                  </a:lnTo>
                  <a:lnTo>
                    <a:pt x="443" y="1001"/>
                  </a:lnTo>
                  <a:lnTo>
                    <a:pt x="446" y="1010"/>
                  </a:lnTo>
                  <a:lnTo>
                    <a:pt x="446" y="1021"/>
                  </a:lnTo>
                  <a:lnTo>
                    <a:pt x="451" y="1029"/>
                  </a:lnTo>
                  <a:lnTo>
                    <a:pt x="453" y="1038"/>
                  </a:lnTo>
                  <a:lnTo>
                    <a:pt x="458" y="1025"/>
                  </a:lnTo>
                  <a:lnTo>
                    <a:pt x="466" y="1025"/>
                  </a:lnTo>
                  <a:lnTo>
                    <a:pt x="461" y="1014"/>
                  </a:lnTo>
                  <a:lnTo>
                    <a:pt x="466" y="1010"/>
                  </a:lnTo>
                  <a:lnTo>
                    <a:pt x="461" y="999"/>
                  </a:lnTo>
                  <a:lnTo>
                    <a:pt x="466" y="993"/>
                  </a:lnTo>
                  <a:lnTo>
                    <a:pt x="473" y="991"/>
                  </a:lnTo>
                  <a:lnTo>
                    <a:pt x="481" y="986"/>
                  </a:lnTo>
                  <a:lnTo>
                    <a:pt x="486" y="986"/>
                  </a:lnTo>
                  <a:lnTo>
                    <a:pt x="491" y="995"/>
                  </a:lnTo>
                  <a:lnTo>
                    <a:pt x="496" y="995"/>
                  </a:lnTo>
                  <a:lnTo>
                    <a:pt x="501" y="993"/>
                  </a:lnTo>
                  <a:lnTo>
                    <a:pt x="503" y="986"/>
                  </a:lnTo>
                  <a:lnTo>
                    <a:pt x="508" y="989"/>
                  </a:lnTo>
                  <a:lnTo>
                    <a:pt x="519" y="989"/>
                  </a:lnTo>
                  <a:lnTo>
                    <a:pt x="526" y="984"/>
                  </a:lnTo>
                  <a:lnTo>
                    <a:pt x="536" y="984"/>
                  </a:lnTo>
                  <a:lnTo>
                    <a:pt x="539" y="976"/>
                  </a:lnTo>
                  <a:lnTo>
                    <a:pt x="549" y="976"/>
                  </a:lnTo>
                  <a:lnTo>
                    <a:pt x="554" y="967"/>
                  </a:lnTo>
                  <a:lnTo>
                    <a:pt x="554" y="959"/>
                  </a:lnTo>
                  <a:lnTo>
                    <a:pt x="546" y="952"/>
                  </a:lnTo>
                  <a:lnTo>
                    <a:pt x="546" y="946"/>
                  </a:lnTo>
                  <a:lnTo>
                    <a:pt x="554" y="933"/>
                  </a:lnTo>
                  <a:lnTo>
                    <a:pt x="571" y="931"/>
                  </a:lnTo>
                  <a:lnTo>
                    <a:pt x="576" y="920"/>
                  </a:lnTo>
                  <a:lnTo>
                    <a:pt x="579" y="909"/>
                  </a:lnTo>
                  <a:lnTo>
                    <a:pt x="574" y="899"/>
                  </a:lnTo>
                  <a:lnTo>
                    <a:pt x="571" y="894"/>
                  </a:lnTo>
                  <a:lnTo>
                    <a:pt x="564" y="899"/>
                  </a:lnTo>
                  <a:lnTo>
                    <a:pt x="551" y="903"/>
                  </a:lnTo>
                  <a:lnTo>
                    <a:pt x="549" y="892"/>
                  </a:lnTo>
                  <a:lnTo>
                    <a:pt x="541" y="890"/>
                  </a:lnTo>
                  <a:lnTo>
                    <a:pt x="536" y="881"/>
                  </a:lnTo>
                  <a:lnTo>
                    <a:pt x="539" y="877"/>
                  </a:lnTo>
                  <a:lnTo>
                    <a:pt x="551" y="858"/>
                  </a:lnTo>
                  <a:lnTo>
                    <a:pt x="554" y="849"/>
                  </a:lnTo>
                  <a:lnTo>
                    <a:pt x="559" y="849"/>
                  </a:lnTo>
                  <a:lnTo>
                    <a:pt x="566" y="856"/>
                  </a:lnTo>
                  <a:lnTo>
                    <a:pt x="576" y="858"/>
                  </a:lnTo>
                  <a:lnTo>
                    <a:pt x="584" y="854"/>
                  </a:lnTo>
                  <a:lnTo>
                    <a:pt x="586" y="856"/>
                  </a:lnTo>
                  <a:lnTo>
                    <a:pt x="581" y="864"/>
                  </a:lnTo>
                  <a:lnTo>
                    <a:pt x="581" y="869"/>
                  </a:lnTo>
                  <a:lnTo>
                    <a:pt x="591" y="869"/>
                  </a:lnTo>
                  <a:lnTo>
                    <a:pt x="602" y="873"/>
                  </a:lnTo>
                  <a:lnTo>
                    <a:pt x="604" y="877"/>
                  </a:lnTo>
                  <a:lnTo>
                    <a:pt x="596" y="884"/>
                  </a:lnTo>
                  <a:lnTo>
                    <a:pt x="596" y="888"/>
                  </a:lnTo>
                  <a:lnTo>
                    <a:pt x="607" y="894"/>
                  </a:lnTo>
                  <a:lnTo>
                    <a:pt x="612" y="892"/>
                  </a:lnTo>
                  <a:lnTo>
                    <a:pt x="617" y="890"/>
                  </a:lnTo>
                  <a:lnTo>
                    <a:pt x="627" y="894"/>
                  </a:lnTo>
                  <a:lnTo>
                    <a:pt x="627" y="892"/>
                  </a:lnTo>
                  <a:lnTo>
                    <a:pt x="624" y="881"/>
                  </a:lnTo>
                  <a:lnTo>
                    <a:pt x="622" y="862"/>
                  </a:lnTo>
                  <a:lnTo>
                    <a:pt x="622" y="852"/>
                  </a:lnTo>
                  <a:lnTo>
                    <a:pt x="627" y="828"/>
                  </a:lnTo>
                  <a:lnTo>
                    <a:pt x="629" y="811"/>
                  </a:lnTo>
                  <a:lnTo>
                    <a:pt x="627" y="802"/>
                  </a:lnTo>
                  <a:lnTo>
                    <a:pt x="622" y="798"/>
                  </a:lnTo>
                  <a:lnTo>
                    <a:pt x="622" y="785"/>
                  </a:lnTo>
                  <a:lnTo>
                    <a:pt x="619" y="772"/>
                  </a:lnTo>
                  <a:lnTo>
                    <a:pt x="612" y="772"/>
                  </a:lnTo>
                  <a:lnTo>
                    <a:pt x="612" y="766"/>
                  </a:lnTo>
                  <a:lnTo>
                    <a:pt x="604" y="762"/>
                  </a:lnTo>
                  <a:lnTo>
                    <a:pt x="609" y="755"/>
                  </a:lnTo>
                  <a:lnTo>
                    <a:pt x="604" y="751"/>
                  </a:lnTo>
                  <a:lnTo>
                    <a:pt x="602" y="740"/>
                  </a:lnTo>
                  <a:lnTo>
                    <a:pt x="596" y="736"/>
                  </a:lnTo>
                  <a:lnTo>
                    <a:pt x="594" y="727"/>
                  </a:lnTo>
                  <a:lnTo>
                    <a:pt x="584" y="723"/>
                  </a:lnTo>
                  <a:lnTo>
                    <a:pt x="584" y="710"/>
                  </a:lnTo>
                  <a:lnTo>
                    <a:pt x="576" y="712"/>
                  </a:lnTo>
                  <a:lnTo>
                    <a:pt x="574" y="708"/>
                  </a:lnTo>
                  <a:lnTo>
                    <a:pt x="571" y="702"/>
                  </a:lnTo>
                  <a:lnTo>
                    <a:pt x="564" y="693"/>
                  </a:lnTo>
                  <a:lnTo>
                    <a:pt x="561" y="687"/>
                  </a:lnTo>
                  <a:lnTo>
                    <a:pt x="554" y="676"/>
                  </a:lnTo>
                  <a:lnTo>
                    <a:pt x="554" y="663"/>
                  </a:lnTo>
                  <a:lnTo>
                    <a:pt x="551" y="657"/>
                  </a:lnTo>
                  <a:lnTo>
                    <a:pt x="546" y="650"/>
                  </a:lnTo>
                  <a:lnTo>
                    <a:pt x="544" y="646"/>
                  </a:lnTo>
                  <a:lnTo>
                    <a:pt x="544" y="638"/>
                  </a:lnTo>
                  <a:lnTo>
                    <a:pt x="539" y="635"/>
                  </a:lnTo>
                  <a:lnTo>
                    <a:pt x="541" y="631"/>
                  </a:lnTo>
                  <a:lnTo>
                    <a:pt x="539" y="625"/>
                  </a:lnTo>
                  <a:lnTo>
                    <a:pt x="541" y="620"/>
                  </a:lnTo>
                  <a:lnTo>
                    <a:pt x="541" y="612"/>
                  </a:lnTo>
                  <a:lnTo>
                    <a:pt x="541" y="603"/>
                  </a:lnTo>
                  <a:lnTo>
                    <a:pt x="544" y="599"/>
                  </a:lnTo>
                  <a:lnTo>
                    <a:pt x="539" y="597"/>
                  </a:lnTo>
                  <a:lnTo>
                    <a:pt x="536" y="588"/>
                  </a:lnTo>
                  <a:lnTo>
                    <a:pt x="536" y="584"/>
                  </a:lnTo>
                  <a:lnTo>
                    <a:pt x="524" y="584"/>
                  </a:lnTo>
                  <a:lnTo>
                    <a:pt x="511" y="578"/>
                  </a:lnTo>
                  <a:lnTo>
                    <a:pt x="511" y="571"/>
                  </a:lnTo>
                  <a:lnTo>
                    <a:pt x="508" y="565"/>
                  </a:lnTo>
                  <a:lnTo>
                    <a:pt x="501" y="558"/>
                  </a:lnTo>
                  <a:lnTo>
                    <a:pt x="498" y="554"/>
                  </a:lnTo>
                  <a:lnTo>
                    <a:pt x="491" y="554"/>
                  </a:lnTo>
                  <a:lnTo>
                    <a:pt x="481" y="552"/>
                  </a:lnTo>
                  <a:lnTo>
                    <a:pt x="493" y="548"/>
                  </a:lnTo>
                  <a:lnTo>
                    <a:pt x="493" y="545"/>
                  </a:lnTo>
                  <a:lnTo>
                    <a:pt x="496" y="539"/>
                  </a:lnTo>
                  <a:lnTo>
                    <a:pt x="496" y="535"/>
                  </a:lnTo>
                  <a:lnTo>
                    <a:pt x="488" y="531"/>
                  </a:lnTo>
                  <a:lnTo>
                    <a:pt x="481" y="531"/>
                  </a:lnTo>
                  <a:lnTo>
                    <a:pt x="468" y="531"/>
                  </a:lnTo>
                  <a:lnTo>
                    <a:pt x="468" y="526"/>
                  </a:lnTo>
                  <a:lnTo>
                    <a:pt x="453" y="528"/>
                  </a:lnTo>
                  <a:lnTo>
                    <a:pt x="443" y="524"/>
                  </a:lnTo>
                  <a:lnTo>
                    <a:pt x="433" y="524"/>
                  </a:lnTo>
                  <a:lnTo>
                    <a:pt x="425" y="518"/>
                  </a:lnTo>
                  <a:lnTo>
                    <a:pt x="418" y="516"/>
                  </a:lnTo>
                  <a:lnTo>
                    <a:pt x="408" y="516"/>
                  </a:lnTo>
                  <a:lnTo>
                    <a:pt x="403" y="516"/>
                  </a:lnTo>
                  <a:lnTo>
                    <a:pt x="398" y="511"/>
                  </a:lnTo>
                  <a:lnTo>
                    <a:pt x="388" y="526"/>
                  </a:lnTo>
                  <a:lnTo>
                    <a:pt x="380" y="533"/>
                  </a:lnTo>
                  <a:lnTo>
                    <a:pt x="378" y="531"/>
                  </a:lnTo>
                  <a:lnTo>
                    <a:pt x="363" y="533"/>
                  </a:lnTo>
                  <a:lnTo>
                    <a:pt x="368" y="539"/>
                  </a:lnTo>
                  <a:lnTo>
                    <a:pt x="368" y="543"/>
                  </a:lnTo>
                  <a:lnTo>
                    <a:pt x="375" y="545"/>
                  </a:lnTo>
                  <a:lnTo>
                    <a:pt x="378" y="552"/>
                  </a:lnTo>
                  <a:lnTo>
                    <a:pt x="380" y="556"/>
                  </a:lnTo>
                  <a:lnTo>
                    <a:pt x="383" y="563"/>
                  </a:lnTo>
                  <a:lnTo>
                    <a:pt x="385" y="571"/>
                  </a:lnTo>
                  <a:lnTo>
                    <a:pt x="383" y="578"/>
                  </a:lnTo>
                  <a:lnTo>
                    <a:pt x="378" y="580"/>
                  </a:lnTo>
                  <a:lnTo>
                    <a:pt x="375" y="573"/>
                  </a:lnTo>
                  <a:lnTo>
                    <a:pt x="375" y="565"/>
                  </a:lnTo>
                  <a:lnTo>
                    <a:pt x="375" y="556"/>
                  </a:lnTo>
                  <a:lnTo>
                    <a:pt x="368" y="552"/>
                  </a:lnTo>
                  <a:lnTo>
                    <a:pt x="365" y="554"/>
                  </a:lnTo>
                  <a:lnTo>
                    <a:pt x="365" y="565"/>
                  </a:lnTo>
                  <a:lnTo>
                    <a:pt x="368" y="569"/>
                  </a:lnTo>
                  <a:lnTo>
                    <a:pt x="365" y="575"/>
                  </a:lnTo>
                  <a:lnTo>
                    <a:pt x="365" y="584"/>
                  </a:lnTo>
                  <a:lnTo>
                    <a:pt x="360" y="590"/>
                  </a:lnTo>
                  <a:lnTo>
                    <a:pt x="353" y="597"/>
                  </a:lnTo>
                  <a:lnTo>
                    <a:pt x="342" y="599"/>
                  </a:lnTo>
                  <a:lnTo>
                    <a:pt x="342" y="593"/>
                  </a:lnTo>
                  <a:lnTo>
                    <a:pt x="345" y="590"/>
                  </a:lnTo>
                  <a:lnTo>
                    <a:pt x="345" y="573"/>
                  </a:lnTo>
                  <a:lnTo>
                    <a:pt x="350" y="571"/>
                  </a:lnTo>
                  <a:lnTo>
                    <a:pt x="350" y="567"/>
                  </a:lnTo>
                  <a:lnTo>
                    <a:pt x="342" y="567"/>
                  </a:lnTo>
                  <a:lnTo>
                    <a:pt x="337" y="571"/>
                  </a:lnTo>
                  <a:lnTo>
                    <a:pt x="327" y="571"/>
                  </a:lnTo>
                  <a:lnTo>
                    <a:pt x="327" y="567"/>
                  </a:lnTo>
                  <a:lnTo>
                    <a:pt x="330" y="565"/>
                  </a:lnTo>
                  <a:lnTo>
                    <a:pt x="332" y="560"/>
                  </a:lnTo>
                  <a:lnTo>
                    <a:pt x="332" y="554"/>
                  </a:lnTo>
                  <a:lnTo>
                    <a:pt x="330" y="552"/>
                  </a:lnTo>
                  <a:lnTo>
                    <a:pt x="322" y="556"/>
                  </a:lnTo>
                  <a:lnTo>
                    <a:pt x="317" y="565"/>
                  </a:lnTo>
                  <a:lnTo>
                    <a:pt x="315" y="571"/>
                  </a:lnTo>
                  <a:lnTo>
                    <a:pt x="327" y="580"/>
                  </a:lnTo>
                  <a:lnTo>
                    <a:pt x="327" y="586"/>
                  </a:lnTo>
                  <a:lnTo>
                    <a:pt x="325" y="588"/>
                  </a:lnTo>
                  <a:lnTo>
                    <a:pt x="320" y="590"/>
                  </a:lnTo>
                  <a:lnTo>
                    <a:pt x="320" y="595"/>
                  </a:lnTo>
                  <a:lnTo>
                    <a:pt x="312" y="595"/>
                  </a:lnTo>
                  <a:lnTo>
                    <a:pt x="310" y="590"/>
                  </a:lnTo>
                  <a:lnTo>
                    <a:pt x="307" y="584"/>
                  </a:lnTo>
                  <a:lnTo>
                    <a:pt x="307" y="578"/>
                  </a:lnTo>
                  <a:lnTo>
                    <a:pt x="302" y="573"/>
                  </a:lnTo>
                  <a:lnTo>
                    <a:pt x="300" y="567"/>
                  </a:lnTo>
                  <a:lnTo>
                    <a:pt x="297" y="556"/>
                  </a:lnTo>
                  <a:lnTo>
                    <a:pt x="292" y="554"/>
                  </a:lnTo>
                  <a:lnTo>
                    <a:pt x="287" y="554"/>
                  </a:lnTo>
                  <a:lnTo>
                    <a:pt x="282" y="554"/>
                  </a:lnTo>
                  <a:lnTo>
                    <a:pt x="277" y="563"/>
                  </a:lnTo>
                  <a:lnTo>
                    <a:pt x="272" y="565"/>
                  </a:lnTo>
                  <a:lnTo>
                    <a:pt x="259" y="573"/>
                  </a:lnTo>
                  <a:lnTo>
                    <a:pt x="249" y="573"/>
                  </a:lnTo>
                  <a:lnTo>
                    <a:pt x="242" y="573"/>
                  </a:lnTo>
                  <a:lnTo>
                    <a:pt x="237" y="575"/>
                  </a:lnTo>
                  <a:lnTo>
                    <a:pt x="234" y="573"/>
                  </a:lnTo>
                  <a:lnTo>
                    <a:pt x="229" y="571"/>
                  </a:lnTo>
                  <a:lnTo>
                    <a:pt x="224" y="567"/>
                  </a:lnTo>
                  <a:lnTo>
                    <a:pt x="227" y="560"/>
                  </a:lnTo>
                  <a:lnTo>
                    <a:pt x="232" y="552"/>
                  </a:lnTo>
                  <a:lnTo>
                    <a:pt x="234" y="545"/>
                  </a:lnTo>
                  <a:lnTo>
                    <a:pt x="242" y="543"/>
                  </a:lnTo>
                  <a:lnTo>
                    <a:pt x="242" y="535"/>
                  </a:lnTo>
                  <a:lnTo>
                    <a:pt x="247" y="524"/>
                  </a:lnTo>
                  <a:lnTo>
                    <a:pt x="244" y="518"/>
                  </a:lnTo>
                  <a:lnTo>
                    <a:pt x="244" y="511"/>
                  </a:lnTo>
                  <a:lnTo>
                    <a:pt x="247" y="507"/>
                  </a:lnTo>
                  <a:lnTo>
                    <a:pt x="247" y="501"/>
                  </a:lnTo>
                  <a:lnTo>
                    <a:pt x="252" y="498"/>
                  </a:lnTo>
                  <a:lnTo>
                    <a:pt x="252" y="492"/>
                  </a:lnTo>
                  <a:lnTo>
                    <a:pt x="254" y="488"/>
                  </a:lnTo>
                  <a:lnTo>
                    <a:pt x="257" y="479"/>
                  </a:lnTo>
                  <a:lnTo>
                    <a:pt x="259" y="473"/>
                  </a:lnTo>
                  <a:lnTo>
                    <a:pt x="265" y="468"/>
                  </a:lnTo>
                  <a:lnTo>
                    <a:pt x="262" y="460"/>
                  </a:lnTo>
                  <a:lnTo>
                    <a:pt x="267" y="453"/>
                  </a:lnTo>
                  <a:lnTo>
                    <a:pt x="267" y="445"/>
                  </a:lnTo>
                  <a:lnTo>
                    <a:pt x="265" y="438"/>
                  </a:lnTo>
                  <a:lnTo>
                    <a:pt x="272" y="432"/>
                  </a:lnTo>
                  <a:lnTo>
                    <a:pt x="272" y="426"/>
                  </a:lnTo>
                  <a:lnTo>
                    <a:pt x="262" y="426"/>
                  </a:lnTo>
                  <a:lnTo>
                    <a:pt x="267" y="415"/>
                  </a:lnTo>
                  <a:lnTo>
                    <a:pt x="267" y="409"/>
                  </a:lnTo>
                  <a:lnTo>
                    <a:pt x="265" y="391"/>
                  </a:lnTo>
                  <a:lnTo>
                    <a:pt x="272" y="387"/>
                  </a:lnTo>
                  <a:lnTo>
                    <a:pt x="270" y="381"/>
                  </a:lnTo>
                  <a:lnTo>
                    <a:pt x="270" y="374"/>
                  </a:lnTo>
                  <a:lnTo>
                    <a:pt x="270" y="368"/>
                  </a:lnTo>
                  <a:lnTo>
                    <a:pt x="277" y="361"/>
                  </a:lnTo>
                  <a:lnTo>
                    <a:pt x="277" y="351"/>
                  </a:lnTo>
                  <a:lnTo>
                    <a:pt x="280" y="349"/>
                  </a:lnTo>
                  <a:lnTo>
                    <a:pt x="280" y="336"/>
                  </a:lnTo>
                  <a:lnTo>
                    <a:pt x="280" y="329"/>
                  </a:lnTo>
                  <a:lnTo>
                    <a:pt x="287" y="321"/>
                  </a:lnTo>
                  <a:lnTo>
                    <a:pt x="290" y="312"/>
                  </a:lnTo>
                  <a:lnTo>
                    <a:pt x="285" y="308"/>
                  </a:lnTo>
                  <a:lnTo>
                    <a:pt x="282" y="299"/>
                  </a:lnTo>
                  <a:lnTo>
                    <a:pt x="280" y="289"/>
                  </a:lnTo>
                  <a:lnTo>
                    <a:pt x="280" y="276"/>
                  </a:lnTo>
                  <a:lnTo>
                    <a:pt x="285" y="267"/>
                  </a:lnTo>
                  <a:lnTo>
                    <a:pt x="290" y="254"/>
                  </a:lnTo>
                  <a:lnTo>
                    <a:pt x="292" y="246"/>
                  </a:lnTo>
                  <a:lnTo>
                    <a:pt x="290" y="239"/>
                  </a:lnTo>
                  <a:lnTo>
                    <a:pt x="287" y="229"/>
                  </a:lnTo>
                  <a:lnTo>
                    <a:pt x="287" y="220"/>
                  </a:lnTo>
                  <a:lnTo>
                    <a:pt x="290" y="209"/>
                  </a:lnTo>
                  <a:lnTo>
                    <a:pt x="297" y="197"/>
                  </a:lnTo>
                  <a:lnTo>
                    <a:pt x="302" y="184"/>
                  </a:lnTo>
                  <a:lnTo>
                    <a:pt x="312" y="184"/>
                  </a:lnTo>
                  <a:lnTo>
                    <a:pt x="320" y="175"/>
                  </a:lnTo>
                  <a:lnTo>
                    <a:pt x="325" y="165"/>
                  </a:lnTo>
                  <a:lnTo>
                    <a:pt x="335" y="160"/>
                  </a:lnTo>
                  <a:lnTo>
                    <a:pt x="345" y="154"/>
                  </a:lnTo>
                  <a:lnTo>
                    <a:pt x="355" y="145"/>
                  </a:lnTo>
                  <a:lnTo>
                    <a:pt x="365" y="137"/>
                  </a:lnTo>
                  <a:lnTo>
                    <a:pt x="370" y="132"/>
                  </a:lnTo>
                  <a:lnTo>
                    <a:pt x="375" y="132"/>
                  </a:lnTo>
                  <a:lnTo>
                    <a:pt x="378" y="139"/>
                  </a:lnTo>
                  <a:lnTo>
                    <a:pt x="383" y="141"/>
                  </a:lnTo>
                  <a:lnTo>
                    <a:pt x="390" y="143"/>
                  </a:lnTo>
                  <a:lnTo>
                    <a:pt x="390" y="135"/>
                  </a:lnTo>
                  <a:lnTo>
                    <a:pt x="395" y="132"/>
                  </a:lnTo>
                  <a:lnTo>
                    <a:pt x="388" y="126"/>
                  </a:lnTo>
                  <a:lnTo>
                    <a:pt x="388" y="120"/>
                  </a:lnTo>
                  <a:lnTo>
                    <a:pt x="390" y="117"/>
                  </a:lnTo>
                  <a:lnTo>
                    <a:pt x="395" y="113"/>
                  </a:lnTo>
                  <a:lnTo>
                    <a:pt x="395" y="105"/>
                  </a:lnTo>
                  <a:lnTo>
                    <a:pt x="393" y="96"/>
                  </a:lnTo>
                  <a:lnTo>
                    <a:pt x="388" y="90"/>
                  </a:lnTo>
                  <a:lnTo>
                    <a:pt x="383" y="83"/>
                  </a:lnTo>
                  <a:lnTo>
                    <a:pt x="375" y="87"/>
                  </a:lnTo>
                  <a:lnTo>
                    <a:pt x="365" y="87"/>
                  </a:lnTo>
                  <a:lnTo>
                    <a:pt x="360" y="85"/>
                  </a:lnTo>
                  <a:lnTo>
                    <a:pt x="355" y="81"/>
                  </a:lnTo>
                  <a:lnTo>
                    <a:pt x="348" y="83"/>
                  </a:lnTo>
                  <a:lnTo>
                    <a:pt x="348" y="90"/>
                  </a:lnTo>
                  <a:lnTo>
                    <a:pt x="342" y="92"/>
                  </a:lnTo>
                  <a:lnTo>
                    <a:pt x="330" y="98"/>
                  </a:lnTo>
                  <a:lnTo>
                    <a:pt x="327" y="98"/>
                  </a:lnTo>
                  <a:lnTo>
                    <a:pt x="327" y="87"/>
                  </a:lnTo>
                  <a:lnTo>
                    <a:pt x="320" y="85"/>
                  </a:lnTo>
                  <a:lnTo>
                    <a:pt x="317" y="79"/>
                  </a:lnTo>
                  <a:lnTo>
                    <a:pt x="317" y="64"/>
                  </a:lnTo>
                  <a:lnTo>
                    <a:pt x="327" y="60"/>
                  </a:lnTo>
                  <a:lnTo>
                    <a:pt x="327" y="51"/>
                  </a:lnTo>
                  <a:lnTo>
                    <a:pt x="320" y="43"/>
                  </a:lnTo>
                  <a:lnTo>
                    <a:pt x="325" y="34"/>
                  </a:lnTo>
                  <a:lnTo>
                    <a:pt x="310" y="23"/>
                  </a:lnTo>
                  <a:lnTo>
                    <a:pt x="292" y="8"/>
                  </a:lnTo>
                  <a:lnTo>
                    <a:pt x="257" y="0"/>
                  </a:lnTo>
                  <a:lnTo>
                    <a:pt x="252" y="8"/>
                  </a:lnTo>
                  <a:lnTo>
                    <a:pt x="239" y="13"/>
                  </a:lnTo>
                  <a:lnTo>
                    <a:pt x="229" y="17"/>
                  </a:lnTo>
                  <a:lnTo>
                    <a:pt x="227" y="25"/>
                  </a:lnTo>
                  <a:lnTo>
                    <a:pt x="227" y="34"/>
                  </a:lnTo>
                  <a:lnTo>
                    <a:pt x="227" y="43"/>
                  </a:lnTo>
                  <a:lnTo>
                    <a:pt x="222" y="45"/>
                  </a:lnTo>
                  <a:lnTo>
                    <a:pt x="217" y="40"/>
                  </a:lnTo>
                  <a:lnTo>
                    <a:pt x="212" y="34"/>
                  </a:lnTo>
                  <a:lnTo>
                    <a:pt x="207" y="36"/>
                  </a:lnTo>
                  <a:lnTo>
                    <a:pt x="209" y="45"/>
                  </a:lnTo>
                  <a:lnTo>
                    <a:pt x="204" y="49"/>
                  </a:lnTo>
                  <a:lnTo>
                    <a:pt x="197" y="40"/>
                  </a:lnTo>
                  <a:lnTo>
                    <a:pt x="184" y="47"/>
                  </a:lnTo>
                  <a:lnTo>
                    <a:pt x="192" y="58"/>
                  </a:lnTo>
                  <a:lnTo>
                    <a:pt x="184" y="64"/>
                  </a:lnTo>
                  <a:lnTo>
                    <a:pt x="174" y="70"/>
                  </a:lnTo>
                  <a:lnTo>
                    <a:pt x="166" y="64"/>
                  </a:lnTo>
                  <a:lnTo>
                    <a:pt x="154" y="70"/>
                  </a:lnTo>
                  <a:lnTo>
                    <a:pt x="141" y="68"/>
                  </a:lnTo>
                  <a:lnTo>
                    <a:pt x="134" y="66"/>
                  </a:lnTo>
                  <a:lnTo>
                    <a:pt x="126" y="73"/>
                  </a:lnTo>
                  <a:lnTo>
                    <a:pt x="119" y="70"/>
                  </a:lnTo>
                  <a:lnTo>
                    <a:pt x="114" y="66"/>
                  </a:lnTo>
                  <a:lnTo>
                    <a:pt x="111" y="70"/>
                  </a:lnTo>
                  <a:lnTo>
                    <a:pt x="114" y="77"/>
                  </a:lnTo>
                  <a:lnTo>
                    <a:pt x="109" y="87"/>
                  </a:lnTo>
                  <a:lnTo>
                    <a:pt x="116" y="107"/>
                  </a:lnTo>
                  <a:lnTo>
                    <a:pt x="121" y="111"/>
                  </a:lnTo>
                  <a:lnTo>
                    <a:pt x="119" y="128"/>
                  </a:lnTo>
                  <a:lnTo>
                    <a:pt x="116" y="141"/>
                  </a:lnTo>
                  <a:lnTo>
                    <a:pt x="111" y="150"/>
                  </a:lnTo>
                  <a:lnTo>
                    <a:pt x="111" y="160"/>
                  </a:lnTo>
                  <a:lnTo>
                    <a:pt x="106" y="169"/>
                  </a:lnTo>
                  <a:lnTo>
                    <a:pt x="104" y="184"/>
                  </a:lnTo>
                  <a:lnTo>
                    <a:pt x="106" y="201"/>
                  </a:lnTo>
                  <a:lnTo>
                    <a:pt x="119" y="212"/>
                  </a:lnTo>
                  <a:lnTo>
                    <a:pt x="124" y="229"/>
                  </a:lnTo>
                  <a:lnTo>
                    <a:pt x="131" y="239"/>
                  </a:lnTo>
                  <a:lnTo>
                    <a:pt x="141" y="244"/>
                  </a:lnTo>
                  <a:lnTo>
                    <a:pt x="144" y="254"/>
                  </a:lnTo>
                  <a:lnTo>
                    <a:pt x="141" y="261"/>
                  </a:lnTo>
                  <a:lnTo>
                    <a:pt x="136" y="265"/>
                  </a:lnTo>
                  <a:lnTo>
                    <a:pt x="136" y="282"/>
                  </a:lnTo>
                  <a:lnTo>
                    <a:pt x="131" y="291"/>
                  </a:lnTo>
                  <a:lnTo>
                    <a:pt x="119" y="302"/>
                  </a:lnTo>
                  <a:lnTo>
                    <a:pt x="109" y="302"/>
                  </a:lnTo>
                  <a:lnTo>
                    <a:pt x="104" y="308"/>
                  </a:lnTo>
                  <a:lnTo>
                    <a:pt x="93" y="306"/>
                  </a:lnTo>
                  <a:lnTo>
                    <a:pt x="86" y="308"/>
                  </a:lnTo>
                  <a:lnTo>
                    <a:pt x="83" y="319"/>
                  </a:lnTo>
                  <a:lnTo>
                    <a:pt x="83" y="329"/>
                  </a:lnTo>
                  <a:lnTo>
                    <a:pt x="83" y="336"/>
                  </a:lnTo>
                  <a:lnTo>
                    <a:pt x="78" y="338"/>
                  </a:lnTo>
                  <a:lnTo>
                    <a:pt x="66" y="342"/>
                  </a:lnTo>
                  <a:lnTo>
                    <a:pt x="58" y="344"/>
                  </a:lnTo>
                  <a:lnTo>
                    <a:pt x="53" y="353"/>
                  </a:lnTo>
                  <a:lnTo>
                    <a:pt x="43" y="351"/>
                  </a:lnTo>
                  <a:lnTo>
                    <a:pt x="36" y="357"/>
                  </a:lnTo>
                  <a:lnTo>
                    <a:pt x="26" y="357"/>
                  </a:lnTo>
                  <a:lnTo>
                    <a:pt x="18" y="361"/>
                  </a:lnTo>
                  <a:lnTo>
                    <a:pt x="13" y="374"/>
                  </a:lnTo>
                  <a:lnTo>
                    <a:pt x="18" y="385"/>
                  </a:lnTo>
                  <a:lnTo>
                    <a:pt x="16" y="389"/>
                  </a:lnTo>
                  <a:lnTo>
                    <a:pt x="8" y="394"/>
                  </a:lnTo>
                  <a:lnTo>
                    <a:pt x="18" y="419"/>
                  </a:lnTo>
                  <a:lnTo>
                    <a:pt x="8" y="421"/>
                  </a:lnTo>
                  <a:lnTo>
                    <a:pt x="8" y="426"/>
                  </a:lnTo>
                  <a:lnTo>
                    <a:pt x="18" y="432"/>
                  </a:lnTo>
                  <a:lnTo>
                    <a:pt x="16" y="436"/>
                  </a:lnTo>
                  <a:lnTo>
                    <a:pt x="18" y="441"/>
                  </a:lnTo>
                  <a:lnTo>
                    <a:pt x="18" y="445"/>
                  </a:lnTo>
                  <a:lnTo>
                    <a:pt x="3" y="445"/>
                  </a:lnTo>
                  <a:lnTo>
                    <a:pt x="0" y="447"/>
                  </a:lnTo>
                  <a:lnTo>
                    <a:pt x="3" y="451"/>
                  </a:lnTo>
                  <a:lnTo>
                    <a:pt x="18" y="458"/>
                  </a:lnTo>
                  <a:lnTo>
                    <a:pt x="23" y="464"/>
                  </a:lnTo>
                  <a:lnTo>
                    <a:pt x="31" y="466"/>
                  </a:lnTo>
                  <a:lnTo>
                    <a:pt x="28" y="477"/>
                  </a:lnTo>
                  <a:lnTo>
                    <a:pt x="23" y="492"/>
                  </a:lnTo>
                  <a:lnTo>
                    <a:pt x="23" y="505"/>
                  </a:lnTo>
                  <a:lnTo>
                    <a:pt x="33" y="507"/>
                  </a:lnTo>
                  <a:lnTo>
                    <a:pt x="43" y="513"/>
                  </a:lnTo>
                  <a:lnTo>
                    <a:pt x="48" y="520"/>
                  </a:lnTo>
                  <a:lnTo>
                    <a:pt x="51" y="528"/>
                  </a:lnTo>
                  <a:lnTo>
                    <a:pt x="46" y="537"/>
                  </a:lnTo>
                  <a:lnTo>
                    <a:pt x="41" y="541"/>
                  </a:lnTo>
                  <a:lnTo>
                    <a:pt x="41" y="552"/>
                  </a:lnTo>
                  <a:lnTo>
                    <a:pt x="43" y="558"/>
                  </a:lnTo>
                  <a:lnTo>
                    <a:pt x="38" y="569"/>
                  </a:lnTo>
                  <a:lnTo>
                    <a:pt x="38" y="578"/>
                  </a:lnTo>
                  <a:lnTo>
                    <a:pt x="51" y="590"/>
                  </a:lnTo>
                  <a:lnTo>
                    <a:pt x="81" y="582"/>
                  </a:lnTo>
                  <a:lnTo>
                    <a:pt x="96" y="573"/>
                  </a:lnTo>
                  <a:lnTo>
                    <a:pt x="104" y="571"/>
                  </a:lnTo>
                  <a:lnTo>
                    <a:pt x="116" y="575"/>
                  </a:lnTo>
                  <a:lnTo>
                    <a:pt x="131" y="580"/>
                  </a:lnTo>
                  <a:lnTo>
                    <a:pt x="129" y="584"/>
                  </a:lnTo>
                  <a:lnTo>
                    <a:pt x="121" y="584"/>
                  </a:lnTo>
                  <a:lnTo>
                    <a:pt x="124" y="588"/>
                  </a:lnTo>
                  <a:lnTo>
                    <a:pt x="126" y="590"/>
                  </a:lnTo>
                  <a:lnTo>
                    <a:pt x="124" y="593"/>
                  </a:lnTo>
                  <a:lnTo>
                    <a:pt x="119" y="593"/>
                  </a:lnTo>
                  <a:lnTo>
                    <a:pt x="119" y="597"/>
                  </a:lnTo>
                  <a:lnTo>
                    <a:pt x="126" y="601"/>
                  </a:lnTo>
                  <a:lnTo>
                    <a:pt x="114" y="608"/>
                  </a:lnTo>
                  <a:lnTo>
                    <a:pt x="109" y="616"/>
                  </a:lnTo>
                  <a:lnTo>
                    <a:pt x="106" y="633"/>
                  </a:lnTo>
                  <a:lnTo>
                    <a:pt x="99" y="642"/>
                  </a:lnTo>
                  <a:lnTo>
                    <a:pt x="96" y="655"/>
                  </a:lnTo>
                  <a:lnTo>
                    <a:pt x="99" y="663"/>
                  </a:lnTo>
                  <a:lnTo>
                    <a:pt x="99" y="667"/>
                  </a:lnTo>
                  <a:lnTo>
                    <a:pt x="91" y="676"/>
                  </a:lnTo>
                  <a:lnTo>
                    <a:pt x="88" y="691"/>
                  </a:lnTo>
                  <a:lnTo>
                    <a:pt x="91" y="697"/>
                  </a:lnTo>
                  <a:lnTo>
                    <a:pt x="104" y="697"/>
                  </a:lnTo>
                  <a:lnTo>
                    <a:pt x="111" y="693"/>
                  </a:lnTo>
                  <a:lnTo>
                    <a:pt x="124" y="687"/>
                  </a:lnTo>
                  <a:lnTo>
                    <a:pt x="129" y="697"/>
                  </a:lnTo>
                  <a:lnTo>
                    <a:pt x="134" y="715"/>
                  </a:lnTo>
                  <a:lnTo>
                    <a:pt x="141" y="723"/>
                  </a:lnTo>
                  <a:lnTo>
                    <a:pt x="154" y="717"/>
                  </a:lnTo>
                  <a:lnTo>
                    <a:pt x="159" y="715"/>
                  </a:lnTo>
                  <a:lnTo>
                    <a:pt x="161" y="719"/>
                  </a:lnTo>
                  <a:lnTo>
                    <a:pt x="169" y="719"/>
                  </a:lnTo>
                  <a:lnTo>
                    <a:pt x="169" y="710"/>
                  </a:lnTo>
                  <a:lnTo>
                    <a:pt x="179" y="706"/>
                  </a:lnTo>
                  <a:lnTo>
                    <a:pt x="194" y="700"/>
                  </a:lnTo>
                  <a:lnTo>
                    <a:pt x="194" y="693"/>
                  </a:lnTo>
                  <a:lnTo>
                    <a:pt x="199" y="687"/>
                  </a:lnTo>
                  <a:lnTo>
                    <a:pt x="199" y="678"/>
                  </a:lnTo>
                  <a:lnTo>
                    <a:pt x="214" y="670"/>
                  </a:lnTo>
                  <a:lnTo>
                    <a:pt x="224" y="670"/>
                  </a:lnTo>
                  <a:lnTo>
                    <a:pt x="232" y="667"/>
                  </a:lnTo>
                  <a:lnTo>
                    <a:pt x="237" y="650"/>
                  </a:lnTo>
                  <a:lnTo>
                    <a:pt x="247" y="653"/>
                  </a:lnTo>
                  <a:lnTo>
                    <a:pt x="257" y="659"/>
                  </a:lnTo>
                  <a:lnTo>
                    <a:pt x="257" y="663"/>
                  </a:lnTo>
                  <a:lnTo>
                    <a:pt x="262" y="670"/>
                  </a:lnTo>
                  <a:lnTo>
                    <a:pt x="262" y="682"/>
                  </a:lnTo>
                  <a:lnTo>
                    <a:pt x="270" y="691"/>
                  </a:lnTo>
                  <a:lnTo>
                    <a:pt x="277" y="693"/>
                  </a:lnTo>
                  <a:lnTo>
                    <a:pt x="280" y="704"/>
                  </a:lnTo>
                  <a:lnTo>
                    <a:pt x="280" y="712"/>
                  </a:lnTo>
                  <a:lnTo>
                    <a:pt x="249" y="717"/>
                  </a:lnTo>
                  <a:lnTo>
                    <a:pt x="237" y="723"/>
                  </a:lnTo>
                  <a:lnTo>
                    <a:pt x="232" y="719"/>
                  </a:lnTo>
                  <a:lnTo>
                    <a:pt x="224" y="719"/>
                  </a:lnTo>
                  <a:lnTo>
                    <a:pt x="227" y="725"/>
                  </a:lnTo>
                  <a:lnTo>
                    <a:pt x="237" y="738"/>
                  </a:lnTo>
                  <a:lnTo>
                    <a:pt x="244" y="742"/>
                  </a:lnTo>
                  <a:lnTo>
                    <a:pt x="247" y="749"/>
                  </a:lnTo>
                  <a:lnTo>
                    <a:pt x="237" y="755"/>
                  </a:lnTo>
                  <a:lnTo>
                    <a:pt x="227" y="760"/>
                  </a:lnTo>
                  <a:lnTo>
                    <a:pt x="222" y="760"/>
                  </a:lnTo>
                  <a:lnTo>
                    <a:pt x="222" y="770"/>
                  </a:lnTo>
                  <a:lnTo>
                    <a:pt x="219" y="777"/>
                  </a:lnTo>
                  <a:lnTo>
                    <a:pt x="214" y="777"/>
                  </a:lnTo>
                  <a:lnTo>
                    <a:pt x="214" y="781"/>
                  </a:lnTo>
                  <a:lnTo>
                    <a:pt x="217" y="787"/>
                  </a:lnTo>
                  <a:lnTo>
                    <a:pt x="212" y="794"/>
                  </a:lnTo>
                  <a:lnTo>
                    <a:pt x="202" y="804"/>
                  </a:lnTo>
                  <a:lnTo>
                    <a:pt x="187" y="807"/>
                  </a:lnTo>
                  <a:lnTo>
                    <a:pt x="192" y="815"/>
                  </a:lnTo>
                  <a:lnTo>
                    <a:pt x="199" y="819"/>
                  </a:lnTo>
                  <a:lnTo>
                    <a:pt x="197" y="826"/>
                  </a:lnTo>
                  <a:lnTo>
                    <a:pt x="192" y="828"/>
                  </a:lnTo>
                  <a:lnTo>
                    <a:pt x="192" y="837"/>
                  </a:lnTo>
                  <a:lnTo>
                    <a:pt x="189" y="849"/>
                  </a:lnTo>
                  <a:lnTo>
                    <a:pt x="184" y="856"/>
                  </a:lnTo>
                  <a:lnTo>
                    <a:pt x="189" y="867"/>
                  </a:lnTo>
                  <a:lnTo>
                    <a:pt x="189" y="875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2" name="Freeform 82"/>
            <p:cNvSpPr>
              <a:spLocks noChangeAspect="1"/>
            </p:cNvSpPr>
            <p:nvPr/>
          </p:nvSpPr>
          <p:spPr bwMode="auto">
            <a:xfrm rot="-547267">
              <a:off x="3966" y="1655"/>
              <a:ext cx="321" cy="599"/>
            </a:xfrm>
            <a:custGeom>
              <a:avLst/>
              <a:gdLst>
                <a:gd name="T0" fmla="*/ 1496 w 250"/>
                <a:gd name="T1" fmla="*/ 4303 h 485"/>
                <a:gd name="T2" fmla="*/ 1668 w 250"/>
                <a:gd name="T3" fmla="*/ 4488 h 485"/>
                <a:gd name="T4" fmla="*/ 1970 w 250"/>
                <a:gd name="T5" fmla="*/ 4393 h 485"/>
                <a:gd name="T6" fmla="*/ 2410 w 250"/>
                <a:gd name="T7" fmla="*/ 4425 h 485"/>
                <a:gd name="T8" fmla="*/ 2654 w 250"/>
                <a:gd name="T9" fmla="*/ 4421 h 485"/>
                <a:gd name="T10" fmla="*/ 2781 w 250"/>
                <a:gd name="T11" fmla="*/ 4607 h 485"/>
                <a:gd name="T12" fmla="*/ 2803 w 250"/>
                <a:gd name="T13" fmla="*/ 4907 h 485"/>
                <a:gd name="T14" fmla="*/ 2937 w 250"/>
                <a:gd name="T15" fmla="*/ 4720 h 485"/>
                <a:gd name="T16" fmla="*/ 3225 w 250"/>
                <a:gd name="T17" fmla="*/ 4715 h 485"/>
                <a:gd name="T18" fmla="*/ 3404 w 250"/>
                <a:gd name="T19" fmla="*/ 4510 h 485"/>
                <a:gd name="T20" fmla="*/ 3427 w 250"/>
                <a:gd name="T21" fmla="*/ 4303 h 485"/>
                <a:gd name="T22" fmla="*/ 3517 w 250"/>
                <a:gd name="T23" fmla="*/ 4079 h 485"/>
                <a:gd name="T24" fmla="*/ 3744 w 250"/>
                <a:gd name="T25" fmla="*/ 4178 h 485"/>
                <a:gd name="T26" fmla="*/ 3870 w 250"/>
                <a:gd name="T27" fmla="*/ 4209 h 485"/>
                <a:gd name="T28" fmla="*/ 3848 w 250"/>
                <a:gd name="T29" fmla="*/ 3688 h 485"/>
                <a:gd name="T30" fmla="*/ 3688 w 250"/>
                <a:gd name="T31" fmla="*/ 3472 h 485"/>
                <a:gd name="T32" fmla="*/ 3437 w 250"/>
                <a:gd name="T33" fmla="*/ 3220 h 485"/>
                <a:gd name="T34" fmla="*/ 3347 w 250"/>
                <a:gd name="T35" fmla="*/ 2986 h 485"/>
                <a:gd name="T36" fmla="*/ 3247 w 250"/>
                <a:gd name="T37" fmla="*/ 2783 h 485"/>
                <a:gd name="T38" fmla="*/ 3073 w 250"/>
                <a:gd name="T39" fmla="*/ 2607 h 485"/>
                <a:gd name="T40" fmla="*/ 2813 w 250"/>
                <a:gd name="T41" fmla="*/ 2523 h 485"/>
                <a:gd name="T42" fmla="*/ 2410 w 250"/>
                <a:gd name="T43" fmla="*/ 2506 h 485"/>
                <a:gd name="T44" fmla="*/ 2368 w 250"/>
                <a:gd name="T45" fmla="*/ 2645 h 485"/>
                <a:gd name="T46" fmla="*/ 2271 w 250"/>
                <a:gd name="T47" fmla="*/ 2631 h 485"/>
                <a:gd name="T48" fmla="*/ 2133 w 250"/>
                <a:gd name="T49" fmla="*/ 2853 h 485"/>
                <a:gd name="T50" fmla="*/ 2030 w 250"/>
                <a:gd name="T51" fmla="*/ 2726 h 485"/>
                <a:gd name="T52" fmla="*/ 1968 w 250"/>
                <a:gd name="T53" fmla="*/ 2726 h 485"/>
                <a:gd name="T54" fmla="*/ 1921 w 250"/>
                <a:gd name="T55" fmla="*/ 2783 h 485"/>
                <a:gd name="T56" fmla="*/ 1717 w 250"/>
                <a:gd name="T57" fmla="*/ 2679 h 485"/>
                <a:gd name="T58" fmla="*/ 1378 w 250"/>
                <a:gd name="T59" fmla="*/ 2701 h 485"/>
                <a:gd name="T60" fmla="*/ 1533 w 250"/>
                <a:gd name="T61" fmla="*/ 2436 h 485"/>
                <a:gd name="T62" fmla="*/ 1638 w 250"/>
                <a:gd name="T63" fmla="*/ 2226 h 485"/>
                <a:gd name="T64" fmla="*/ 1661 w 250"/>
                <a:gd name="T65" fmla="*/ 1980 h 485"/>
                <a:gd name="T66" fmla="*/ 1717 w 250"/>
                <a:gd name="T67" fmla="*/ 1676 h 485"/>
                <a:gd name="T68" fmla="*/ 1742 w 250"/>
                <a:gd name="T69" fmla="*/ 1377 h 485"/>
                <a:gd name="T70" fmla="*/ 1801 w 250"/>
                <a:gd name="T71" fmla="*/ 993 h 485"/>
                <a:gd name="T72" fmla="*/ 2205 w 250"/>
                <a:gd name="T73" fmla="*/ 693 h 485"/>
                <a:gd name="T74" fmla="*/ 2467 w 250"/>
                <a:gd name="T75" fmla="*/ 635 h 485"/>
                <a:gd name="T76" fmla="*/ 2370 w 250"/>
                <a:gd name="T77" fmla="*/ 394 h 485"/>
                <a:gd name="T78" fmla="*/ 2049 w 250"/>
                <a:gd name="T79" fmla="*/ 466 h 485"/>
                <a:gd name="T80" fmla="*/ 1981 w 250"/>
                <a:gd name="T81" fmla="*/ 207 h 485"/>
                <a:gd name="T82" fmla="*/ 1410 w 250"/>
                <a:gd name="T83" fmla="*/ 122 h 485"/>
                <a:gd name="T84" fmla="*/ 1275 w 250"/>
                <a:gd name="T85" fmla="*/ 230 h 485"/>
                <a:gd name="T86" fmla="*/ 872 w 250"/>
                <a:gd name="T87" fmla="*/ 330 h 485"/>
                <a:gd name="T88" fmla="*/ 725 w 250"/>
                <a:gd name="T89" fmla="*/ 514 h 485"/>
                <a:gd name="T90" fmla="*/ 651 w 250"/>
                <a:gd name="T91" fmla="*/ 956 h 485"/>
                <a:gd name="T92" fmla="*/ 836 w 250"/>
                <a:gd name="T93" fmla="*/ 1344 h 485"/>
                <a:gd name="T94" fmla="*/ 507 w 250"/>
                <a:gd name="T95" fmla="*/ 1569 h 485"/>
                <a:gd name="T96" fmla="*/ 162 w 250"/>
                <a:gd name="T97" fmla="*/ 1701 h 485"/>
                <a:gd name="T98" fmla="*/ 46 w 250"/>
                <a:gd name="T99" fmla="*/ 2029 h 485"/>
                <a:gd name="T100" fmla="*/ 107 w 250"/>
                <a:gd name="T101" fmla="*/ 2186 h 485"/>
                <a:gd name="T102" fmla="*/ 290 w 250"/>
                <a:gd name="T103" fmla="*/ 2481 h 485"/>
                <a:gd name="T104" fmla="*/ 308 w 250"/>
                <a:gd name="T105" fmla="*/ 2812 h 485"/>
                <a:gd name="T106" fmla="*/ 773 w 250"/>
                <a:gd name="T107" fmla="*/ 2811 h 485"/>
                <a:gd name="T108" fmla="*/ 651 w 250"/>
                <a:gd name="T109" fmla="*/ 3020 h 485"/>
                <a:gd name="T110" fmla="*/ 648 w 250"/>
                <a:gd name="T111" fmla="*/ 3335 h 485"/>
                <a:gd name="T112" fmla="*/ 994 w 250"/>
                <a:gd name="T113" fmla="*/ 3432 h 485"/>
                <a:gd name="T114" fmla="*/ 1329 w 250"/>
                <a:gd name="T115" fmla="*/ 3195 h 485"/>
                <a:gd name="T116" fmla="*/ 1637 w 250"/>
                <a:gd name="T117" fmla="*/ 3249 h 485"/>
                <a:gd name="T118" fmla="*/ 1378 w 250"/>
                <a:gd name="T119" fmla="*/ 3432 h 485"/>
                <a:gd name="T120" fmla="*/ 1376 w 250"/>
                <a:gd name="T121" fmla="*/ 3679 h 485"/>
                <a:gd name="T122" fmla="*/ 1195 w 250"/>
                <a:gd name="T123" fmla="*/ 3893 h 4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0"/>
                <a:gd name="T187" fmla="*/ 0 h 485"/>
                <a:gd name="T188" fmla="*/ 250 w 250"/>
                <a:gd name="T189" fmla="*/ 485 h 4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0" h="485">
                  <a:moveTo>
                    <a:pt x="75" y="409"/>
                  </a:moveTo>
                  <a:lnTo>
                    <a:pt x="81" y="409"/>
                  </a:lnTo>
                  <a:lnTo>
                    <a:pt x="81" y="412"/>
                  </a:lnTo>
                  <a:lnTo>
                    <a:pt x="84" y="416"/>
                  </a:lnTo>
                  <a:lnTo>
                    <a:pt x="89" y="415"/>
                  </a:lnTo>
                  <a:lnTo>
                    <a:pt x="93" y="416"/>
                  </a:lnTo>
                  <a:lnTo>
                    <a:pt x="95" y="420"/>
                  </a:lnTo>
                  <a:lnTo>
                    <a:pt x="95" y="422"/>
                  </a:lnTo>
                  <a:lnTo>
                    <a:pt x="98" y="424"/>
                  </a:lnTo>
                  <a:lnTo>
                    <a:pt x="100" y="427"/>
                  </a:lnTo>
                  <a:lnTo>
                    <a:pt x="98" y="431"/>
                  </a:lnTo>
                  <a:lnTo>
                    <a:pt x="101" y="434"/>
                  </a:lnTo>
                  <a:lnTo>
                    <a:pt x="103" y="439"/>
                  </a:lnTo>
                  <a:lnTo>
                    <a:pt x="103" y="443"/>
                  </a:lnTo>
                  <a:lnTo>
                    <a:pt x="106" y="442"/>
                  </a:lnTo>
                  <a:lnTo>
                    <a:pt x="107" y="440"/>
                  </a:lnTo>
                  <a:lnTo>
                    <a:pt x="108" y="438"/>
                  </a:lnTo>
                  <a:lnTo>
                    <a:pt x="114" y="437"/>
                  </a:lnTo>
                  <a:lnTo>
                    <a:pt x="114" y="432"/>
                  </a:lnTo>
                  <a:lnTo>
                    <a:pt x="117" y="432"/>
                  </a:lnTo>
                  <a:lnTo>
                    <a:pt x="119" y="433"/>
                  </a:lnTo>
                  <a:lnTo>
                    <a:pt x="120" y="436"/>
                  </a:lnTo>
                  <a:lnTo>
                    <a:pt x="123" y="432"/>
                  </a:lnTo>
                  <a:lnTo>
                    <a:pt x="126" y="431"/>
                  </a:lnTo>
                  <a:lnTo>
                    <a:pt x="130" y="430"/>
                  </a:lnTo>
                  <a:lnTo>
                    <a:pt x="133" y="432"/>
                  </a:lnTo>
                  <a:lnTo>
                    <a:pt x="136" y="431"/>
                  </a:lnTo>
                  <a:lnTo>
                    <a:pt x="138" y="433"/>
                  </a:lnTo>
                  <a:lnTo>
                    <a:pt x="140" y="435"/>
                  </a:lnTo>
                  <a:lnTo>
                    <a:pt x="144" y="433"/>
                  </a:lnTo>
                  <a:lnTo>
                    <a:pt x="150" y="434"/>
                  </a:lnTo>
                  <a:lnTo>
                    <a:pt x="154" y="434"/>
                  </a:lnTo>
                  <a:lnTo>
                    <a:pt x="157" y="432"/>
                  </a:lnTo>
                  <a:lnTo>
                    <a:pt x="158" y="429"/>
                  </a:lnTo>
                  <a:lnTo>
                    <a:pt x="160" y="429"/>
                  </a:lnTo>
                  <a:lnTo>
                    <a:pt x="163" y="430"/>
                  </a:lnTo>
                  <a:lnTo>
                    <a:pt x="167" y="427"/>
                  </a:lnTo>
                  <a:lnTo>
                    <a:pt x="169" y="426"/>
                  </a:lnTo>
                  <a:lnTo>
                    <a:pt x="170" y="430"/>
                  </a:lnTo>
                  <a:lnTo>
                    <a:pt x="170" y="433"/>
                  </a:lnTo>
                  <a:lnTo>
                    <a:pt x="166" y="433"/>
                  </a:lnTo>
                  <a:lnTo>
                    <a:pt x="164" y="435"/>
                  </a:lnTo>
                  <a:lnTo>
                    <a:pt x="164" y="437"/>
                  </a:lnTo>
                  <a:lnTo>
                    <a:pt x="171" y="436"/>
                  </a:lnTo>
                  <a:lnTo>
                    <a:pt x="172" y="444"/>
                  </a:lnTo>
                  <a:lnTo>
                    <a:pt x="174" y="447"/>
                  </a:lnTo>
                  <a:lnTo>
                    <a:pt x="177" y="449"/>
                  </a:lnTo>
                  <a:lnTo>
                    <a:pt x="178" y="452"/>
                  </a:lnTo>
                  <a:lnTo>
                    <a:pt x="177" y="456"/>
                  </a:lnTo>
                  <a:lnTo>
                    <a:pt x="177" y="461"/>
                  </a:lnTo>
                  <a:lnTo>
                    <a:pt x="174" y="463"/>
                  </a:lnTo>
                  <a:lnTo>
                    <a:pt x="174" y="468"/>
                  </a:lnTo>
                  <a:lnTo>
                    <a:pt x="176" y="468"/>
                  </a:lnTo>
                  <a:lnTo>
                    <a:pt x="177" y="472"/>
                  </a:lnTo>
                  <a:lnTo>
                    <a:pt x="177" y="477"/>
                  </a:lnTo>
                  <a:lnTo>
                    <a:pt x="179" y="481"/>
                  </a:lnTo>
                  <a:lnTo>
                    <a:pt x="180" y="485"/>
                  </a:lnTo>
                  <a:lnTo>
                    <a:pt x="182" y="479"/>
                  </a:lnTo>
                  <a:lnTo>
                    <a:pt x="185" y="479"/>
                  </a:lnTo>
                  <a:lnTo>
                    <a:pt x="183" y="474"/>
                  </a:lnTo>
                  <a:lnTo>
                    <a:pt x="185" y="472"/>
                  </a:lnTo>
                  <a:lnTo>
                    <a:pt x="183" y="467"/>
                  </a:lnTo>
                  <a:lnTo>
                    <a:pt x="185" y="464"/>
                  </a:lnTo>
                  <a:lnTo>
                    <a:pt x="188" y="463"/>
                  </a:lnTo>
                  <a:lnTo>
                    <a:pt x="191" y="461"/>
                  </a:lnTo>
                  <a:lnTo>
                    <a:pt x="193" y="461"/>
                  </a:lnTo>
                  <a:lnTo>
                    <a:pt x="195" y="465"/>
                  </a:lnTo>
                  <a:lnTo>
                    <a:pt x="197" y="465"/>
                  </a:lnTo>
                  <a:lnTo>
                    <a:pt x="199" y="464"/>
                  </a:lnTo>
                  <a:lnTo>
                    <a:pt x="200" y="461"/>
                  </a:lnTo>
                  <a:lnTo>
                    <a:pt x="202" y="462"/>
                  </a:lnTo>
                  <a:lnTo>
                    <a:pt x="206" y="462"/>
                  </a:lnTo>
                  <a:lnTo>
                    <a:pt x="209" y="460"/>
                  </a:lnTo>
                  <a:lnTo>
                    <a:pt x="213" y="460"/>
                  </a:lnTo>
                  <a:lnTo>
                    <a:pt x="214" y="456"/>
                  </a:lnTo>
                  <a:lnTo>
                    <a:pt x="218" y="456"/>
                  </a:lnTo>
                  <a:lnTo>
                    <a:pt x="220" y="452"/>
                  </a:lnTo>
                  <a:lnTo>
                    <a:pt x="220" y="448"/>
                  </a:lnTo>
                  <a:lnTo>
                    <a:pt x="217" y="445"/>
                  </a:lnTo>
                  <a:lnTo>
                    <a:pt x="217" y="442"/>
                  </a:lnTo>
                  <a:lnTo>
                    <a:pt x="220" y="436"/>
                  </a:lnTo>
                  <a:lnTo>
                    <a:pt x="227" y="435"/>
                  </a:lnTo>
                  <a:lnTo>
                    <a:pt x="229" y="430"/>
                  </a:lnTo>
                  <a:lnTo>
                    <a:pt x="230" y="425"/>
                  </a:lnTo>
                  <a:lnTo>
                    <a:pt x="228" y="420"/>
                  </a:lnTo>
                  <a:lnTo>
                    <a:pt x="227" y="418"/>
                  </a:lnTo>
                  <a:lnTo>
                    <a:pt x="224" y="420"/>
                  </a:lnTo>
                  <a:lnTo>
                    <a:pt x="219" y="422"/>
                  </a:lnTo>
                  <a:lnTo>
                    <a:pt x="218" y="417"/>
                  </a:lnTo>
                  <a:lnTo>
                    <a:pt x="215" y="416"/>
                  </a:lnTo>
                  <a:lnTo>
                    <a:pt x="213" y="412"/>
                  </a:lnTo>
                  <a:lnTo>
                    <a:pt x="214" y="410"/>
                  </a:lnTo>
                  <a:lnTo>
                    <a:pt x="219" y="401"/>
                  </a:lnTo>
                  <a:lnTo>
                    <a:pt x="220" y="397"/>
                  </a:lnTo>
                  <a:lnTo>
                    <a:pt x="222" y="397"/>
                  </a:lnTo>
                  <a:lnTo>
                    <a:pt x="225" y="400"/>
                  </a:lnTo>
                  <a:lnTo>
                    <a:pt x="229" y="401"/>
                  </a:lnTo>
                  <a:lnTo>
                    <a:pt x="232" y="399"/>
                  </a:lnTo>
                  <a:lnTo>
                    <a:pt x="233" y="400"/>
                  </a:lnTo>
                  <a:lnTo>
                    <a:pt x="231" y="404"/>
                  </a:lnTo>
                  <a:lnTo>
                    <a:pt x="231" y="406"/>
                  </a:lnTo>
                  <a:lnTo>
                    <a:pt x="235" y="406"/>
                  </a:lnTo>
                  <a:lnTo>
                    <a:pt x="239" y="408"/>
                  </a:lnTo>
                  <a:lnTo>
                    <a:pt x="240" y="410"/>
                  </a:lnTo>
                  <a:lnTo>
                    <a:pt x="237" y="413"/>
                  </a:lnTo>
                  <a:lnTo>
                    <a:pt x="237" y="415"/>
                  </a:lnTo>
                  <a:lnTo>
                    <a:pt x="241" y="418"/>
                  </a:lnTo>
                  <a:lnTo>
                    <a:pt x="243" y="417"/>
                  </a:lnTo>
                  <a:lnTo>
                    <a:pt x="245" y="416"/>
                  </a:lnTo>
                  <a:lnTo>
                    <a:pt x="249" y="418"/>
                  </a:lnTo>
                  <a:lnTo>
                    <a:pt x="249" y="417"/>
                  </a:lnTo>
                  <a:lnTo>
                    <a:pt x="248" y="412"/>
                  </a:lnTo>
                  <a:lnTo>
                    <a:pt x="247" y="403"/>
                  </a:lnTo>
                  <a:lnTo>
                    <a:pt x="247" y="398"/>
                  </a:lnTo>
                  <a:lnTo>
                    <a:pt x="249" y="387"/>
                  </a:lnTo>
                  <a:lnTo>
                    <a:pt x="250" y="379"/>
                  </a:lnTo>
                  <a:lnTo>
                    <a:pt x="249" y="375"/>
                  </a:lnTo>
                  <a:lnTo>
                    <a:pt x="247" y="373"/>
                  </a:lnTo>
                  <a:lnTo>
                    <a:pt x="247" y="367"/>
                  </a:lnTo>
                  <a:lnTo>
                    <a:pt x="246" y="361"/>
                  </a:lnTo>
                  <a:lnTo>
                    <a:pt x="243" y="361"/>
                  </a:lnTo>
                  <a:lnTo>
                    <a:pt x="243" y="358"/>
                  </a:lnTo>
                  <a:lnTo>
                    <a:pt x="240" y="356"/>
                  </a:lnTo>
                  <a:lnTo>
                    <a:pt x="242" y="353"/>
                  </a:lnTo>
                  <a:lnTo>
                    <a:pt x="240" y="351"/>
                  </a:lnTo>
                  <a:lnTo>
                    <a:pt x="239" y="346"/>
                  </a:lnTo>
                  <a:lnTo>
                    <a:pt x="237" y="344"/>
                  </a:lnTo>
                  <a:lnTo>
                    <a:pt x="236" y="340"/>
                  </a:lnTo>
                  <a:lnTo>
                    <a:pt x="232" y="338"/>
                  </a:lnTo>
                  <a:lnTo>
                    <a:pt x="232" y="332"/>
                  </a:lnTo>
                  <a:lnTo>
                    <a:pt x="229" y="333"/>
                  </a:lnTo>
                  <a:lnTo>
                    <a:pt x="228" y="331"/>
                  </a:lnTo>
                  <a:lnTo>
                    <a:pt x="227" y="328"/>
                  </a:lnTo>
                  <a:lnTo>
                    <a:pt x="224" y="324"/>
                  </a:lnTo>
                  <a:lnTo>
                    <a:pt x="223" y="321"/>
                  </a:lnTo>
                  <a:lnTo>
                    <a:pt x="220" y="316"/>
                  </a:lnTo>
                  <a:lnTo>
                    <a:pt x="220" y="310"/>
                  </a:lnTo>
                  <a:lnTo>
                    <a:pt x="219" y="307"/>
                  </a:lnTo>
                  <a:lnTo>
                    <a:pt x="217" y="304"/>
                  </a:lnTo>
                  <a:lnTo>
                    <a:pt x="216" y="302"/>
                  </a:lnTo>
                  <a:lnTo>
                    <a:pt x="216" y="298"/>
                  </a:lnTo>
                  <a:lnTo>
                    <a:pt x="214" y="297"/>
                  </a:lnTo>
                  <a:lnTo>
                    <a:pt x="215" y="295"/>
                  </a:lnTo>
                  <a:lnTo>
                    <a:pt x="214" y="292"/>
                  </a:lnTo>
                  <a:lnTo>
                    <a:pt x="215" y="290"/>
                  </a:lnTo>
                  <a:lnTo>
                    <a:pt x="215" y="286"/>
                  </a:lnTo>
                  <a:lnTo>
                    <a:pt x="215" y="282"/>
                  </a:lnTo>
                  <a:lnTo>
                    <a:pt x="216" y="280"/>
                  </a:lnTo>
                  <a:lnTo>
                    <a:pt x="214" y="279"/>
                  </a:lnTo>
                  <a:lnTo>
                    <a:pt x="213" y="275"/>
                  </a:lnTo>
                  <a:lnTo>
                    <a:pt x="213" y="273"/>
                  </a:lnTo>
                  <a:lnTo>
                    <a:pt x="208" y="273"/>
                  </a:lnTo>
                  <a:lnTo>
                    <a:pt x="203" y="270"/>
                  </a:lnTo>
                  <a:lnTo>
                    <a:pt x="203" y="267"/>
                  </a:lnTo>
                  <a:lnTo>
                    <a:pt x="202" y="264"/>
                  </a:lnTo>
                  <a:lnTo>
                    <a:pt x="199" y="261"/>
                  </a:lnTo>
                  <a:lnTo>
                    <a:pt x="198" y="259"/>
                  </a:lnTo>
                  <a:lnTo>
                    <a:pt x="195" y="259"/>
                  </a:lnTo>
                  <a:lnTo>
                    <a:pt x="191" y="258"/>
                  </a:lnTo>
                  <a:lnTo>
                    <a:pt x="196" y="256"/>
                  </a:lnTo>
                  <a:lnTo>
                    <a:pt x="196" y="255"/>
                  </a:lnTo>
                  <a:lnTo>
                    <a:pt x="197" y="252"/>
                  </a:lnTo>
                  <a:lnTo>
                    <a:pt x="197" y="250"/>
                  </a:lnTo>
                  <a:lnTo>
                    <a:pt x="194" y="248"/>
                  </a:lnTo>
                  <a:lnTo>
                    <a:pt x="191" y="248"/>
                  </a:lnTo>
                  <a:lnTo>
                    <a:pt x="186" y="248"/>
                  </a:lnTo>
                  <a:lnTo>
                    <a:pt x="186" y="246"/>
                  </a:lnTo>
                  <a:lnTo>
                    <a:pt x="180" y="247"/>
                  </a:lnTo>
                  <a:lnTo>
                    <a:pt x="176" y="245"/>
                  </a:lnTo>
                  <a:lnTo>
                    <a:pt x="172" y="245"/>
                  </a:lnTo>
                  <a:lnTo>
                    <a:pt x="169" y="242"/>
                  </a:lnTo>
                  <a:lnTo>
                    <a:pt x="166" y="241"/>
                  </a:lnTo>
                  <a:lnTo>
                    <a:pt x="162" y="241"/>
                  </a:lnTo>
                  <a:lnTo>
                    <a:pt x="160" y="241"/>
                  </a:lnTo>
                  <a:lnTo>
                    <a:pt x="158" y="239"/>
                  </a:lnTo>
                  <a:lnTo>
                    <a:pt x="154" y="246"/>
                  </a:lnTo>
                  <a:lnTo>
                    <a:pt x="151" y="249"/>
                  </a:lnTo>
                  <a:lnTo>
                    <a:pt x="150" y="248"/>
                  </a:lnTo>
                  <a:lnTo>
                    <a:pt x="144" y="249"/>
                  </a:lnTo>
                  <a:lnTo>
                    <a:pt x="146" y="252"/>
                  </a:lnTo>
                  <a:lnTo>
                    <a:pt x="146" y="254"/>
                  </a:lnTo>
                  <a:lnTo>
                    <a:pt x="149" y="255"/>
                  </a:lnTo>
                  <a:lnTo>
                    <a:pt x="150" y="258"/>
                  </a:lnTo>
                  <a:lnTo>
                    <a:pt x="151" y="260"/>
                  </a:lnTo>
                  <a:lnTo>
                    <a:pt x="152" y="263"/>
                  </a:lnTo>
                  <a:lnTo>
                    <a:pt x="153" y="267"/>
                  </a:lnTo>
                  <a:lnTo>
                    <a:pt x="152" y="270"/>
                  </a:lnTo>
                  <a:lnTo>
                    <a:pt x="150" y="271"/>
                  </a:lnTo>
                  <a:lnTo>
                    <a:pt x="149" y="268"/>
                  </a:lnTo>
                  <a:lnTo>
                    <a:pt x="149" y="264"/>
                  </a:lnTo>
                  <a:lnTo>
                    <a:pt x="149" y="260"/>
                  </a:lnTo>
                  <a:lnTo>
                    <a:pt x="146" y="258"/>
                  </a:lnTo>
                  <a:lnTo>
                    <a:pt x="145" y="259"/>
                  </a:lnTo>
                  <a:lnTo>
                    <a:pt x="145" y="264"/>
                  </a:lnTo>
                  <a:lnTo>
                    <a:pt x="146" y="266"/>
                  </a:lnTo>
                  <a:lnTo>
                    <a:pt x="145" y="269"/>
                  </a:lnTo>
                  <a:lnTo>
                    <a:pt x="145" y="273"/>
                  </a:lnTo>
                  <a:lnTo>
                    <a:pt x="143" y="276"/>
                  </a:lnTo>
                  <a:lnTo>
                    <a:pt x="140" y="279"/>
                  </a:lnTo>
                  <a:lnTo>
                    <a:pt x="136" y="280"/>
                  </a:lnTo>
                  <a:lnTo>
                    <a:pt x="136" y="277"/>
                  </a:lnTo>
                  <a:lnTo>
                    <a:pt x="137" y="276"/>
                  </a:lnTo>
                  <a:lnTo>
                    <a:pt x="137" y="268"/>
                  </a:lnTo>
                  <a:lnTo>
                    <a:pt x="139" y="267"/>
                  </a:lnTo>
                  <a:lnTo>
                    <a:pt x="139" y="265"/>
                  </a:lnTo>
                  <a:lnTo>
                    <a:pt x="136" y="265"/>
                  </a:lnTo>
                  <a:lnTo>
                    <a:pt x="134" y="267"/>
                  </a:lnTo>
                  <a:lnTo>
                    <a:pt x="130" y="267"/>
                  </a:lnTo>
                  <a:lnTo>
                    <a:pt x="130" y="265"/>
                  </a:lnTo>
                  <a:lnTo>
                    <a:pt x="131" y="264"/>
                  </a:lnTo>
                  <a:lnTo>
                    <a:pt x="132" y="262"/>
                  </a:lnTo>
                  <a:lnTo>
                    <a:pt x="132" y="259"/>
                  </a:lnTo>
                  <a:lnTo>
                    <a:pt x="131" y="258"/>
                  </a:lnTo>
                  <a:lnTo>
                    <a:pt x="128" y="260"/>
                  </a:lnTo>
                  <a:lnTo>
                    <a:pt x="126" y="264"/>
                  </a:lnTo>
                  <a:lnTo>
                    <a:pt x="125" y="267"/>
                  </a:lnTo>
                  <a:lnTo>
                    <a:pt x="130" y="271"/>
                  </a:lnTo>
                  <a:lnTo>
                    <a:pt x="130" y="274"/>
                  </a:lnTo>
                  <a:lnTo>
                    <a:pt x="129" y="275"/>
                  </a:lnTo>
                  <a:lnTo>
                    <a:pt x="127" y="276"/>
                  </a:lnTo>
                  <a:lnTo>
                    <a:pt x="127" y="278"/>
                  </a:lnTo>
                  <a:lnTo>
                    <a:pt x="124" y="278"/>
                  </a:lnTo>
                  <a:lnTo>
                    <a:pt x="123" y="276"/>
                  </a:lnTo>
                  <a:lnTo>
                    <a:pt x="122" y="273"/>
                  </a:lnTo>
                  <a:lnTo>
                    <a:pt x="122" y="270"/>
                  </a:lnTo>
                  <a:lnTo>
                    <a:pt x="120" y="268"/>
                  </a:lnTo>
                  <a:lnTo>
                    <a:pt x="119" y="265"/>
                  </a:lnTo>
                  <a:lnTo>
                    <a:pt x="118" y="260"/>
                  </a:lnTo>
                  <a:lnTo>
                    <a:pt x="116" y="259"/>
                  </a:lnTo>
                  <a:lnTo>
                    <a:pt x="114" y="259"/>
                  </a:lnTo>
                  <a:lnTo>
                    <a:pt x="112" y="259"/>
                  </a:lnTo>
                  <a:lnTo>
                    <a:pt x="110" y="263"/>
                  </a:lnTo>
                  <a:lnTo>
                    <a:pt x="108" y="264"/>
                  </a:lnTo>
                  <a:lnTo>
                    <a:pt x="103" y="268"/>
                  </a:lnTo>
                  <a:lnTo>
                    <a:pt x="99" y="268"/>
                  </a:lnTo>
                  <a:lnTo>
                    <a:pt x="96" y="268"/>
                  </a:lnTo>
                  <a:lnTo>
                    <a:pt x="94" y="269"/>
                  </a:lnTo>
                  <a:lnTo>
                    <a:pt x="93" y="268"/>
                  </a:lnTo>
                  <a:lnTo>
                    <a:pt x="91" y="267"/>
                  </a:lnTo>
                  <a:lnTo>
                    <a:pt x="89" y="265"/>
                  </a:lnTo>
                  <a:lnTo>
                    <a:pt x="90" y="262"/>
                  </a:lnTo>
                  <a:lnTo>
                    <a:pt x="92" y="258"/>
                  </a:lnTo>
                  <a:lnTo>
                    <a:pt x="93" y="255"/>
                  </a:lnTo>
                  <a:lnTo>
                    <a:pt x="96" y="254"/>
                  </a:lnTo>
                  <a:lnTo>
                    <a:pt x="96" y="250"/>
                  </a:lnTo>
                  <a:lnTo>
                    <a:pt x="98" y="245"/>
                  </a:lnTo>
                  <a:lnTo>
                    <a:pt x="97" y="242"/>
                  </a:lnTo>
                  <a:lnTo>
                    <a:pt x="97" y="239"/>
                  </a:lnTo>
                  <a:lnTo>
                    <a:pt x="98" y="237"/>
                  </a:lnTo>
                  <a:lnTo>
                    <a:pt x="98" y="234"/>
                  </a:lnTo>
                  <a:lnTo>
                    <a:pt x="100" y="233"/>
                  </a:lnTo>
                  <a:lnTo>
                    <a:pt x="100" y="230"/>
                  </a:lnTo>
                  <a:lnTo>
                    <a:pt x="101" y="228"/>
                  </a:lnTo>
                  <a:lnTo>
                    <a:pt x="102" y="224"/>
                  </a:lnTo>
                  <a:lnTo>
                    <a:pt x="103" y="221"/>
                  </a:lnTo>
                  <a:lnTo>
                    <a:pt x="105" y="219"/>
                  </a:lnTo>
                  <a:lnTo>
                    <a:pt x="104" y="215"/>
                  </a:lnTo>
                  <a:lnTo>
                    <a:pt x="106" y="212"/>
                  </a:lnTo>
                  <a:lnTo>
                    <a:pt x="106" y="208"/>
                  </a:lnTo>
                  <a:lnTo>
                    <a:pt x="105" y="205"/>
                  </a:lnTo>
                  <a:lnTo>
                    <a:pt x="108" y="202"/>
                  </a:lnTo>
                  <a:lnTo>
                    <a:pt x="108" y="199"/>
                  </a:lnTo>
                  <a:lnTo>
                    <a:pt x="104" y="199"/>
                  </a:lnTo>
                  <a:lnTo>
                    <a:pt x="106" y="194"/>
                  </a:lnTo>
                  <a:lnTo>
                    <a:pt x="106" y="191"/>
                  </a:lnTo>
                  <a:lnTo>
                    <a:pt x="105" y="183"/>
                  </a:lnTo>
                  <a:lnTo>
                    <a:pt x="108" y="181"/>
                  </a:lnTo>
                  <a:lnTo>
                    <a:pt x="107" y="178"/>
                  </a:lnTo>
                  <a:lnTo>
                    <a:pt x="107" y="175"/>
                  </a:lnTo>
                  <a:lnTo>
                    <a:pt x="107" y="172"/>
                  </a:lnTo>
                  <a:lnTo>
                    <a:pt x="110" y="169"/>
                  </a:lnTo>
                  <a:lnTo>
                    <a:pt x="110" y="164"/>
                  </a:lnTo>
                  <a:lnTo>
                    <a:pt x="111" y="163"/>
                  </a:lnTo>
                  <a:lnTo>
                    <a:pt x="111" y="157"/>
                  </a:lnTo>
                  <a:lnTo>
                    <a:pt x="111" y="154"/>
                  </a:lnTo>
                  <a:lnTo>
                    <a:pt x="114" y="150"/>
                  </a:lnTo>
                  <a:lnTo>
                    <a:pt x="115" y="146"/>
                  </a:lnTo>
                  <a:lnTo>
                    <a:pt x="113" y="144"/>
                  </a:lnTo>
                  <a:lnTo>
                    <a:pt x="112" y="140"/>
                  </a:lnTo>
                  <a:lnTo>
                    <a:pt x="111" y="135"/>
                  </a:lnTo>
                  <a:lnTo>
                    <a:pt x="111" y="129"/>
                  </a:lnTo>
                  <a:lnTo>
                    <a:pt x="113" y="125"/>
                  </a:lnTo>
                  <a:lnTo>
                    <a:pt x="115" y="119"/>
                  </a:lnTo>
                  <a:lnTo>
                    <a:pt x="116" y="115"/>
                  </a:lnTo>
                  <a:lnTo>
                    <a:pt x="115" y="112"/>
                  </a:lnTo>
                  <a:lnTo>
                    <a:pt x="114" y="107"/>
                  </a:lnTo>
                  <a:lnTo>
                    <a:pt x="114" y="103"/>
                  </a:lnTo>
                  <a:lnTo>
                    <a:pt x="115" y="98"/>
                  </a:lnTo>
                  <a:lnTo>
                    <a:pt x="118" y="92"/>
                  </a:lnTo>
                  <a:lnTo>
                    <a:pt x="120" y="86"/>
                  </a:lnTo>
                  <a:lnTo>
                    <a:pt x="124" y="86"/>
                  </a:lnTo>
                  <a:lnTo>
                    <a:pt x="127" y="82"/>
                  </a:lnTo>
                  <a:lnTo>
                    <a:pt x="129" y="77"/>
                  </a:lnTo>
                  <a:lnTo>
                    <a:pt x="133" y="75"/>
                  </a:lnTo>
                  <a:lnTo>
                    <a:pt x="137" y="72"/>
                  </a:lnTo>
                  <a:lnTo>
                    <a:pt x="141" y="68"/>
                  </a:lnTo>
                  <a:lnTo>
                    <a:pt x="145" y="64"/>
                  </a:lnTo>
                  <a:lnTo>
                    <a:pt x="147" y="62"/>
                  </a:lnTo>
                  <a:lnTo>
                    <a:pt x="149" y="62"/>
                  </a:lnTo>
                  <a:lnTo>
                    <a:pt x="150" y="65"/>
                  </a:lnTo>
                  <a:lnTo>
                    <a:pt x="152" y="66"/>
                  </a:lnTo>
                  <a:lnTo>
                    <a:pt x="155" y="67"/>
                  </a:lnTo>
                  <a:lnTo>
                    <a:pt x="155" y="63"/>
                  </a:lnTo>
                  <a:lnTo>
                    <a:pt x="157" y="62"/>
                  </a:lnTo>
                  <a:lnTo>
                    <a:pt x="154" y="59"/>
                  </a:lnTo>
                  <a:lnTo>
                    <a:pt x="154" y="56"/>
                  </a:lnTo>
                  <a:lnTo>
                    <a:pt x="155" y="55"/>
                  </a:lnTo>
                  <a:lnTo>
                    <a:pt x="157" y="53"/>
                  </a:lnTo>
                  <a:lnTo>
                    <a:pt x="157" y="49"/>
                  </a:lnTo>
                  <a:lnTo>
                    <a:pt x="156" y="45"/>
                  </a:lnTo>
                  <a:lnTo>
                    <a:pt x="154" y="42"/>
                  </a:lnTo>
                  <a:lnTo>
                    <a:pt x="152" y="39"/>
                  </a:lnTo>
                  <a:lnTo>
                    <a:pt x="149" y="41"/>
                  </a:lnTo>
                  <a:lnTo>
                    <a:pt x="145" y="41"/>
                  </a:lnTo>
                  <a:lnTo>
                    <a:pt x="143" y="40"/>
                  </a:lnTo>
                  <a:lnTo>
                    <a:pt x="141" y="38"/>
                  </a:lnTo>
                  <a:lnTo>
                    <a:pt x="138" y="39"/>
                  </a:lnTo>
                  <a:lnTo>
                    <a:pt x="138" y="42"/>
                  </a:lnTo>
                  <a:lnTo>
                    <a:pt x="136" y="43"/>
                  </a:lnTo>
                  <a:lnTo>
                    <a:pt x="131" y="46"/>
                  </a:lnTo>
                  <a:lnTo>
                    <a:pt x="130" y="46"/>
                  </a:lnTo>
                  <a:lnTo>
                    <a:pt x="130" y="41"/>
                  </a:lnTo>
                  <a:lnTo>
                    <a:pt x="127" y="40"/>
                  </a:lnTo>
                  <a:lnTo>
                    <a:pt x="126" y="37"/>
                  </a:lnTo>
                  <a:lnTo>
                    <a:pt x="126" y="30"/>
                  </a:lnTo>
                  <a:lnTo>
                    <a:pt x="130" y="28"/>
                  </a:lnTo>
                  <a:lnTo>
                    <a:pt x="130" y="24"/>
                  </a:lnTo>
                  <a:lnTo>
                    <a:pt x="127" y="20"/>
                  </a:lnTo>
                  <a:lnTo>
                    <a:pt x="129" y="16"/>
                  </a:lnTo>
                  <a:lnTo>
                    <a:pt x="123" y="11"/>
                  </a:lnTo>
                  <a:lnTo>
                    <a:pt x="116" y="4"/>
                  </a:lnTo>
                  <a:lnTo>
                    <a:pt x="102" y="0"/>
                  </a:lnTo>
                  <a:lnTo>
                    <a:pt x="100" y="4"/>
                  </a:lnTo>
                  <a:lnTo>
                    <a:pt x="95" y="6"/>
                  </a:lnTo>
                  <a:lnTo>
                    <a:pt x="91" y="8"/>
                  </a:lnTo>
                  <a:lnTo>
                    <a:pt x="90" y="12"/>
                  </a:lnTo>
                  <a:lnTo>
                    <a:pt x="90" y="16"/>
                  </a:lnTo>
                  <a:lnTo>
                    <a:pt x="90" y="20"/>
                  </a:lnTo>
                  <a:lnTo>
                    <a:pt x="88" y="21"/>
                  </a:lnTo>
                  <a:lnTo>
                    <a:pt x="86" y="19"/>
                  </a:lnTo>
                  <a:lnTo>
                    <a:pt x="84" y="16"/>
                  </a:lnTo>
                  <a:lnTo>
                    <a:pt x="82" y="17"/>
                  </a:lnTo>
                  <a:lnTo>
                    <a:pt x="83" y="21"/>
                  </a:lnTo>
                  <a:lnTo>
                    <a:pt x="81" y="23"/>
                  </a:lnTo>
                  <a:lnTo>
                    <a:pt x="78" y="19"/>
                  </a:lnTo>
                  <a:lnTo>
                    <a:pt x="73" y="22"/>
                  </a:lnTo>
                  <a:lnTo>
                    <a:pt x="76" y="27"/>
                  </a:lnTo>
                  <a:lnTo>
                    <a:pt x="73" y="30"/>
                  </a:lnTo>
                  <a:lnTo>
                    <a:pt x="69" y="33"/>
                  </a:lnTo>
                  <a:lnTo>
                    <a:pt x="66" y="30"/>
                  </a:lnTo>
                  <a:lnTo>
                    <a:pt x="61" y="33"/>
                  </a:lnTo>
                  <a:lnTo>
                    <a:pt x="56" y="32"/>
                  </a:lnTo>
                  <a:lnTo>
                    <a:pt x="53" y="31"/>
                  </a:lnTo>
                  <a:lnTo>
                    <a:pt x="50" y="34"/>
                  </a:lnTo>
                  <a:lnTo>
                    <a:pt x="47" y="33"/>
                  </a:lnTo>
                  <a:lnTo>
                    <a:pt x="45" y="31"/>
                  </a:lnTo>
                  <a:lnTo>
                    <a:pt x="44" y="33"/>
                  </a:lnTo>
                  <a:lnTo>
                    <a:pt x="45" y="36"/>
                  </a:lnTo>
                  <a:lnTo>
                    <a:pt x="43" y="41"/>
                  </a:lnTo>
                  <a:lnTo>
                    <a:pt x="46" y="50"/>
                  </a:lnTo>
                  <a:lnTo>
                    <a:pt x="48" y="52"/>
                  </a:lnTo>
                  <a:lnTo>
                    <a:pt x="47" y="60"/>
                  </a:lnTo>
                  <a:lnTo>
                    <a:pt x="46" y="66"/>
                  </a:lnTo>
                  <a:lnTo>
                    <a:pt x="44" y="70"/>
                  </a:lnTo>
                  <a:lnTo>
                    <a:pt x="44" y="75"/>
                  </a:lnTo>
                  <a:lnTo>
                    <a:pt x="42" y="79"/>
                  </a:lnTo>
                  <a:lnTo>
                    <a:pt x="41" y="86"/>
                  </a:lnTo>
                  <a:lnTo>
                    <a:pt x="42" y="94"/>
                  </a:lnTo>
                  <a:lnTo>
                    <a:pt x="47" y="99"/>
                  </a:lnTo>
                  <a:lnTo>
                    <a:pt x="49" y="107"/>
                  </a:lnTo>
                  <a:lnTo>
                    <a:pt x="52" y="112"/>
                  </a:lnTo>
                  <a:lnTo>
                    <a:pt x="56" y="114"/>
                  </a:lnTo>
                  <a:lnTo>
                    <a:pt x="57" y="119"/>
                  </a:lnTo>
                  <a:lnTo>
                    <a:pt x="56" y="122"/>
                  </a:lnTo>
                  <a:lnTo>
                    <a:pt x="54" y="124"/>
                  </a:lnTo>
                  <a:lnTo>
                    <a:pt x="54" y="132"/>
                  </a:lnTo>
                  <a:lnTo>
                    <a:pt x="52" y="136"/>
                  </a:lnTo>
                  <a:lnTo>
                    <a:pt x="47" y="141"/>
                  </a:lnTo>
                  <a:lnTo>
                    <a:pt x="43" y="141"/>
                  </a:lnTo>
                  <a:lnTo>
                    <a:pt x="41" y="144"/>
                  </a:lnTo>
                  <a:lnTo>
                    <a:pt x="37" y="143"/>
                  </a:lnTo>
                  <a:lnTo>
                    <a:pt x="34" y="144"/>
                  </a:lnTo>
                  <a:lnTo>
                    <a:pt x="33" y="149"/>
                  </a:lnTo>
                  <a:lnTo>
                    <a:pt x="33" y="154"/>
                  </a:lnTo>
                  <a:lnTo>
                    <a:pt x="33" y="157"/>
                  </a:lnTo>
                  <a:lnTo>
                    <a:pt x="31" y="158"/>
                  </a:lnTo>
                  <a:lnTo>
                    <a:pt x="26" y="160"/>
                  </a:lnTo>
                  <a:lnTo>
                    <a:pt x="23" y="161"/>
                  </a:lnTo>
                  <a:lnTo>
                    <a:pt x="21" y="165"/>
                  </a:lnTo>
                  <a:lnTo>
                    <a:pt x="17" y="164"/>
                  </a:lnTo>
                  <a:lnTo>
                    <a:pt x="14" y="167"/>
                  </a:lnTo>
                  <a:lnTo>
                    <a:pt x="10" y="167"/>
                  </a:lnTo>
                  <a:lnTo>
                    <a:pt x="7" y="169"/>
                  </a:lnTo>
                  <a:lnTo>
                    <a:pt x="5" y="175"/>
                  </a:lnTo>
                  <a:lnTo>
                    <a:pt x="7" y="180"/>
                  </a:lnTo>
                  <a:lnTo>
                    <a:pt x="6" y="182"/>
                  </a:lnTo>
                  <a:lnTo>
                    <a:pt x="3" y="184"/>
                  </a:lnTo>
                  <a:lnTo>
                    <a:pt x="7" y="196"/>
                  </a:lnTo>
                  <a:lnTo>
                    <a:pt x="3" y="197"/>
                  </a:lnTo>
                  <a:lnTo>
                    <a:pt x="3" y="199"/>
                  </a:lnTo>
                  <a:lnTo>
                    <a:pt x="7" y="202"/>
                  </a:lnTo>
                  <a:lnTo>
                    <a:pt x="6" y="204"/>
                  </a:lnTo>
                  <a:lnTo>
                    <a:pt x="7" y="206"/>
                  </a:lnTo>
                  <a:lnTo>
                    <a:pt x="7" y="208"/>
                  </a:lnTo>
                  <a:lnTo>
                    <a:pt x="1" y="208"/>
                  </a:lnTo>
                  <a:lnTo>
                    <a:pt x="0" y="209"/>
                  </a:lnTo>
                  <a:lnTo>
                    <a:pt x="1" y="211"/>
                  </a:lnTo>
                  <a:lnTo>
                    <a:pt x="7" y="214"/>
                  </a:lnTo>
                  <a:lnTo>
                    <a:pt x="9" y="217"/>
                  </a:lnTo>
                  <a:lnTo>
                    <a:pt x="12" y="218"/>
                  </a:lnTo>
                  <a:lnTo>
                    <a:pt x="11" y="223"/>
                  </a:lnTo>
                  <a:lnTo>
                    <a:pt x="9" y="230"/>
                  </a:lnTo>
                  <a:lnTo>
                    <a:pt x="9" y="236"/>
                  </a:lnTo>
                  <a:lnTo>
                    <a:pt x="13" y="237"/>
                  </a:lnTo>
                  <a:lnTo>
                    <a:pt x="17" y="240"/>
                  </a:lnTo>
                  <a:lnTo>
                    <a:pt x="19" y="243"/>
                  </a:lnTo>
                  <a:lnTo>
                    <a:pt x="20" y="247"/>
                  </a:lnTo>
                  <a:lnTo>
                    <a:pt x="18" y="251"/>
                  </a:lnTo>
                  <a:lnTo>
                    <a:pt x="16" y="253"/>
                  </a:lnTo>
                  <a:lnTo>
                    <a:pt x="16" y="258"/>
                  </a:lnTo>
                  <a:lnTo>
                    <a:pt x="17" y="261"/>
                  </a:lnTo>
                  <a:lnTo>
                    <a:pt x="15" y="266"/>
                  </a:lnTo>
                  <a:lnTo>
                    <a:pt x="15" y="270"/>
                  </a:lnTo>
                  <a:lnTo>
                    <a:pt x="20" y="276"/>
                  </a:lnTo>
                  <a:lnTo>
                    <a:pt x="32" y="272"/>
                  </a:lnTo>
                  <a:lnTo>
                    <a:pt x="38" y="268"/>
                  </a:lnTo>
                  <a:lnTo>
                    <a:pt x="41" y="267"/>
                  </a:lnTo>
                  <a:lnTo>
                    <a:pt x="46" y="269"/>
                  </a:lnTo>
                  <a:lnTo>
                    <a:pt x="52" y="271"/>
                  </a:lnTo>
                  <a:lnTo>
                    <a:pt x="51" y="273"/>
                  </a:lnTo>
                  <a:lnTo>
                    <a:pt x="48" y="273"/>
                  </a:lnTo>
                  <a:lnTo>
                    <a:pt x="49" y="275"/>
                  </a:lnTo>
                  <a:lnTo>
                    <a:pt x="50" y="276"/>
                  </a:lnTo>
                  <a:lnTo>
                    <a:pt x="49" y="277"/>
                  </a:lnTo>
                  <a:lnTo>
                    <a:pt x="47" y="277"/>
                  </a:lnTo>
                  <a:lnTo>
                    <a:pt x="47" y="279"/>
                  </a:lnTo>
                  <a:lnTo>
                    <a:pt x="50" y="281"/>
                  </a:lnTo>
                  <a:lnTo>
                    <a:pt x="45" y="284"/>
                  </a:lnTo>
                  <a:lnTo>
                    <a:pt x="43" y="288"/>
                  </a:lnTo>
                  <a:lnTo>
                    <a:pt x="42" y="296"/>
                  </a:lnTo>
                  <a:lnTo>
                    <a:pt x="39" y="300"/>
                  </a:lnTo>
                  <a:lnTo>
                    <a:pt x="38" y="306"/>
                  </a:lnTo>
                  <a:lnTo>
                    <a:pt x="39" y="310"/>
                  </a:lnTo>
                  <a:lnTo>
                    <a:pt x="39" y="312"/>
                  </a:lnTo>
                  <a:lnTo>
                    <a:pt x="36" y="316"/>
                  </a:lnTo>
                  <a:lnTo>
                    <a:pt x="35" y="323"/>
                  </a:lnTo>
                  <a:lnTo>
                    <a:pt x="36" y="326"/>
                  </a:lnTo>
                  <a:lnTo>
                    <a:pt x="41" y="326"/>
                  </a:lnTo>
                  <a:lnTo>
                    <a:pt x="44" y="324"/>
                  </a:lnTo>
                  <a:lnTo>
                    <a:pt x="49" y="321"/>
                  </a:lnTo>
                  <a:lnTo>
                    <a:pt x="51" y="326"/>
                  </a:lnTo>
                  <a:lnTo>
                    <a:pt x="53" y="334"/>
                  </a:lnTo>
                  <a:lnTo>
                    <a:pt x="56" y="338"/>
                  </a:lnTo>
                  <a:lnTo>
                    <a:pt x="61" y="335"/>
                  </a:lnTo>
                  <a:lnTo>
                    <a:pt x="63" y="334"/>
                  </a:lnTo>
                  <a:lnTo>
                    <a:pt x="64" y="336"/>
                  </a:lnTo>
                  <a:lnTo>
                    <a:pt x="67" y="336"/>
                  </a:lnTo>
                  <a:lnTo>
                    <a:pt x="67" y="332"/>
                  </a:lnTo>
                  <a:lnTo>
                    <a:pt x="71" y="330"/>
                  </a:lnTo>
                  <a:lnTo>
                    <a:pt x="77" y="327"/>
                  </a:lnTo>
                  <a:lnTo>
                    <a:pt x="77" y="324"/>
                  </a:lnTo>
                  <a:lnTo>
                    <a:pt x="79" y="321"/>
                  </a:lnTo>
                  <a:lnTo>
                    <a:pt x="79" y="317"/>
                  </a:lnTo>
                  <a:lnTo>
                    <a:pt x="85" y="313"/>
                  </a:lnTo>
                  <a:lnTo>
                    <a:pt x="89" y="313"/>
                  </a:lnTo>
                  <a:lnTo>
                    <a:pt x="92" y="312"/>
                  </a:lnTo>
                  <a:lnTo>
                    <a:pt x="94" y="304"/>
                  </a:lnTo>
                  <a:lnTo>
                    <a:pt x="98" y="305"/>
                  </a:lnTo>
                  <a:lnTo>
                    <a:pt x="102" y="308"/>
                  </a:lnTo>
                  <a:lnTo>
                    <a:pt x="102" y="310"/>
                  </a:lnTo>
                  <a:lnTo>
                    <a:pt x="104" y="313"/>
                  </a:lnTo>
                  <a:lnTo>
                    <a:pt x="104" y="319"/>
                  </a:lnTo>
                  <a:lnTo>
                    <a:pt x="107" y="323"/>
                  </a:lnTo>
                  <a:lnTo>
                    <a:pt x="110" y="324"/>
                  </a:lnTo>
                  <a:lnTo>
                    <a:pt x="111" y="329"/>
                  </a:lnTo>
                  <a:lnTo>
                    <a:pt x="111" y="333"/>
                  </a:lnTo>
                  <a:lnTo>
                    <a:pt x="99" y="335"/>
                  </a:lnTo>
                  <a:lnTo>
                    <a:pt x="94" y="338"/>
                  </a:lnTo>
                  <a:lnTo>
                    <a:pt x="92" y="336"/>
                  </a:lnTo>
                  <a:lnTo>
                    <a:pt x="89" y="336"/>
                  </a:lnTo>
                  <a:lnTo>
                    <a:pt x="90" y="339"/>
                  </a:lnTo>
                  <a:lnTo>
                    <a:pt x="94" y="345"/>
                  </a:lnTo>
                  <a:lnTo>
                    <a:pt x="97" y="347"/>
                  </a:lnTo>
                  <a:lnTo>
                    <a:pt x="98" y="350"/>
                  </a:lnTo>
                  <a:lnTo>
                    <a:pt x="94" y="353"/>
                  </a:lnTo>
                  <a:lnTo>
                    <a:pt x="90" y="355"/>
                  </a:lnTo>
                  <a:lnTo>
                    <a:pt x="88" y="355"/>
                  </a:lnTo>
                  <a:lnTo>
                    <a:pt x="88" y="360"/>
                  </a:lnTo>
                  <a:lnTo>
                    <a:pt x="87" y="363"/>
                  </a:lnTo>
                  <a:lnTo>
                    <a:pt x="85" y="363"/>
                  </a:lnTo>
                  <a:lnTo>
                    <a:pt x="85" y="365"/>
                  </a:lnTo>
                  <a:lnTo>
                    <a:pt x="86" y="368"/>
                  </a:lnTo>
                  <a:lnTo>
                    <a:pt x="84" y="371"/>
                  </a:lnTo>
                  <a:lnTo>
                    <a:pt x="80" y="376"/>
                  </a:lnTo>
                  <a:lnTo>
                    <a:pt x="74" y="377"/>
                  </a:lnTo>
                  <a:lnTo>
                    <a:pt x="76" y="381"/>
                  </a:lnTo>
                  <a:lnTo>
                    <a:pt x="79" y="383"/>
                  </a:lnTo>
                  <a:lnTo>
                    <a:pt x="78" y="386"/>
                  </a:lnTo>
                  <a:lnTo>
                    <a:pt x="76" y="387"/>
                  </a:lnTo>
                  <a:lnTo>
                    <a:pt x="76" y="391"/>
                  </a:lnTo>
                  <a:lnTo>
                    <a:pt x="75" y="397"/>
                  </a:lnTo>
                  <a:lnTo>
                    <a:pt x="73" y="400"/>
                  </a:lnTo>
                  <a:lnTo>
                    <a:pt x="75" y="405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3" name="Freeform 83"/>
            <p:cNvSpPr>
              <a:spLocks noChangeAspect="1"/>
            </p:cNvSpPr>
            <p:nvPr/>
          </p:nvSpPr>
          <p:spPr bwMode="auto">
            <a:xfrm rot="-547267">
              <a:off x="4104" y="1959"/>
              <a:ext cx="10" cy="10"/>
            </a:xfrm>
            <a:custGeom>
              <a:avLst/>
              <a:gdLst>
                <a:gd name="T0" fmla="*/ 0 w 15"/>
                <a:gd name="T1" fmla="*/ 1 h 17"/>
                <a:gd name="T2" fmla="*/ 1 w 15"/>
                <a:gd name="T3" fmla="*/ 1 h 17"/>
                <a:gd name="T4" fmla="*/ 1 w 15"/>
                <a:gd name="T5" fmla="*/ 0 h 17"/>
                <a:gd name="T6" fmla="*/ 1 w 15"/>
                <a:gd name="T7" fmla="*/ 1 h 17"/>
                <a:gd name="T8" fmla="*/ 1 w 15"/>
                <a:gd name="T9" fmla="*/ 1 h 17"/>
                <a:gd name="T10" fmla="*/ 1 w 15"/>
                <a:gd name="T11" fmla="*/ 1 h 17"/>
                <a:gd name="T12" fmla="*/ 1 w 15"/>
                <a:gd name="T13" fmla="*/ 1 h 17"/>
                <a:gd name="T14" fmla="*/ 1 w 15"/>
                <a:gd name="T15" fmla="*/ 1 h 17"/>
                <a:gd name="T16" fmla="*/ 0 w 15"/>
                <a:gd name="T17" fmla="*/ 1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7"/>
                <a:gd name="T29" fmla="*/ 15 w 15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7">
                  <a:moveTo>
                    <a:pt x="0" y="13"/>
                  </a:moveTo>
                  <a:lnTo>
                    <a:pt x="5" y="4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5" y="9"/>
                  </a:lnTo>
                  <a:lnTo>
                    <a:pt x="10" y="11"/>
                  </a:lnTo>
                  <a:lnTo>
                    <a:pt x="8" y="17"/>
                  </a:lnTo>
                  <a:lnTo>
                    <a:pt x="3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4" name="Freeform 84"/>
            <p:cNvSpPr>
              <a:spLocks noChangeAspect="1"/>
            </p:cNvSpPr>
            <p:nvPr/>
          </p:nvSpPr>
          <p:spPr bwMode="auto">
            <a:xfrm rot="-547267">
              <a:off x="4104" y="1959"/>
              <a:ext cx="10" cy="10"/>
            </a:xfrm>
            <a:custGeom>
              <a:avLst/>
              <a:gdLst>
                <a:gd name="T0" fmla="*/ 0 w 6"/>
                <a:gd name="T1" fmla="*/ 63 h 8"/>
                <a:gd name="T2" fmla="*/ 478 w 6"/>
                <a:gd name="T3" fmla="*/ 26 h 8"/>
                <a:gd name="T4" fmla="*/ 1328 w 6"/>
                <a:gd name="T5" fmla="*/ 0 h 8"/>
                <a:gd name="T6" fmla="*/ 1675 w 6"/>
                <a:gd name="T7" fmla="*/ 1 h 8"/>
                <a:gd name="T8" fmla="*/ 1675 w 6"/>
                <a:gd name="T9" fmla="*/ 40 h 8"/>
                <a:gd name="T10" fmla="*/ 1180 w 6"/>
                <a:gd name="T11" fmla="*/ 50 h 8"/>
                <a:gd name="T12" fmla="*/ 797 w 6"/>
                <a:gd name="T13" fmla="*/ 89 h 8"/>
                <a:gd name="T14" fmla="*/ 287 w 6"/>
                <a:gd name="T15" fmla="*/ 89 h 8"/>
                <a:gd name="T16" fmla="*/ 0 w 6"/>
                <a:gd name="T17" fmla="*/ 63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8"/>
                <a:gd name="T29" fmla="*/ 6 w 6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8">
                  <a:moveTo>
                    <a:pt x="0" y="6"/>
                  </a:moveTo>
                  <a:lnTo>
                    <a:pt x="2" y="2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4"/>
                  </a:lnTo>
                  <a:lnTo>
                    <a:pt x="4" y="5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6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5" name="Freeform 85"/>
            <p:cNvSpPr>
              <a:spLocks noChangeAspect="1"/>
            </p:cNvSpPr>
            <p:nvPr/>
          </p:nvSpPr>
          <p:spPr bwMode="auto">
            <a:xfrm rot="-547267">
              <a:off x="4118" y="1947"/>
              <a:ext cx="14" cy="18"/>
            </a:xfrm>
            <a:custGeom>
              <a:avLst/>
              <a:gdLst>
                <a:gd name="T0" fmla="*/ 0 w 30"/>
                <a:gd name="T1" fmla="*/ 1 h 32"/>
                <a:gd name="T2" fmla="*/ 0 w 30"/>
                <a:gd name="T3" fmla="*/ 1 h 32"/>
                <a:gd name="T4" fmla="*/ 0 w 30"/>
                <a:gd name="T5" fmla="*/ 1 h 32"/>
                <a:gd name="T6" fmla="*/ 0 w 30"/>
                <a:gd name="T7" fmla="*/ 1 h 32"/>
                <a:gd name="T8" fmla="*/ 0 w 30"/>
                <a:gd name="T9" fmla="*/ 0 h 32"/>
                <a:gd name="T10" fmla="*/ 0 w 30"/>
                <a:gd name="T11" fmla="*/ 0 h 32"/>
                <a:gd name="T12" fmla="*/ 0 w 30"/>
                <a:gd name="T13" fmla="*/ 1 h 32"/>
                <a:gd name="T14" fmla="*/ 0 w 30"/>
                <a:gd name="T15" fmla="*/ 1 h 32"/>
                <a:gd name="T16" fmla="*/ 0 w 30"/>
                <a:gd name="T17" fmla="*/ 1 h 32"/>
                <a:gd name="T18" fmla="*/ 0 w 30"/>
                <a:gd name="T19" fmla="*/ 1 h 32"/>
                <a:gd name="T20" fmla="*/ 0 w 30"/>
                <a:gd name="T21" fmla="*/ 1 h 32"/>
                <a:gd name="T22" fmla="*/ 0 w 30"/>
                <a:gd name="T23" fmla="*/ 1 h 32"/>
                <a:gd name="T24" fmla="*/ 0 w 30"/>
                <a:gd name="T25" fmla="*/ 1 h 32"/>
                <a:gd name="T26" fmla="*/ 0 w 30"/>
                <a:gd name="T27" fmla="*/ 1 h 32"/>
                <a:gd name="T28" fmla="*/ 0 w 30"/>
                <a:gd name="T29" fmla="*/ 1 h 32"/>
                <a:gd name="T30" fmla="*/ 0 w 30"/>
                <a:gd name="T31" fmla="*/ 1 h 32"/>
                <a:gd name="T32" fmla="*/ 0 w 30"/>
                <a:gd name="T33" fmla="*/ 1 h 32"/>
                <a:gd name="T34" fmla="*/ 0 w 30"/>
                <a:gd name="T35" fmla="*/ 1 h 32"/>
                <a:gd name="T36" fmla="*/ 0 w 30"/>
                <a:gd name="T37" fmla="*/ 1 h 32"/>
                <a:gd name="T38" fmla="*/ 0 w 30"/>
                <a:gd name="T39" fmla="*/ 1 h 32"/>
                <a:gd name="T40" fmla="*/ 0 w 30"/>
                <a:gd name="T41" fmla="*/ 1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"/>
                <a:gd name="T64" fmla="*/ 0 h 32"/>
                <a:gd name="T65" fmla="*/ 30 w 30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" h="32">
                  <a:moveTo>
                    <a:pt x="0" y="4"/>
                  </a:moveTo>
                  <a:lnTo>
                    <a:pt x="10" y="4"/>
                  </a:lnTo>
                  <a:lnTo>
                    <a:pt x="12" y="2"/>
                  </a:lnTo>
                  <a:lnTo>
                    <a:pt x="20" y="4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25" y="8"/>
                  </a:lnTo>
                  <a:lnTo>
                    <a:pt x="25" y="13"/>
                  </a:lnTo>
                  <a:lnTo>
                    <a:pt x="30" y="17"/>
                  </a:lnTo>
                  <a:lnTo>
                    <a:pt x="27" y="19"/>
                  </a:lnTo>
                  <a:lnTo>
                    <a:pt x="25" y="30"/>
                  </a:lnTo>
                  <a:lnTo>
                    <a:pt x="20" y="32"/>
                  </a:lnTo>
                  <a:lnTo>
                    <a:pt x="15" y="28"/>
                  </a:lnTo>
                  <a:lnTo>
                    <a:pt x="10" y="25"/>
                  </a:lnTo>
                  <a:lnTo>
                    <a:pt x="7" y="28"/>
                  </a:lnTo>
                  <a:lnTo>
                    <a:pt x="5" y="32"/>
                  </a:lnTo>
                  <a:lnTo>
                    <a:pt x="2" y="32"/>
                  </a:lnTo>
                  <a:lnTo>
                    <a:pt x="2" y="21"/>
                  </a:lnTo>
                  <a:lnTo>
                    <a:pt x="2" y="15"/>
                  </a:lnTo>
                  <a:lnTo>
                    <a:pt x="0" y="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6" name="Freeform 86"/>
            <p:cNvSpPr>
              <a:spLocks noChangeAspect="1"/>
            </p:cNvSpPr>
            <p:nvPr/>
          </p:nvSpPr>
          <p:spPr bwMode="auto">
            <a:xfrm rot="-547267">
              <a:off x="4118" y="1947"/>
              <a:ext cx="14" cy="18"/>
            </a:xfrm>
            <a:custGeom>
              <a:avLst/>
              <a:gdLst>
                <a:gd name="T0" fmla="*/ 0 w 12"/>
                <a:gd name="T1" fmla="*/ 2 h 15"/>
                <a:gd name="T2" fmla="*/ 23 w 12"/>
                <a:gd name="T3" fmla="*/ 2 h 15"/>
                <a:gd name="T4" fmla="*/ 27 w 12"/>
                <a:gd name="T5" fmla="*/ 1 h 15"/>
                <a:gd name="T6" fmla="*/ 42 w 12"/>
                <a:gd name="T7" fmla="*/ 2 h 15"/>
                <a:gd name="T8" fmla="*/ 49 w 12"/>
                <a:gd name="T9" fmla="*/ 0 h 15"/>
                <a:gd name="T10" fmla="*/ 57 w 12"/>
                <a:gd name="T11" fmla="*/ 0 h 15"/>
                <a:gd name="T12" fmla="*/ 56 w 12"/>
                <a:gd name="T13" fmla="*/ 29 h 15"/>
                <a:gd name="T14" fmla="*/ 56 w 12"/>
                <a:gd name="T15" fmla="*/ 42 h 15"/>
                <a:gd name="T16" fmla="*/ 65 w 12"/>
                <a:gd name="T17" fmla="*/ 60 h 15"/>
                <a:gd name="T18" fmla="*/ 57 w 12"/>
                <a:gd name="T19" fmla="*/ 71 h 15"/>
                <a:gd name="T20" fmla="*/ 56 w 12"/>
                <a:gd name="T21" fmla="*/ 103 h 15"/>
                <a:gd name="T22" fmla="*/ 42 w 12"/>
                <a:gd name="T23" fmla="*/ 110 h 15"/>
                <a:gd name="T24" fmla="*/ 32 w 12"/>
                <a:gd name="T25" fmla="*/ 102 h 15"/>
                <a:gd name="T26" fmla="*/ 23 w 12"/>
                <a:gd name="T27" fmla="*/ 86 h 15"/>
                <a:gd name="T28" fmla="*/ 20 w 12"/>
                <a:gd name="T29" fmla="*/ 102 h 15"/>
                <a:gd name="T30" fmla="*/ 2 w 12"/>
                <a:gd name="T31" fmla="*/ 110 h 15"/>
                <a:gd name="T32" fmla="*/ 1 w 12"/>
                <a:gd name="T33" fmla="*/ 110 h 15"/>
                <a:gd name="T34" fmla="*/ 1 w 12"/>
                <a:gd name="T35" fmla="*/ 72 h 15"/>
                <a:gd name="T36" fmla="*/ 1 w 12"/>
                <a:gd name="T37" fmla="*/ 50 h 15"/>
                <a:gd name="T38" fmla="*/ 0 w 12"/>
                <a:gd name="T39" fmla="*/ 29 h 15"/>
                <a:gd name="T40" fmla="*/ 0 w 12"/>
                <a:gd name="T41" fmla="*/ 2 h 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"/>
                <a:gd name="T64" fmla="*/ 0 h 15"/>
                <a:gd name="T65" fmla="*/ 12 w 12"/>
                <a:gd name="T66" fmla="*/ 15 h 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" h="15">
                  <a:moveTo>
                    <a:pt x="0" y="2"/>
                  </a:moveTo>
                  <a:lnTo>
                    <a:pt x="4" y="2"/>
                  </a:lnTo>
                  <a:lnTo>
                    <a:pt x="5" y="1"/>
                  </a:lnTo>
                  <a:lnTo>
                    <a:pt x="8" y="2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10" y="14"/>
                  </a:lnTo>
                  <a:lnTo>
                    <a:pt x="8" y="15"/>
                  </a:lnTo>
                  <a:lnTo>
                    <a:pt x="6" y="13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1" y="10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2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7" name="Freeform 87"/>
            <p:cNvSpPr>
              <a:spLocks noChangeAspect="1"/>
            </p:cNvSpPr>
            <p:nvPr/>
          </p:nvSpPr>
          <p:spPr bwMode="auto">
            <a:xfrm rot="-547267">
              <a:off x="4221" y="1881"/>
              <a:ext cx="187" cy="259"/>
            </a:xfrm>
            <a:custGeom>
              <a:avLst/>
              <a:gdLst>
                <a:gd name="T0" fmla="*/ 1 w 364"/>
                <a:gd name="T1" fmla="*/ 1 h 449"/>
                <a:gd name="T2" fmla="*/ 1 w 364"/>
                <a:gd name="T3" fmla="*/ 1 h 449"/>
                <a:gd name="T4" fmla="*/ 1 w 364"/>
                <a:gd name="T5" fmla="*/ 1 h 449"/>
                <a:gd name="T6" fmla="*/ 1 w 364"/>
                <a:gd name="T7" fmla="*/ 1 h 449"/>
                <a:gd name="T8" fmla="*/ 1 w 364"/>
                <a:gd name="T9" fmla="*/ 1 h 449"/>
                <a:gd name="T10" fmla="*/ 1 w 364"/>
                <a:gd name="T11" fmla="*/ 1 h 449"/>
                <a:gd name="T12" fmla="*/ 1 w 364"/>
                <a:gd name="T13" fmla="*/ 1 h 449"/>
                <a:gd name="T14" fmla="*/ 1 w 364"/>
                <a:gd name="T15" fmla="*/ 1 h 449"/>
                <a:gd name="T16" fmla="*/ 1 w 364"/>
                <a:gd name="T17" fmla="*/ 1 h 449"/>
                <a:gd name="T18" fmla="*/ 1 w 364"/>
                <a:gd name="T19" fmla="*/ 1 h 449"/>
                <a:gd name="T20" fmla="*/ 1 w 364"/>
                <a:gd name="T21" fmla="*/ 1 h 449"/>
                <a:gd name="T22" fmla="*/ 1 w 364"/>
                <a:gd name="T23" fmla="*/ 1 h 449"/>
                <a:gd name="T24" fmla="*/ 1 w 364"/>
                <a:gd name="T25" fmla="*/ 1 h 449"/>
                <a:gd name="T26" fmla="*/ 1 w 364"/>
                <a:gd name="T27" fmla="*/ 1 h 449"/>
                <a:gd name="T28" fmla="*/ 1 w 364"/>
                <a:gd name="T29" fmla="*/ 1 h 449"/>
                <a:gd name="T30" fmla="*/ 1 w 364"/>
                <a:gd name="T31" fmla="*/ 1 h 449"/>
                <a:gd name="T32" fmla="*/ 1 w 364"/>
                <a:gd name="T33" fmla="*/ 1 h 449"/>
                <a:gd name="T34" fmla="*/ 1 w 364"/>
                <a:gd name="T35" fmla="*/ 1 h 449"/>
                <a:gd name="T36" fmla="*/ 1 w 364"/>
                <a:gd name="T37" fmla="*/ 1 h 449"/>
                <a:gd name="T38" fmla="*/ 1 w 364"/>
                <a:gd name="T39" fmla="*/ 1 h 449"/>
                <a:gd name="T40" fmla="*/ 1 w 364"/>
                <a:gd name="T41" fmla="*/ 1 h 449"/>
                <a:gd name="T42" fmla="*/ 1 w 364"/>
                <a:gd name="T43" fmla="*/ 1 h 449"/>
                <a:gd name="T44" fmla="*/ 1 w 364"/>
                <a:gd name="T45" fmla="*/ 1 h 449"/>
                <a:gd name="T46" fmla="*/ 1 w 364"/>
                <a:gd name="T47" fmla="*/ 1 h 449"/>
                <a:gd name="T48" fmla="*/ 1 w 364"/>
                <a:gd name="T49" fmla="*/ 1 h 449"/>
                <a:gd name="T50" fmla="*/ 1 w 364"/>
                <a:gd name="T51" fmla="*/ 1 h 449"/>
                <a:gd name="T52" fmla="*/ 1 w 364"/>
                <a:gd name="T53" fmla="*/ 1 h 449"/>
                <a:gd name="T54" fmla="*/ 1 w 364"/>
                <a:gd name="T55" fmla="*/ 1 h 449"/>
                <a:gd name="T56" fmla="*/ 1 w 364"/>
                <a:gd name="T57" fmla="*/ 1 h 449"/>
                <a:gd name="T58" fmla="*/ 1 w 364"/>
                <a:gd name="T59" fmla="*/ 1 h 449"/>
                <a:gd name="T60" fmla="*/ 1 w 364"/>
                <a:gd name="T61" fmla="*/ 1 h 449"/>
                <a:gd name="T62" fmla="*/ 1 w 364"/>
                <a:gd name="T63" fmla="*/ 1 h 449"/>
                <a:gd name="T64" fmla="*/ 1 w 364"/>
                <a:gd name="T65" fmla="*/ 1 h 449"/>
                <a:gd name="T66" fmla="*/ 1 w 364"/>
                <a:gd name="T67" fmla="*/ 1 h 449"/>
                <a:gd name="T68" fmla="*/ 1 w 364"/>
                <a:gd name="T69" fmla="*/ 1 h 449"/>
                <a:gd name="T70" fmla="*/ 1 w 364"/>
                <a:gd name="T71" fmla="*/ 1 h 449"/>
                <a:gd name="T72" fmla="*/ 1 w 364"/>
                <a:gd name="T73" fmla="*/ 1 h 449"/>
                <a:gd name="T74" fmla="*/ 1 w 364"/>
                <a:gd name="T75" fmla="*/ 1 h 449"/>
                <a:gd name="T76" fmla="*/ 1 w 364"/>
                <a:gd name="T77" fmla="*/ 1 h 449"/>
                <a:gd name="T78" fmla="*/ 1 w 364"/>
                <a:gd name="T79" fmla="*/ 1 h 449"/>
                <a:gd name="T80" fmla="*/ 1 w 364"/>
                <a:gd name="T81" fmla="*/ 1 h 449"/>
                <a:gd name="T82" fmla="*/ 1 w 364"/>
                <a:gd name="T83" fmla="*/ 1 h 449"/>
                <a:gd name="T84" fmla="*/ 1 w 364"/>
                <a:gd name="T85" fmla="*/ 1 h 449"/>
                <a:gd name="T86" fmla="*/ 1 w 364"/>
                <a:gd name="T87" fmla="*/ 1 h 449"/>
                <a:gd name="T88" fmla="*/ 1 w 364"/>
                <a:gd name="T89" fmla="*/ 1 h 449"/>
                <a:gd name="T90" fmla="*/ 1 w 364"/>
                <a:gd name="T91" fmla="*/ 1 h 449"/>
                <a:gd name="T92" fmla="*/ 1 w 364"/>
                <a:gd name="T93" fmla="*/ 1 h 449"/>
                <a:gd name="T94" fmla="*/ 1 w 364"/>
                <a:gd name="T95" fmla="*/ 1 h 449"/>
                <a:gd name="T96" fmla="*/ 1 w 364"/>
                <a:gd name="T97" fmla="*/ 1 h 449"/>
                <a:gd name="T98" fmla="*/ 1 w 364"/>
                <a:gd name="T99" fmla="*/ 1 h 449"/>
                <a:gd name="T100" fmla="*/ 1 w 364"/>
                <a:gd name="T101" fmla="*/ 1 h 449"/>
                <a:gd name="T102" fmla="*/ 0 w 364"/>
                <a:gd name="T103" fmla="*/ 1 h 449"/>
                <a:gd name="T104" fmla="*/ 1 w 364"/>
                <a:gd name="T105" fmla="*/ 1 h 449"/>
                <a:gd name="T106" fmla="*/ 1 w 364"/>
                <a:gd name="T107" fmla="*/ 1 h 449"/>
                <a:gd name="T108" fmla="*/ 1 w 364"/>
                <a:gd name="T109" fmla="*/ 1 h 449"/>
                <a:gd name="T110" fmla="*/ 1 w 364"/>
                <a:gd name="T111" fmla="*/ 1 h 449"/>
                <a:gd name="T112" fmla="*/ 1 w 364"/>
                <a:gd name="T113" fmla="*/ 1 h 449"/>
                <a:gd name="T114" fmla="*/ 1 w 364"/>
                <a:gd name="T115" fmla="*/ 1 h 449"/>
                <a:gd name="T116" fmla="*/ 1 w 364"/>
                <a:gd name="T117" fmla="*/ 1 h 449"/>
                <a:gd name="T118" fmla="*/ 1 w 364"/>
                <a:gd name="T119" fmla="*/ 1 h 449"/>
                <a:gd name="T120" fmla="*/ 1 w 364"/>
                <a:gd name="T121" fmla="*/ 1 h 44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64"/>
                <a:gd name="T184" fmla="*/ 0 h 449"/>
                <a:gd name="T185" fmla="*/ 364 w 364"/>
                <a:gd name="T186" fmla="*/ 449 h 44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64" h="449">
                  <a:moveTo>
                    <a:pt x="65" y="141"/>
                  </a:moveTo>
                  <a:lnTo>
                    <a:pt x="65" y="147"/>
                  </a:lnTo>
                  <a:lnTo>
                    <a:pt x="70" y="152"/>
                  </a:lnTo>
                  <a:lnTo>
                    <a:pt x="70" y="156"/>
                  </a:lnTo>
                  <a:lnTo>
                    <a:pt x="80" y="156"/>
                  </a:lnTo>
                  <a:lnTo>
                    <a:pt x="83" y="158"/>
                  </a:lnTo>
                  <a:lnTo>
                    <a:pt x="78" y="162"/>
                  </a:lnTo>
                  <a:lnTo>
                    <a:pt x="90" y="167"/>
                  </a:lnTo>
                  <a:lnTo>
                    <a:pt x="100" y="167"/>
                  </a:lnTo>
                  <a:lnTo>
                    <a:pt x="103" y="171"/>
                  </a:lnTo>
                  <a:lnTo>
                    <a:pt x="110" y="175"/>
                  </a:lnTo>
                  <a:lnTo>
                    <a:pt x="118" y="179"/>
                  </a:lnTo>
                  <a:lnTo>
                    <a:pt x="126" y="186"/>
                  </a:lnTo>
                  <a:lnTo>
                    <a:pt x="128" y="201"/>
                  </a:lnTo>
                  <a:lnTo>
                    <a:pt x="131" y="205"/>
                  </a:lnTo>
                  <a:lnTo>
                    <a:pt x="141" y="220"/>
                  </a:lnTo>
                  <a:lnTo>
                    <a:pt x="151" y="229"/>
                  </a:lnTo>
                  <a:lnTo>
                    <a:pt x="163" y="241"/>
                  </a:lnTo>
                  <a:lnTo>
                    <a:pt x="173" y="254"/>
                  </a:lnTo>
                  <a:lnTo>
                    <a:pt x="181" y="269"/>
                  </a:lnTo>
                  <a:lnTo>
                    <a:pt x="186" y="276"/>
                  </a:lnTo>
                  <a:lnTo>
                    <a:pt x="191" y="284"/>
                  </a:lnTo>
                  <a:lnTo>
                    <a:pt x="196" y="297"/>
                  </a:lnTo>
                  <a:lnTo>
                    <a:pt x="198" y="308"/>
                  </a:lnTo>
                  <a:lnTo>
                    <a:pt x="209" y="319"/>
                  </a:lnTo>
                  <a:lnTo>
                    <a:pt x="221" y="321"/>
                  </a:lnTo>
                  <a:lnTo>
                    <a:pt x="229" y="327"/>
                  </a:lnTo>
                  <a:lnTo>
                    <a:pt x="234" y="331"/>
                  </a:lnTo>
                  <a:lnTo>
                    <a:pt x="241" y="333"/>
                  </a:lnTo>
                  <a:lnTo>
                    <a:pt x="244" y="340"/>
                  </a:lnTo>
                  <a:lnTo>
                    <a:pt x="244" y="353"/>
                  </a:lnTo>
                  <a:lnTo>
                    <a:pt x="251" y="368"/>
                  </a:lnTo>
                  <a:lnTo>
                    <a:pt x="256" y="374"/>
                  </a:lnTo>
                  <a:lnTo>
                    <a:pt x="264" y="381"/>
                  </a:lnTo>
                  <a:lnTo>
                    <a:pt x="271" y="385"/>
                  </a:lnTo>
                  <a:lnTo>
                    <a:pt x="274" y="398"/>
                  </a:lnTo>
                  <a:lnTo>
                    <a:pt x="276" y="411"/>
                  </a:lnTo>
                  <a:lnTo>
                    <a:pt x="284" y="421"/>
                  </a:lnTo>
                  <a:lnTo>
                    <a:pt x="294" y="430"/>
                  </a:lnTo>
                  <a:lnTo>
                    <a:pt x="304" y="438"/>
                  </a:lnTo>
                  <a:lnTo>
                    <a:pt x="307" y="445"/>
                  </a:lnTo>
                  <a:lnTo>
                    <a:pt x="314" y="447"/>
                  </a:lnTo>
                  <a:lnTo>
                    <a:pt x="322" y="449"/>
                  </a:lnTo>
                  <a:lnTo>
                    <a:pt x="322" y="445"/>
                  </a:lnTo>
                  <a:lnTo>
                    <a:pt x="317" y="440"/>
                  </a:lnTo>
                  <a:lnTo>
                    <a:pt x="317" y="430"/>
                  </a:lnTo>
                  <a:lnTo>
                    <a:pt x="312" y="423"/>
                  </a:lnTo>
                  <a:lnTo>
                    <a:pt x="309" y="408"/>
                  </a:lnTo>
                  <a:lnTo>
                    <a:pt x="304" y="402"/>
                  </a:lnTo>
                  <a:lnTo>
                    <a:pt x="307" y="393"/>
                  </a:lnTo>
                  <a:lnTo>
                    <a:pt x="309" y="389"/>
                  </a:lnTo>
                  <a:lnTo>
                    <a:pt x="319" y="389"/>
                  </a:lnTo>
                  <a:lnTo>
                    <a:pt x="327" y="387"/>
                  </a:lnTo>
                  <a:lnTo>
                    <a:pt x="339" y="383"/>
                  </a:lnTo>
                  <a:lnTo>
                    <a:pt x="347" y="389"/>
                  </a:lnTo>
                  <a:lnTo>
                    <a:pt x="354" y="396"/>
                  </a:lnTo>
                  <a:lnTo>
                    <a:pt x="357" y="402"/>
                  </a:lnTo>
                  <a:lnTo>
                    <a:pt x="364" y="406"/>
                  </a:lnTo>
                  <a:lnTo>
                    <a:pt x="364" y="402"/>
                  </a:lnTo>
                  <a:lnTo>
                    <a:pt x="362" y="396"/>
                  </a:lnTo>
                  <a:lnTo>
                    <a:pt x="362" y="387"/>
                  </a:lnTo>
                  <a:lnTo>
                    <a:pt x="359" y="383"/>
                  </a:lnTo>
                  <a:lnTo>
                    <a:pt x="352" y="378"/>
                  </a:lnTo>
                  <a:lnTo>
                    <a:pt x="344" y="376"/>
                  </a:lnTo>
                  <a:lnTo>
                    <a:pt x="342" y="368"/>
                  </a:lnTo>
                  <a:lnTo>
                    <a:pt x="337" y="366"/>
                  </a:lnTo>
                  <a:lnTo>
                    <a:pt x="332" y="366"/>
                  </a:lnTo>
                  <a:lnTo>
                    <a:pt x="329" y="370"/>
                  </a:lnTo>
                  <a:lnTo>
                    <a:pt x="324" y="370"/>
                  </a:lnTo>
                  <a:lnTo>
                    <a:pt x="317" y="368"/>
                  </a:lnTo>
                  <a:lnTo>
                    <a:pt x="312" y="359"/>
                  </a:lnTo>
                  <a:lnTo>
                    <a:pt x="304" y="357"/>
                  </a:lnTo>
                  <a:lnTo>
                    <a:pt x="289" y="353"/>
                  </a:lnTo>
                  <a:lnTo>
                    <a:pt x="276" y="351"/>
                  </a:lnTo>
                  <a:lnTo>
                    <a:pt x="266" y="344"/>
                  </a:lnTo>
                  <a:lnTo>
                    <a:pt x="256" y="325"/>
                  </a:lnTo>
                  <a:lnTo>
                    <a:pt x="246" y="312"/>
                  </a:lnTo>
                  <a:lnTo>
                    <a:pt x="241" y="297"/>
                  </a:lnTo>
                  <a:lnTo>
                    <a:pt x="239" y="284"/>
                  </a:lnTo>
                  <a:lnTo>
                    <a:pt x="236" y="274"/>
                  </a:lnTo>
                  <a:lnTo>
                    <a:pt x="229" y="267"/>
                  </a:lnTo>
                  <a:lnTo>
                    <a:pt x="226" y="261"/>
                  </a:lnTo>
                  <a:lnTo>
                    <a:pt x="226" y="256"/>
                  </a:lnTo>
                  <a:lnTo>
                    <a:pt x="229" y="246"/>
                  </a:lnTo>
                  <a:lnTo>
                    <a:pt x="231" y="239"/>
                  </a:lnTo>
                  <a:lnTo>
                    <a:pt x="241" y="235"/>
                  </a:lnTo>
                  <a:lnTo>
                    <a:pt x="254" y="235"/>
                  </a:lnTo>
                  <a:lnTo>
                    <a:pt x="266" y="235"/>
                  </a:lnTo>
                  <a:lnTo>
                    <a:pt x="289" y="237"/>
                  </a:lnTo>
                  <a:lnTo>
                    <a:pt x="297" y="241"/>
                  </a:lnTo>
                  <a:lnTo>
                    <a:pt x="304" y="244"/>
                  </a:lnTo>
                  <a:lnTo>
                    <a:pt x="302" y="239"/>
                  </a:lnTo>
                  <a:lnTo>
                    <a:pt x="294" y="233"/>
                  </a:lnTo>
                  <a:lnTo>
                    <a:pt x="289" y="231"/>
                  </a:lnTo>
                  <a:lnTo>
                    <a:pt x="281" y="229"/>
                  </a:lnTo>
                  <a:lnTo>
                    <a:pt x="274" y="229"/>
                  </a:lnTo>
                  <a:lnTo>
                    <a:pt x="266" y="222"/>
                  </a:lnTo>
                  <a:lnTo>
                    <a:pt x="261" y="220"/>
                  </a:lnTo>
                  <a:lnTo>
                    <a:pt x="251" y="209"/>
                  </a:lnTo>
                  <a:lnTo>
                    <a:pt x="244" y="207"/>
                  </a:lnTo>
                  <a:lnTo>
                    <a:pt x="241" y="203"/>
                  </a:lnTo>
                  <a:lnTo>
                    <a:pt x="239" y="199"/>
                  </a:lnTo>
                  <a:lnTo>
                    <a:pt x="229" y="199"/>
                  </a:lnTo>
                  <a:lnTo>
                    <a:pt x="226" y="190"/>
                  </a:lnTo>
                  <a:lnTo>
                    <a:pt x="219" y="188"/>
                  </a:lnTo>
                  <a:lnTo>
                    <a:pt x="206" y="184"/>
                  </a:lnTo>
                  <a:lnTo>
                    <a:pt x="191" y="171"/>
                  </a:lnTo>
                  <a:lnTo>
                    <a:pt x="178" y="158"/>
                  </a:lnTo>
                  <a:lnTo>
                    <a:pt x="166" y="147"/>
                  </a:lnTo>
                  <a:lnTo>
                    <a:pt x="161" y="145"/>
                  </a:lnTo>
                  <a:lnTo>
                    <a:pt x="158" y="147"/>
                  </a:lnTo>
                  <a:lnTo>
                    <a:pt x="153" y="143"/>
                  </a:lnTo>
                  <a:lnTo>
                    <a:pt x="153" y="137"/>
                  </a:lnTo>
                  <a:lnTo>
                    <a:pt x="143" y="132"/>
                  </a:lnTo>
                  <a:lnTo>
                    <a:pt x="141" y="134"/>
                  </a:lnTo>
                  <a:lnTo>
                    <a:pt x="138" y="134"/>
                  </a:lnTo>
                  <a:lnTo>
                    <a:pt x="131" y="130"/>
                  </a:lnTo>
                  <a:lnTo>
                    <a:pt x="131" y="128"/>
                  </a:lnTo>
                  <a:lnTo>
                    <a:pt x="133" y="124"/>
                  </a:lnTo>
                  <a:lnTo>
                    <a:pt x="128" y="119"/>
                  </a:lnTo>
                  <a:lnTo>
                    <a:pt x="121" y="119"/>
                  </a:lnTo>
                  <a:lnTo>
                    <a:pt x="113" y="119"/>
                  </a:lnTo>
                  <a:lnTo>
                    <a:pt x="115" y="113"/>
                  </a:lnTo>
                  <a:lnTo>
                    <a:pt x="110" y="111"/>
                  </a:lnTo>
                  <a:lnTo>
                    <a:pt x="110" y="107"/>
                  </a:lnTo>
                  <a:lnTo>
                    <a:pt x="110" y="102"/>
                  </a:lnTo>
                  <a:lnTo>
                    <a:pt x="105" y="100"/>
                  </a:lnTo>
                  <a:lnTo>
                    <a:pt x="100" y="100"/>
                  </a:lnTo>
                  <a:lnTo>
                    <a:pt x="98" y="85"/>
                  </a:lnTo>
                  <a:lnTo>
                    <a:pt x="100" y="87"/>
                  </a:lnTo>
                  <a:lnTo>
                    <a:pt x="103" y="92"/>
                  </a:lnTo>
                  <a:lnTo>
                    <a:pt x="105" y="87"/>
                  </a:lnTo>
                  <a:lnTo>
                    <a:pt x="98" y="77"/>
                  </a:lnTo>
                  <a:lnTo>
                    <a:pt x="90" y="70"/>
                  </a:lnTo>
                  <a:lnTo>
                    <a:pt x="83" y="66"/>
                  </a:lnTo>
                  <a:lnTo>
                    <a:pt x="70" y="62"/>
                  </a:lnTo>
                  <a:lnTo>
                    <a:pt x="65" y="57"/>
                  </a:lnTo>
                  <a:lnTo>
                    <a:pt x="63" y="51"/>
                  </a:lnTo>
                  <a:lnTo>
                    <a:pt x="65" y="49"/>
                  </a:lnTo>
                  <a:lnTo>
                    <a:pt x="70" y="55"/>
                  </a:lnTo>
                  <a:lnTo>
                    <a:pt x="75" y="55"/>
                  </a:lnTo>
                  <a:lnTo>
                    <a:pt x="73" y="49"/>
                  </a:lnTo>
                  <a:lnTo>
                    <a:pt x="60" y="42"/>
                  </a:lnTo>
                  <a:lnTo>
                    <a:pt x="50" y="40"/>
                  </a:lnTo>
                  <a:lnTo>
                    <a:pt x="48" y="36"/>
                  </a:lnTo>
                  <a:lnTo>
                    <a:pt x="40" y="27"/>
                  </a:lnTo>
                  <a:lnTo>
                    <a:pt x="33" y="21"/>
                  </a:lnTo>
                  <a:lnTo>
                    <a:pt x="30" y="12"/>
                  </a:lnTo>
                  <a:lnTo>
                    <a:pt x="25" y="10"/>
                  </a:lnTo>
                  <a:lnTo>
                    <a:pt x="17" y="8"/>
                  </a:lnTo>
                  <a:lnTo>
                    <a:pt x="10" y="0"/>
                  </a:lnTo>
                  <a:lnTo>
                    <a:pt x="5" y="4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5" y="21"/>
                  </a:lnTo>
                  <a:lnTo>
                    <a:pt x="12" y="23"/>
                  </a:lnTo>
                  <a:lnTo>
                    <a:pt x="17" y="30"/>
                  </a:lnTo>
                  <a:lnTo>
                    <a:pt x="27" y="30"/>
                  </a:lnTo>
                  <a:lnTo>
                    <a:pt x="30" y="32"/>
                  </a:lnTo>
                  <a:lnTo>
                    <a:pt x="30" y="38"/>
                  </a:lnTo>
                  <a:lnTo>
                    <a:pt x="33" y="38"/>
                  </a:lnTo>
                  <a:lnTo>
                    <a:pt x="35" y="36"/>
                  </a:lnTo>
                  <a:lnTo>
                    <a:pt x="38" y="42"/>
                  </a:lnTo>
                  <a:lnTo>
                    <a:pt x="33" y="45"/>
                  </a:lnTo>
                  <a:lnTo>
                    <a:pt x="33" y="49"/>
                  </a:lnTo>
                  <a:lnTo>
                    <a:pt x="40" y="49"/>
                  </a:lnTo>
                  <a:lnTo>
                    <a:pt x="40" y="55"/>
                  </a:lnTo>
                  <a:lnTo>
                    <a:pt x="38" y="62"/>
                  </a:lnTo>
                  <a:lnTo>
                    <a:pt x="33" y="66"/>
                  </a:lnTo>
                  <a:lnTo>
                    <a:pt x="27" y="60"/>
                  </a:lnTo>
                  <a:lnTo>
                    <a:pt x="22" y="60"/>
                  </a:lnTo>
                  <a:lnTo>
                    <a:pt x="20" y="66"/>
                  </a:lnTo>
                  <a:lnTo>
                    <a:pt x="17" y="70"/>
                  </a:lnTo>
                  <a:lnTo>
                    <a:pt x="20" y="79"/>
                  </a:lnTo>
                  <a:lnTo>
                    <a:pt x="27" y="87"/>
                  </a:lnTo>
                  <a:lnTo>
                    <a:pt x="35" y="90"/>
                  </a:lnTo>
                  <a:lnTo>
                    <a:pt x="38" y="98"/>
                  </a:lnTo>
                  <a:lnTo>
                    <a:pt x="43" y="102"/>
                  </a:lnTo>
                  <a:lnTo>
                    <a:pt x="45" y="109"/>
                  </a:lnTo>
                  <a:lnTo>
                    <a:pt x="50" y="115"/>
                  </a:lnTo>
                  <a:lnTo>
                    <a:pt x="53" y="128"/>
                  </a:lnTo>
                  <a:lnTo>
                    <a:pt x="58" y="137"/>
                  </a:lnTo>
                  <a:lnTo>
                    <a:pt x="65" y="141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8" name="Freeform 88"/>
            <p:cNvSpPr>
              <a:spLocks noChangeAspect="1"/>
            </p:cNvSpPr>
            <p:nvPr/>
          </p:nvSpPr>
          <p:spPr bwMode="auto">
            <a:xfrm rot="-547267">
              <a:off x="4221" y="1881"/>
              <a:ext cx="187" cy="259"/>
            </a:xfrm>
            <a:custGeom>
              <a:avLst/>
              <a:gdLst>
                <a:gd name="T0" fmla="*/ 449 w 145"/>
                <a:gd name="T1" fmla="*/ 722 h 210"/>
                <a:gd name="T2" fmla="*/ 546 w 145"/>
                <a:gd name="T3" fmla="*/ 738 h 210"/>
                <a:gd name="T4" fmla="*/ 656 w 145"/>
                <a:gd name="T5" fmla="*/ 782 h 210"/>
                <a:gd name="T6" fmla="*/ 780 w 145"/>
                <a:gd name="T7" fmla="*/ 846 h 210"/>
                <a:gd name="T8" fmla="*/ 846 w 145"/>
                <a:gd name="T9" fmla="*/ 964 h 210"/>
                <a:gd name="T10" fmla="*/ 1061 w 145"/>
                <a:gd name="T11" fmla="*/ 1129 h 210"/>
                <a:gd name="T12" fmla="*/ 1212 w 145"/>
                <a:gd name="T13" fmla="*/ 1296 h 210"/>
                <a:gd name="T14" fmla="*/ 1297 w 145"/>
                <a:gd name="T15" fmla="*/ 1449 h 210"/>
                <a:gd name="T16" fmla="*/ 1491 w 145"/>
                <a:gd name="T17" fmla="*/ 1538 h 210"/>
                <a:gd name="T18" fmla="*/ 1591 w 145"/>
                <a:gd name="T19" fmla="*/ 1598 h 210"/>
                <a:gd name="T20" fmla="*/ 1673 w 145"/>
                <a:gd name="T21" fmla="*/ 1761 h 210"/>
                <a:gd name="T22" fmla="*/ 1798 w 145"/>
                <a:gd name="T23" fmla="*/ 1860 h 210"/>
                <a:gd name="T24" fmla="*/ 1923 w 145"/>
                <a:gd name="T25" fmla="*/ 2017 h 210"/>
                <a:gd name="T26" fmla="*/ 2052 w 145"/>
                <a:gd name="T27" fmla="*/ 2099 h 210"/>
                <a:gd name="T28" fmla="*/ 2066 w 145"/>
                <a:gd name="T29" fmla="*/ 2066 h 210"/>
                <a:gd name="T30" fmla="*/ 2016 w 145"/>
                <a:gd name="T31" fmla="*/ 1922 h 210"/>
                <a:gd name="T32" fmla="*/ 2016 w 145"/>
                <a:gd name="T33" fmla="*/ 1823 h 210"/>
                <a:gd name="T34" fmla="*/ 2214 w 145"/>
                <a:gd name="T35" fmla="*/ 1807 h 210"/>
                <a:gd name="T36" fmla="*/ 2330 w 145"/>
                <a:gd name="T37" fmla="*/ 1885 h 210"/>
                <a:gd name="T38" fmla="*/ 2376 w 145"/>
                <a:gd name="T39" fmla="*/ 1857 h 210"/>
                <a:gd name="T40" fmla="*/ 2301 w 145"/>
                <a:gd name="T41" fmla="*/ 1775 h 210"/>
                <a:gd name="T42" fmla="*/ 2198 w 145"/>
                <a:gd name="T43" fmla="*/ 1716 h 210"/>
                <a:gd name="T44" fmla="*/ 2111 w 145"/>
                <a:gd name="T45" fmla="*/ 1735 h 210"/>
                <a:gd name="T46" fmla="*/ 1985 w 145"/>
                <a:gd name="T47" fmla="*/ 1675 h 210"/>
                <a:gd name="T48" fmla="*/ 1746 w 145"/>
                <a:gd name="T49" fmla="*/ 1616 h 210"/>
                <a:gd name="T50" fmla="*/ 1577 w 145"/>
                <a:gd name="T51" fmla="*/ 1391 h 210"/>
                <a:gd name="T52" fmla="*/ 1491 w 145"/>
                <a:gd name="T53" fmla="*/ 1252 h 210"/>
                <a:gd name="T54" fmla="*/ 1491 w 145"/>
                <a:gd name="T55" fmla="*/ 1158 h 210"/>
                <a:gd name="T56" fmla="*/ 1661 w 145"/>
                <a:gd name="T57" fmla="*/ 1103 h 210"/>
                <a:gd name="T58" fmla="*/ 1933 w 145"/>
                <a:gd name="T59" fmla="*/ 1129 h 210"/>
                <a:gd name="T60" fmla="*/ 1923 w 145"/>
                <a:gd name="T61" fmla="*/ 1098 h 210"/>
                <a:gd name="T62" fmla="*/ 1798 w 145"/>
                <a:gd name="T63" fmla="*/ 1075 h 210"/>
                <a:gd name="T64" fmla="*/ 1637 w 145"/>
                <a:gd name="T65" fmla="*/ 985 h 210"/>
                <a:gd name="T66" fmla="*/ 1563 w 145"/>
                <a:gd name="T67" fmla="*/ 939 h 210"/>
                <a:gd name="T68" fmla="*/ 1428 w 145"/>
                <a:gd name="T69" fmla="*/ 890 h 210"/>
                <a:gd name="T70" fmla="*/ 1171 w 145"/>
                <a:gd name="T71" fmla="*/ 738 h 210"/>
                <a:gd name="T72" fmla="*/ 1024 w 145"/>
                <a:gd name="T73" fmla="*/ 693 h 210"/>
                <a:gd name="T74" fmla="*/ 940 w 145"/>
                <a:gd name="T75" fmla="*/ 620 h 210"/>
                <a:gd name="T76" fmla="*/ 846 w 145"/>
                <a:gd name="T77" fmla="*/ 617 h 210"/>
                <a:gd name="T78" fmla="*/ 842 w 145"/>
                <a:gd name="T79" fmla="*/ 562 h 210"/>
                <a:gd name="T80" fmla="*/ 747 w 145"/>
                <a:gd name="T81" fmla="*/ 528 h 210"/>
                <a:gd name="T82" fmla="*/ 729 w 145"/>
                <a:gd name="T83" fmla="*/ 482 h 210"/>
                <a:gd name="T84" fmla="*/ 637 w 145"/>
                <a:gd name="T85" fmla="*/ 393 h 210"/>
                <a:gd name="T86" fmla="*/ 689 w 145"/>
                <a:gd name="T87" fmla="*/ 417 h 210"/>
                <a:gd name="T88" fmla="*/ 546 w 145"/>
                <a:gd name="T89" fmla="*/ 315 h 210"/>
                <a:gd name="T90" fmla="*/ 402 w 145"/>
                <a:gd name="T91" fmla="*/ 247 h 210"/>
                <a:gd name="T92" fmla="*/ 494 w 145"/>
                <a:gd name="T93" fmla="*/ 257 h 210"/>
                <a:gd name="T94" fmla="*/ 340 w 145"/>
                <a:gd name="T95" fmla="*/ 185 h 210"/>
                <a:gd name="T96" fmla="*/ 209 w 145"/>
                <a:gd name="T97" fmla="*/ 96 h 210"/>
                <a:gd name="T98" fmla="*/ 113 w 145"/>
                <a:gd name="T99" fmla="*/ 39 h 210"/>
                <a:gd name="T100" fmla="*/ 46 w 145"/>
                <a:gd name="T101" fmla="*/ 48 h 210"/>
                <a:gd name="T102" fmla="*/ 0 w 145"/>
                <a:gd name="T103" fmla="*/ 90 h 210"/>
                <a:gd name="T104" fmla="*/ 113 w 145"/>
                <a:gd name="T105" fmla="*/ 137 h 210"/>
                <a:gd name="T106" fmla="*/ 188 w 145"/>
                <a:gd name="T107" fmla="*/ 180 h 210"/>
                <a:gd name="T108" fmla="*/ 242 w 145"/>
                <a:gd name="T109" fmla="*/ 207 h 210"/>
                <a:gd name="T110" fmla="*/ 268 w 145"/>
                <a:gd name="T111" fmla="*/ 228 h 210"/>
                <a:gd name="T112" fmla="*/ 209 w 145"/>
                <a:gd name="T113" fmla="*/ 315 h 210"/>
                <a:gd name="T114" fmla="*/ 126 w 145"/>
                <a:gd name="T115" fmla="*/ 315 h 210"/>
                <a:gd name="T116" fmla="*/ 178 w 145"/>
                <a:gd name="T117" fmla="*/ 417 h 210"/>
                <a:gd name="T118" fmla="*/ 270 w 145"/>
                <a:gd name="T119" fmla="*/ 482 h 210"/>
                <a:gd name="T120" fmla="*/ 346 w 145"/>
                <a:gd name="T121" fmla="*/ 598 h 2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45"/>
                <a:gd name="T184" fmla="*/ 0 h 210"/>
                <a:gd name="T185" fmla="*/ 145 w 145"/>
                <a:gd name="T186" fmla="*/ 210 h 21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45" h="210">
                  <a:moveTo>
                    <a:pt x="26" y="66"/>
                  </a:moveTo>
                  <a:lnTo>
                    <a:pt x="26" y="69"/>
                  </a:lnTo>
                  <a:lnTo>
                    <a:pt x="28" y="71"/>
                  </a:lnTo>
                  <a:lnTo>
                    <a:pt x="28" y="73"/>
                  </a:lnTo>
                  <a:lnTo>
                    <a:pt x="32" y="73"/>
                  </a:lnTo>
                  <a:lnTo>
                    <a:pt x="33" y="74"/>
                  </a:lnTo>
                  <a:lnTo>
                    <a:pt x="31" y="76"/>
                  </a:lnTo>
                  <a:lnTo>
                    <a:pt x="36" y="78"/>
                  </a:lnTo>
                  <a:lnTo>
                    <a:pt x="40" y="78"/>
                  </a:lnTo>
                  <a:lnTo>
                    <a:pt x="41" y="80"/>
                  </a:lnTo>
                  <a:lnTo>
                    <a:pt x="44" y="82"/>
                  </a:lnTo>
                  <a:lnTo>
                    <a:pt x="47" y="84"/>
                  </a:lnTo>
                  <a:lnTo>
                    <a:pt x="50" y="87"/>
                  </a:lnTo>
                  <a:lnTo>
                    <a:pt x="51" y="94"/>
                  </a:lnTo>
                  <a:lnTo>
                    <a:pt x="52" y="96"/>
                  </a:lnTo>
                  <a:lnTo>
                    <a:pt x="56" y="103"/>
                  </a:lnTo>
                  <a:lnTo>
                    <a:pt x="60" y="107"/>
                  </a:lnTo>
                  <a:lnTo>
                    <a:pt x="65" y="113"/>
                  </a:lnTo>
                  <a:lnTo>
                    <a:pt x="69" y="119"/>
                  </a:lnTo>
                  <a:lnTo>
                    <a:pt x="72" y="126"/>
                  </a:lnTo>
                  <a:lnTo>
                    <a:pt x="74" y="129"/>
                  </a:lnTo>
                  <a:lnTo>
                    <a:pt x="76" y="133"/>
                  </a:lnTo>
                  <a:lnTo>
                    <a:pt x="78" y="139"/>
                  </a:lnTo>
                  <a:lnTo>
                    <a:pt x="79" y="144"/>
                  </a:lnTo>
                  <a:lnTo>
                    <a:pt x="83" y="149"/>
                  </a:lnTo>
                  <a:lnTo>
                    <a:pt x="88" y="150"/>
                  </a:lnTo>
                  <a:lnTo>
                    <a:pt x="91" y="153"/>
                  </a:lnTo>
                  <a:lnTo>
                    <a:pt x="93" y="155"/>
                  </a:lnTo>
                  <a:lnTo>
                    <a:pt x="96" y="156"/>
                  </a:lnTo>
                  <a:lnTo>
                    <a:pt x="97" y="159"/>
                  </a:lnTo>
                  <a:lnTo>
                    <a:pt x="97" y="165"/>
                  </a:lnTo>
                  <a:lnTo>
                    <a:pt x="100" y="172"/>
                  </a:lnTo>
                  <a:lnTo>
                    <a:pt x="102" y="175"/>
                  </a:lnTo>
                  <a:lnTo>
                    <a:pt x="105" y="178"/>
                  </a:lnTo>
                  <a:lnTo>
                    <a:pt x="108" y="180"/>
                  </a:lnTo>
                  <a:lnTo>
                    <a:pt x="109" y="186"/>
                  </a:lnTo>
                  <a:lnTo>
                    <a:pt x="110" y="192"/>
                  </a:lnTo>
                  <a:lnTo>
                    <a:pt x="113" y="197"/>
                  </a:lnTo>
                  <a:lnTo>
                    <a:pt x="117" y="201"/>
                  </a:lnTo>
                  <a:lnTo>
                    <a:pt x="121" y="205"/>
                  </a:lnTo>
                  <a:lnTo>
                    <a:pt x="122" y="208"/>
                  </a:lnTo>
                  <a:lnTo>
                    <a:pt x="125" y="209"/>
                  </a:lnTo>
                  <a:lnTo>
                    <a:pt x="128" y="210"/>
                  </a:lnTo>
                  <a:lnTo>
                    <a:pt x="128" y="208"/>
                  </a:lnTo>
                  <a:lnTo>
                    <a:pt x="126" y="206"/>
                  </a:lnTo>
                  <a:lnTo>
                    <a:pt x="126" y="201"/>
                  </a:lnTo>
                  <a:lnTo>
                    <a:pt x="124" y="198"/>
                  </a:lnTo>
                  <a:lnTo>
                    <a:pt x="123" y="191"/>
                  </a:lnTo>
                  <a:lnTo>
                    <a:pt x="121" y="188"/>
                  </a:lnTo>
                  <a:lnTo>
                    <a:pt x="122" y="184"/>
                  </a:lnTo>
                  <a:lnTo>
                    <a:pt x="123" y="182"/>
                  </a:lnTo>
                  <a:lnTo>
                    <a:pt x="127" y="182"/>
                  </a:lnTo>
                  <a:lnTo>
                    <a:pt x="130" y="181"/>
                  </a:lnTo>
                  <a:lnTo>
                    <a:pt x="135" y="179"/>
                  </a:lnTo>
                  <a:lnTo>
                    <a:pt x="138" y="182"/>
                  </a:lnTo>
                  <a:lnTo>
                    <a:pt x="141" y="185"/>
                  </a:lnTo>
                  <a:lnTo>
                    <a:pt x="142" y="188"/>
                  </a:lnTo>
                  <a:lnTo>
                    <a:pt x="145" y="190"/>
                  </a:lnTo>
                  <a:lnTo>
                    <a:pt x="145" y="188"/>
                  </a:lnTo>
                  <a:lnTo>
                    <a:pt x="144" y="185"/>
                  </a:lnTo>
                  <a:lnTo>
                    <a:pt x="144" y="181"/>
                  </a:lnTo>
                  <a:lnTo>
                    <a:pt x="143" y="179"/>
                  </a:lnTo>
                  <a:lnTo>
                    <a:pt x="140" y="177"/>
                  </a:lnTo>
                  <a:lnTo>
                    <a:pt x="137" y="176"/>
                  </a:lnTo>
                  <a:lnTo>
                    <a:pt x="136" y="172"/>
                  </a:lnTo>
                  <a:lnTo>
                    <a:pt x="134" y="171"/>
                  </a:lnTo>
                  <a:lnTo>
                    <a:pt x="132" y="171"/>
                  </a:lnTo>
                  <a:lnTo>
                    <a:pt x="131" y="173"/>
                  </a:lnTo>
                  <a:lnTo>
                    <a:pt x="129" y="173"/>
                  </a:lnTo>
                  <a:lnTo>
                    <a:pt x="126" y="172"/>
                  </a:lnTo>
                  <a:lnTo>
                    <a:pt x="124" y="168"/>
                  </a:lnTo>
                  <a:lnTo>
                    <a:pt x="121" y="167"/>
                  </a:lnTo>
                  <a:lnTo>
                    <a:pt x="115" y="165"/>
                  </a:lnTo>
                  <a:lnTo>
                    <a:pt x="110" y="164"/>
                  </a:lnTo>
                  <a:lnTo>
                    <a:pt x="106" y="161"/>
                  </a:lnTo>
                  <a:lnTo>
                    <a:pt x="102" y="152"/>
                  </a:lnTo>
                  <a:lnTo>
                    <a:pt x="98" y="146"/>
                  </a:lnTo>
                  <a:lnTo>
                    <a:pt x="96" y="139"/>
                  </a:lnTo>
                  <a:lnTo>
                    <a:pt x="95" y="133"/>
                  </a:lnTo>
                  <a:lnTo>
                    <a:pt x="94" y="128"/>
                  </a:lnTo>
                  <a:lnTo>
                    <a:pt x="91" y="125"/>
                  </a:lnTo>
                  <a:lnTo>
                    <a:pt x="90" y="122"/>
                  </a:lnTo>
                  <a:lnTo>
                    <a:pt x="90" y="120"/>
                  </a:lnTo>
                  <a:lnTo>
                    <a:pt x="91" y="115"/>
                  </a:lnTo>
                  <a:lnTo>
                    <a:pt x="92" y="112"/>
                  </a:lnTo>
                  <a:lnTo>
                    <a:pt x="96" y="110"/>
                  </a:lnTo>
                  <a:lnTo>
                    <a:pt x="101" y="110"/>
                  </a:lnTo>
                  <a:lnTo>
                    <a:pt x="106" y="110"/>
                  </a:lnTo>
                  <a:lnTo>
                    <a:pt x="115" y="111"/>
                  </a:lnTo>
                  <a:lnTo>
                    <a:pt x="118" y="113"/>
                  </a:lnTo>
                  <a:lnTo>
                    <a:pt x="121" y="114"/>
                  </a:lnTo>
                  <a:lnTo>
                    <a:pt x="120" y="112"/>
                  </a:lnTo>
                  <a:lnTo>
                    <a:pt x="117" y="109"/>
                  </a:lnTo>
                  <a:lnTo>
                    <a:pt x="115" y="108"/>
                  </a:lnTo>
                  <a:lnTo>
                    <a:pt x="112" y="107"/>
                  </a:lnTo>
                  <a:lnTo>
                    <a:pt x="109" y="107"/>
                  </a:lnTo>
                  <a:lnTo>
                    <a:pt x="106" y="104"/>
                  </a:lnTo>
                  <a:lnTo>
                    <a:pt x="104" y="103"/>
                  </a:lnTo>
                  <a:lnTo>
                    <a:pt x="100" y="98"/>
                  </a:lnTo>
                  <a:lnTo>
                    <a:pt x="97" y="97"/>
                  </a:lnTo>
                  <a:lnTo>
                    <a:pt x="96" y="95"/>
                  </a:lnTo>
                  <a:lnTo>
                    <a:pt x="95" y="93"/>
                  </a:lnTo>
                  <a:lnTo>
                    <a:pt x="91" y="93"/>
                  </a:lnTo>
                  <a:lnTo>
                    <a:pt x="90" y="89"/>
                  </a:lnTo>
                  <a:lnTo>
                    <a:pt x="87" y="88"/>
                  </a:lnTo>
                  <a:lnTo>
                    <a:pt x="82" y="86"/>
                  </a:lnTo>
                  <a:lnTo>
                    <a:pt x="76" y="80"/>
                  </a:lnTo>
                  <a:lnTo>
                    <a:pt x="71" y="74"/>
                  </a:lnTo>
                  <a:lnTo>
                    <a:pt x="66" y="69"/>
                  </a:lnTo>
                  <a:lnTo>
                    <a:pt x="64" y="68"/>
                  </a:lnTo>
                  <a:lnTo>
                    <a:pt x="63" y="69"/>
                  </a:lnTo>
                  <a:lnTo>
                    <a:pt x="61" y="67"/>
                  </a:lnTo>
                  <a:lnTo>
                    <a:pt x="61" y="64"/>
                  </a:lnTo>
                  <a:lnTo>
                    <a:pt x="57" y="62"/>
                  </a:lnTo>
                  <a:lnTo>
                    <a:pt x="56" y="63"/>
                  </a:lnTo>
                  <a:lnTo>
                    <a:pt x="55" y="63"/>
                  </a:lnTo>
                  <a:lnTo>
                    <a:pt x="52" y="61"/>
                  </a:lnTo>
                  <a:lnTo>
                    <a:pt x="52" y="60"/>
                  </a:lnTo>
                  <a:lnTo>
                    <a:pt x="53" y="58"/>
                  </a:lnTo>
                  <a:lnTo>
                    <a:pt x="51" y="56"/>
                  </a:lnTo>
                  <a:lnTo>
                    <a:pt x="48" y="56"/>
                  </a:lnTo>
                  <a:lnTo>
                    <a:pt x="45" y="56"/>
                  </a:lnTo>
                  <a:lnTo>
                    <a:pt x="46" y="53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2" y="47"/>
                  </a:lnTo>
                  <a:lnTo>
                    <a:pt x="40" y="47"/>
                  </a:lnTo>
                  <a:lnTo>
                    <a:pt x="39" y="40"/>
                  </a:lnTo>
                  <a:lnTo>
                    <a:pt x="40" y="41"/>
                  </a:lnTo>
                  <a:lnTo>
                    <a:pt x="41" y="43"/>
                  </a:lnTo>
                  <a:lnTo>
                    <a:pt x="42" y="41"/>
                  </a:lnTo>
                  <a:lnTo>
                    <a:pt x="39" y="36"/>
                  </a:lnTo>
                  <a:lnTo>
                    <a:pt x="36" y="33"/>
                  </a:lnTo>
                  <a:lnTo>
                    <a:pt x="33" y="31"/>
                  </a:lnTo>
                  <a:lnTo>
                    <a:pt x="28" y="29"/>
                  </a:lnTo>
                  <a:lnTo>
                    <a:pt x="26" y="27"/>
                  </a:lnTo>
                  <a:lnTo>
                    <a:pt x="25" y="24"/>
                  </a:lnTo>
                  <a:lnTo>
                    <a:pt x="26" y="23"/>
                  </a:lnTo>
                  <a:lnTo>
                    <a:pt x="28" y="26"/>
                  </a:lnTo>
                  <a:lnTo>
                    <a:pt x="30" y="26"/>
                  </a:lnTo>
                  <a:lnTo>
                    <a:pt x="29" y="23"/>
                  </a:lnTo>
                  <a:lnTo>
                    <a:pt x="24" y="20"/>
                  </a:lnTo>
                  <a:lnTo>
                    <a:pt x="20" y="19"/>
                  </a:lnTo>
                  <a:lnTo>
                    <a:pt x="19" y="17"/>
                  </a:lnTo>
                  <a:lnTo>
                    <a:pt x="16" y="13"/>
                  </a:lnTo>
                  <a:lnTo>
                    <a:pt x="13" y="10"/>
                  </a:lnTo>
                  <a:lnTo>
                    <a:pt x="12" y="6"/>
                  </a:lnTo>
                  <a:lnTo>
                    <a:pt x="10" y="5"/>
                  </a:lnTo>
                  <a:lnTo>
                    <a:pt x="7" y="4"/>
                  </a:lnTo>
                  <a:lnTo>
                    <a:pt x="4" y="0"/>
                  </a:lnTo>
                  <a:lnTo>
                    <a:pt x="2" y="2"/>
                  </a:lnTo>
                  <a:lnTo>
                    <a:pt x="3" y="5"/>
                  </a:lnTo>
                  <a:lnTo>
                    <a:pt x="3" y="6"/>
                  </a:lnTo>
                  <a:lnTo>
                    <a:pt x="1" y="7"/>
                  </a:lnTo>
                  <a:lnTo>
                    <a:pt x="0" y="9"/>
                  </a:lnTo>
                  <a:lnTo>
                    <a:pt x="2" y="10"/>
                  </a:lnTo>
                  <a:lnTo>
                    <a:pt x="5" y="11"/>
                  </a:lnTo>
                  <a:lnTo>
                    <a:pt x="7" y="14"/>
                  </a:lnTo>
                  <a:lnTo>
                    <a:pt x="11" y="14"/>
                  </a:lnTo>
                  <a:lnTo>
                    <a:pt x="12" y="15"/>
                  </a:lnTo>
                  <a:lnTo>
                    <a:pt x="12" y="18"/>
                  </a:lnTo>
                  <a:lnTo>
                    <a:pt x="13" y="18"/>
                  </a:lnTo>
                  <a:lnTo>
                    <a:pt x="14" y="17"/>
                  </a:lnTo>
                  <a:lnTo>
                    <a:pt x="15" y="20"/>
                  </a:lnTo>
                  <a:lnTo>
                    <a:pt x="13" y="21"/>
                  </a:lnTo>
                  <a:lnTo>
                    <a:pt x="13" y="23"/>
                  </a:lnTo>
                  <a:lnTo>
                    <a:pt x="16" y="23"/>
                  </a:lnTo>
                  <a:lnTo>
                    <a:pt x="16" y="26"/>
                  </a:lnTo>
                  <a:lnTo>
                    <a:pt x="15" y="29"/>
                  </a:lnTo>
                  <a:lnTo>
                    <a:pt x="13" y="31"/>
                  </a:lnTo>
                  <a:lnTo>
                    <a:pt x="11" y="28"/>
                  </a:lnTo>
                  <a:lnTo>
                    <a:pt x="9" y="28"/>
                  </a:lnTo>
                  <a:lnTo>
                    <a:pt x="8" y="31"/>
                  </a:lnTo>
                  <a:lnTo>
                    <a:pt x="7" y="33"/>
                  </a:lnTo>
                  <a:lnTo>
                    <a:pt x="8" y="37"/>
                  </a:lnTo>
                  <a:lnTo>
                    <a:pt x="11" y="41"/>
                  </a:lnTo>
                  <a:lnTo>
                    <a:pt x="14" y="42"/>
                  </a:lnTo>
                  <a:lnTo>
                    <a:pt x="15" y="46"/>
                  </a:lnTo>
                  <a:lnTo>
                    <a:pt x="17" y="48"/>
                  </a:lnTo>
                  <a:lnTo>
                    <a:pt x="18" y="51"/>
                  </a:lnTo>
                  <a:lnTo>
                    <a:pt x="20" y="54"/>
                  </a:lnTo>
                  <a:lnTo>
                    <a:pt x="21" y="60"/>
                  </a:lnTo>
                  <a:lnTo>
                    <a:pt x="23" y="64"/>
                  </a:lnTo>
                  <a:lnTo>
                    <a:pt x="26" y="66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9" name="Freeform 89"/>
            <p:cNvSpPr>
              <a:spLocks noChangeAspect="1"/>
            </p:cNvSpPr>
            <p:nvPr/>
          </p:nvSpPr>
          <p:spPr bwMode="auto">
            <a:xfrm rot="-547267">
              <a:off x="4465" y="1760"/>
              <a:ext cx="6" cy="3"/>
            </a:xfrm>
            <a:custGeom>
              <a:avLst/>
              <a:gdLst>
                <a:gd name="T0" fmla="*/ 0 w 13"/>
                <a:gd name="T1" fmla="*/ 0 h 7"/>
                <a:gd name="T2" fmla="*/ 0 w 13"/>
                <a:gd name="T3" fmla="*/ 0 h 7"/>
                <a:gd name="T4" fmla="*/ 0 w 13"/>
                <a:gd name="T5" fmla="*/ 0 h 7"/>
                <a:gd name="T6" fmla="*/ 0 w 13"/>
                <a:gd name="T7" fmla="*/ 0 h 7"/>
                <a:gd name="T8" fmla="*/ 0 w 13"/>
                <a:gd name="T9" fmla="*/ 0 h 7"/>
                <a:gd name="T10" fmla="*/ 0 w 13"/>
                <a:gd name="T11" fmla="*/ 0 h 7"/>
                <a:gd name="T12" fmla="*/ 0 w 13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7"/>
                <a:gd name="T23" fmla="*/ 13 w 13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7">
                  <a:moveTo>
                    <a:pt x="0" y="2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3" y="5"/>
                  </a:lnTo>
                  <a:lnTo>
                    <a:pt x="8" y="7"/>
                  </a:lnTo>
                  <a:lnTo>
                    <a:pt x="0" y="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0" name="Freeform 90"/>
            <p:cNvSpPr>
              <a:spLocks noChangeAspect="1"/>
            </p:cNvSpPr>
            <p:nvPr/>
          </p:nvSpPr>
          <p:spPr bwMode="auto">
            <a:xfrm rot="-547267">
              <a:off x="4465" y="1760"/>
              <a:ext cx="6" cy="3"/>
            </a:xfrm>
            <a:custGeom>
              <a:avLst/>
              <a:gdLst>
                <a:gd name="T0" fmla="*/ 0 w 5"/>
                <a:gd name="T1" fmla="*/ 1 h 3"/>
                <a:gd name="T2" fmla="*/ 2 w 5"/>
                <a:gd name="T3" fmla="*/ 0 h 3"/>
                <a:gd name="T4" fmla="*/ 29 w 5"/>
                <a:gd name="T5" fmla="*/ 0 h 3"/>
                <a:gd name="T6" fmla="*/ 35 w 5"/>
                <a:gd name="T7" fmla="*/ 2 h 3"/>
                <a:gd name="T8" fmla="*/ 24 w 5"/>
                <a:gd name="T9" fmla="*/ 3 h 3"/>
                <a:gd name="T10" fmla="*/ 0 w 5"/>
                <a:gd name="T11" fmla="*/ 3 h 3"/>
                <a:gd name="T12" fmla="*/ 0 w 5"/>
                <a:gd name="T13" fmla="*/ 1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3"/>
                <a:gd name="T23" fmla="*/ 5 w 5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3">
                  <a:moveTo>
                    <a:pt x="0" y="1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5" y="2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1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1" name="Freeform 91"/>
            <p:cNvSpPr>
              <a:spLocks noChangeAspect="1"/>
            </p:cNvSpPr>
            <p:nvPr/>
          </p:nvSpPr>
          <p:spPr bwMode="auto">
            <a:xfrm rot="-547267">
              <a:off x="2272" y="1742"/>
              <a:ext cx="150" cy="123"/>
            </a:xfrm>
            <a:custGeom>
              <a:avLst/>
              <a:gdLst>
                <a:gd name="T0" fmla="*/ 1 w 289"/>
                <a:gd name="T1" fmla="*/ 1 h 208"/>
                <a:gd name="T2" fmla="*/ 1 w 289"/>
                <a:gd name="T3" fmla="*/ 1 h 208"/>
                <a:gd name="T4" fmla="*/ 1 w 289"/>
                <a:gd name="T5" fmla="*/ 1 h 208"/>
                <a:gd name="T6" fmla="*/ 1 w 289"/>
                <a:gd name="T7" fmla="*/ 1 h 208"/>
                <a:gd name="T8" fmla="*/ 1 w 289"/>
                <a:gd name="T9" fmla="*/ 1 h 208"/>
                <a:gd name="T10" fmla="*/ 1 w 289"/>
                <a:gd name="T11" fmla="*/ 1 h 208"/>
                <a:gd name="T12" fmla="*/ 1 w 289"/>
                <a:gd name="T13" fmla="*/ 1 h 208"/>
                <a:gd name="T14" fmla="*/ 1 w 289"/>
                <a:gd name="T15" fmla="*/ 1 h 208"/>
                <a:gd name="T16" fmla="*/ 1 w 289"/>
                <a:gd name="T17" fmla="*/ 1 h 208"/>
                <a:gd name="T18" fmla="*/ 1 w 289"/>
                <a:gd name="T19" fmla="*/ 1 h 208"/>
                <a:gd name="T20" fmla="*/ 1 w 289"/>
                <a:gd name="T21" fmla="*/ 1 h 208"/>
                <a:gd name="T22" fmla="*/ 1 w 289"/>
                <a:gd name="T23" fmla="*/ 1 h 208"/>
                <a:gd name="T24" fmla="*/ 1 w 289"/>
                <a:gd name="T25" fmla="*/ 1 h 208"/>
                <a:gd name="T26" fmla="*/ 1 w 289"/>
                <a:gd name="T27" fmla="*/ 1 h 208"/>
                <a:gd name="T28" fmla="*/ 1 w 289"/>
                <a:gd name="T29" fmla="*/ 1 h 208"/>
                <a:gd name="T30" fmla="*/ 1 w 289"/>
                <a:gd name="T31" fmla="*/ 1 h 208"/>
                <a:gd name="T32" fmla="*/ 1 w 289"/>
                <a:gd name="T33" fmla="*/ 1 h 208"/>
                <a:gd name="T34" fmla="*/ 1 w 289"/>
                <a:gd name="T35" fmla="*/ 1 h 208"/>
                <a:gd name="T36" fmla="*/ 1 w 289"/>
                <a:gd name="T37" fmla="*/ 1 h 208"/>
                <a:gd name="T38" fmla="*/ 1 w 289"/>
                <a:gd name="T39" fmla="*/ 1 h 208"/>
                <a:gd name="T40" fmla="*/ 1 w 289"/>
                <a:gd name="T41" fmla="*/ 1 h 208"/>
                <a:gd name="T42" fmla="*/ 1 w 289"/>
                <a:gd name="T43" fmla="*/ 1 h 208"/>
                <a:gd name="T44" fmla="*/ 1 w 289"/>
                <a:gd name="T45" fmla="*/ 1 h 208"/>
                <a:gd name="T46" fmla="*/ 1 w 289"/>
                <a:gd name="T47" fmla="*/ 1 h 208"/>
                <a:gd name="T48" fmla="*/ 1 w 289"/>
                <a:gd name="T49" fmla="*/ 1 h 208"/>
                <a:gd name="T50" fmla="*/ 1 w 289"/>
                <a:gd name="T51" fmla="*/ 0 h 208"/>
                <a:gd name="T52" fmla="*/ 1 w 289"/>
                <a:gd name="T53" fmla="*/ 1 h 208"/>
                <a:gd name="T54" fmla="*/ 1 w 289"/>
                <a:gd name="T55" fmla="*/ 1 h 208"/>
                <a:gd name="T56" fmla="*/ 1 w 289"/>
                <a:gd name="T57" fmla="*/ 1 h 208"/>
                <a:gd name="T58" fmla="*/ 1 w 289"/>
                <a:gd name="T59" fmla="*/ 1 h 208"/>
                <a:gd name="T60" fmla="*/ 1 w 289"/>
                <a:gd name="T61" fmla="*/ 1 h 208"/>
                <a:gd name="T62" fmla="*/ 1 w 289"/>
                <a:gd name="T63" fmla="*/ 1 h 208"/>
                <a:gd name="T64" fmla="*/ 1 w 289"/>
                <a:gd name="T65" fmla="*/ 1 h 208"/>
                <a:gd name="T66" fmla="*/ 1 w 289"/>
                <a:gd name="T67" fmla="*/ 1 h 208"/>
                <a:gd name="T68" fmla="*/ 1 w 289"/>
                <a:gd name="T69" fmla="*/ 1 h 208"/>
                <a:gd name="T70" fmla="*/ 1 w 289"/>
                <a:gd name="T71" fmla="*/ 1 h 208"/>
                <a:gd name="T72" fmla="*/ 1 w 289"/>
                <a:gd name="T73" fmla="*/ 1 h 208"/>
                <a:gd name="T74" fmla="*/ 1 w 289"/>
                <a:gd name="T75" fmla="*/ 1 h 208"/>
                <a:gd name="T76" fmla="*/ 1 w 289"/>
                <a:gd name="T77" fmla="*/ 1 h 208"/>
                <a:gd name="T78" fmla="*/ 1 w 289"/>
                <a:gd name="T79" fmla="*/ 1 h 208"/>
                <a:gd name="T80" fmla="*/ 1 w 289"/>
                <a:gd name="T81" fmla="*/ 1 h 208"/>
                <a:gd name="T82" fmla="*/ 1 w 289"/>
                <a:gd name="T83" fmla="*/ 1 h 208"/>
                <a:gd name="T84" fmla="*/ 1 w 289"/>
                <a:gd name="T85" fmla="*/ 1 h 208"/>
                <a:gd name="T86" fmla="*/ 1 w 289"/>
                <a:gd name="T87" fmla="*/ 1 h 20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208"/>
                <a:gd name="T134" fmla="*/ 289 w 289"/>
                <a:gd name="T135" fmla="*/ 208 h 20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208">
                  <a:moveTo>
                    <a:pt x="264" y="131"/>
                  </a:moveTo>
                  <a:lnTo>
                    <a:pt x="266" y="135"/>
                  </a:lnTo>
                  <a:lnTo>
                    <a:pt x="261" y="137"/>
                  </a:lnTo>
                  <a:lnTo>
                    <a:pt x="251" y="137"/>
                  </a:lnTo>
                  <a:lnTo>
                    <a:pt x="249" y="148"/>
                  </a:lnTo>
                  <a:lnTo>
                    <a:pt x="246" y="154"/>
                  </a:lnTo>
                  <a:lnTo>
                    <a:pt x="236" y="167"/>
                  </a:lnTo>
                  <a:lnTo>
                    <a:pt x="236" y="176"/>
                  </a:lnTo>
                  <a:lnTo>
                    <a:pt x="239" y="182"/>
                  </a:lnTo>
                  <a:lnTo>
                    <a:pt x="236" y="189"/>
                  </a:lnTo>
                  <a:lnTo>
                    <a:pt x="228" y="189"/>
                  </a:lnTo>
                  <a:lnTo>
                    <a:pt x="216" y="199"/>
                  </a:lnTo>
                  <a:lnTo>
                    <a:pt x="203" y="208"/>
                  </a:lnTo>
                  <a:lnTo>
                    <a:pt x="201" y="199"/>
                  </a:lnTo>
                  <a:lnTo>
                    <a:pt x="203" y="193"/>
                  </a:lnTo>
                  <a:lnTo>
                    <a:pt x="203" y="187"/>
                  </a:lnTo>
                  <a:lnTo>
                    <a:pt x="196" y="187"/>
                  </a:lnTo>
                  <a:lnTo>
                    <a:pt x="191" y="180"/>
                  </a:lnTo>
                  <a:lnTo>
                    <a:pt x="183" y="180"/>
                  </a:lnTo>
                  <a:lnTo>
                    <a:pt x="178" y="182"/>
                  </a:lnTo>
                  <a:lnTo>
                    <a:pt x="171" y="182"/>
                  </a:lnTo>
                  <a:lnTo>
                    <a:pt x="168" y="184"/>
                  </a:lnTo>
                  <a:lnTo>
                    <a:pt x="163" y="184"/>
                  </a:lnTo>
                  <a:lnTo>
                    <a:pt x="163" y="174"/>
                  </a:lnTo>
                  <a:lnTo>
                    <a:pt x="151" y="169"/>
                  </a:lnTo>
                  <a:lnTo>
                    <a:pt x="128" y="161"/>
                  </a:lnTo>
                  <a:lnTo>
                    <a:pt x="130" y="150"/>
                  </a:lnTo>
                  <a:lnTo>
                    <a:pt x="130" y="142"/>
                  </a:lnTo>
                  <a:lnTo>
                    <a:pt x="120" y="142"/>
                  </a:lnTo>
                  <a:lnTo>
                    <a:pt x="110" y="144"/>
                  </a:lnTo>
                  <a:lnTo>
                    <a:pt x="98" y="142"/>
                  </a:lnTo>
                  <a:lnTo>
                    <a:pt x="93" y="148"/>
                  </a:lnTo>
                  <a:lnTo>
                    <a:pt x="88" y="142"/>
                  </a:lnTo>
                  <a:lnTo>
                    <a:pt x="80" y="135"/>
                  </a:lnTo>
                  <a:lnTo>
                    <a:pt x="80" y="124"/>
                  </a:lnTo>
                  <a:lnTo>
                    <a:pt x="80" y="116"/>
                  </a:lnTo>
                  <a:lnTo>
                    <a:pt x="78" y="109"/>
                  </a:lnTo>
                  <a:lnTo>
                    <a:pt x="62" y="112"/>
                  </a:lnTo>
                  <a:lnTo>
                    <a:pt x="45" y="107"/>
                  </a:lnTo>
                  <a:lnTo>
                    <a:pt x="30" y="99"/>
                  </a:lnTo>
                  <a:lnTo>
                    <a:pt x="17" y="84"/>
                  </a:lnTo>
                  <a:lnTo>
                    <a:pt x="5" y="58"/>
                  </a:lnTo>
                  <a:lnTo>
                    <a:pt x="0" y="56"/>
                  </a:lnTo>
                  <a:lnTo>
                    <a:pt x="15" y="50"/>
                  </a:lnTo>
                  <a:lnTo>
                    <a:pt x="25" y="43"/>
                  </a:lnTo>
                  <a:lnTo>
                    <a:pt x="32" y="41"/>
                  </a:lnTo>
                  <a:lnTo>
                    <a:pt x="35" y="30"/>
                  </a:lnTo>
                  <a:lnTo>
                    <a:pt x="42" y="26"/>
                  </a:lnTo>
                  <a:lnTo>
                    <a:pt x="45" y="20"/>
                  </a:lnTo>
                  <a:lnTo>
                    <a:pt x="45" y="13"/>
                  </a:lnTo>
                  <a:lnTo>
                    <a:pt x="50" y="7"/>
                  </a:lnTo>
                  <a:lnTo>
                    <a:pt x="52" y="0"/>
                  </a:lnTo>
                  <a:lnTo>
                    <a:pt x="57" y="0"/>
                  </a:lnTo>
                  <a:lnTo>
                    <a:pt x="68" y="2"/>
                  </a:lnTo>
                  <a:lnTo>
                    <a:pt x="73" y="2"/>
                  </a:lnTo>
                  <a:lnTo>
                    <a:pt x="78" y="5"/>
                  </a:lnTo>
                  <a:lnTo>
                    <a:pt x="78" y="13"/>
                  </a:lnTo>
                  <a:lnTo>
                    <a:pt x="85" y="9"/>
                  </a:lnTo>
                  <a:lnTo>
                    <a:pt x="93" y="9"/>
                  </a:lnTo>
                  <a:lnTo>
                    <a:pt x="103" y="20"/>
                  </a:lnTo>
                  <a:lnTo>
                    <a:pt x="113" y="20"/>
                  </a:lnTo>
                  <a:lnTo>
                    <a:pt x="113" y="24"/>
                  </a:lnTo>
                  <a:lnTo>
                    <a:pt x="115" y="30"/>
                  </a:lnTo>
                  <a:lnTo>
                    <a:pt x="128" y="30"/>
                  </a:lnTo>
                  <a:lnTo>
                    <a:pt x="138" y="35"/>
                  </a:lnTo>
                  <a:lnTo>
                    <a:pt x="138" y="43"/>
                  </a:lnTo>
                  <a:lnTo>
                    <a:pt x="145" y="37"/>
                  </a:lnTo>
                  <a:lnTo>
                    <a:pt x="161" y="41"/>
                  </a:lnTo>
                  <a:lnTo>
                    <a:pt x="166" y="37"/>
                  </a:lnTo>
                  <a:lnTo>
                    <a:pt x="173" y="37"/>
                  </a:lnTo>
                  <a:lnTo>
                    <a:pt x="181" y="32"/>
                  </a:lnTo>
                  <a:lnTo>
                    <a:pt x="188" y="30"/>
                  </a:lnTo>
                  <a:lnTo>
                    <a:pt x="191" y="35"/>
                  </a:lnTo>
                  <a:lnTo>
                    <a:pt x="196" y="54"/>
                  </a:lnTo>
                  <a:lnTo>
                    <a:pt x="201" y="62"/>
                  </a:lnTo>
                  <a:lnTo>
                    <a:pt x="208" y="58"/>
                  </a:lnTo>
                  <a:lnTo>
                    <a:pt x="218" y="67"/>
                  </a:lnTo>
                  <a:lnTo>
                    <a:pt x="226" y="65"/>
                  </a:lnTo>
                  <a:lnTo>
                    <a:pt x="241" y="84"/>
                  </a:lnTo>
                  <a:lnTo>
                    <a:pt x="256" y="90"/>
                  </a:lnTo>
                  <a:lnTo>
                    <a:pt x="261" y="94"/>
                  </a:lnTo>
                  <a:lnTo>
                    <a:pt x="271" y="94"/>
                  </a:lnTo>
                  <a:lnTo>
                    <a:pt x="281" y="94"/>
                  </a:lnTo>
                  <a:lnTo>
                    <a:pt x="289" y="101"/>
                  </a:lnTo>
                  <a:lnTo>
                    <a:pt x="286" y="114"/>
                  </a:lnTo>
                  <a:lnTo>
                    <a:pt x="284" y="120"/>
                  </a:lnTo>
                  <a:lnTo>
                    <a:pt x="276" y="124"/>
                  </a:lnTo>
                  <a:lnTo>
                    <a:pt x="264" y="131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2" name="Freeform 92"/>
            <p:cNvSpPr>
              <a:spLocks noChangeAspect="1"/>
            </p:cNvSpPr>
            <p:nvPr/>
          </p:nvSpPr>
          <p:spPr bwMode="auto">
            <a:xfrm rot="-547267">
              <a:off x="3456" y="1344"/>
              <a:ext cx="635" cy="754"/>
            </a:xfrm>
            <a:custGeom>
              <a:avLst/>
              <a:gdLst>
                <a:gd name="T0" fmla="*/ 1 w 1245"/>
                <a:gd name="T1" fmla="*/ 3 h 1302"/>
                <a:gd name="T2" fmla="*/ 1 w 1245"/>
                <a:gd name="T3" fmla="*/ 3 h 1302"/>
                <a:gd name="T4" fmla="*/ 1 w 1245"/>
                <a:gd name="T5" fmla="*/ 3 h 1302"/>
                <a:gd name="T6" fmla="*/ 1 w 1245"/>
                <a:gd name="T7" fmla="*/ 3 h 1302"/>
                <a:gd name="T8" fmla="*/ 1 w 1245"/>
                <a:gd name="T9" fmla="*/ 3 h 1302"/>
                <a:gd name="T10" fmla="*/ 1 w 1245"/>
                <a:gd name="T11" fmla="*/ 3 h 1302"/>
                <a:gd name="T12" fmla="*/ 1 w 1245"/>
                <a:gd name="T13" fmla="*/ 3 h 1302"/>
                <a:gd name="T14" fmla="*/ 1 w 1245"/>
                <a:gd name="T15" fmla="*/ 2 h 1302"/>
                <a:gd name="T16" fmla="*/ 1 w 1245"/>
                <a:gd name="T17" fmla="*/ 2 h 1302"/>
                <a:gd name="T18" fmla="*/ 1 w 1245"/>
                <a:gd name="T19" fmla="*/ 2 h 1302"/>
                <a:gd name="T20" fmla="*/ 1 w 1245"/>
                <a:gd name="T21" fmla="*/ 2 h 1302"/>
                <a:gd name="T22" fmla="*/ 1 w 1245"/>
                <a:gd name="T23" fmla="*/ 1 h 1302"/>
                <a:gd name="T24" fmla="*/ 1 w 1245"/>
                <a:gd name="T25" fmla="*/ 1 h 1302"/>
                <a:gd name="T26" fmla="*/ 1 w 1245"/>
                <a:gd name="T27" fmla="*/ 1 h 1302"/>
                <a:gd name="T28" fmla="*/ 1 w 1245"/>
                <a:gd name="T29" fmla="*/ 1 h 1302"/>
                <a:gd name="T30" fmla="*/ 1 w 1245"/>
                <a:gd name="T31" fmla="*/ 1 h 1302"/>
                <a:gd name="T32" fmla="*/ 1 w 1245"/>
                <a:gd name="T33" fmla="*/ 1 h 1302"/>
                <a:gd name="T34" fmla="*/ 1 w 1245"/>
                <a:gd name="T35" fmla="*/ 1 h 1302"/>
                <a:gd name="T36" fmla="*/ 1 w 1245"/>
                <a:gd name="T37" fmla="*/ 1 h 1302"/>
                <a:gd name="T38" fmla="*/ 1 w 1245"/>
                <a:gd name="T39" fmla="*/ 1 h 1302"/>
                <a:gd name="T40" fmla="*/ 1 w 1245"/>
                <a:gd name="T41" fmla="*/ 1 h 1302"/>
                <a:gd name="T42" fmla="*/ 1 w 1245"/>
                <a:gd name="T43" fmla="*/ 1 h 1302"/>
                <a:gd name="T44" fmla="*/ 1 w 1245"/>
                <a:gd name="T45" fmla="*/ 1 h 1302"/>
                <a:gd name="T46" fmla="*/ 1 w 1245"/>
                <a:gd name="T47" fmla="*/ 1 h 1302"/>
                <a:gd name="T48" fmla="*/ 1 w 1245"/>
                <a:gd name="T49" fmla="*/ 1 h 1302"/>
                <a:gd name="T50" fmla="*/ 1 w 1245"/>
                <a:gd name="T51" fmla="*/ 1 h 1302"/>
                <a:gd name="T52" fmla="*/ 1 w 1245"/>
                <a:gd name="T53" fmla="*/ 1 h 1302"/>
                <a:gd name="T54" fmla="*/ 1 w 1245"/>
                <a:gd name="T55" fmla="*/ 1 h 1302"/>
                <a:gd name="T56" fmla="*/ 1 w 1245"/>
                <a:gd name="T57" fmla="*/ 1 h 1302"/>
                <a:gd name="T58" fmla="*/ 1 w 1245"/>
                <a:gd name="T59" fmla="*/ 1 h 1302"/>
                <a:gd name="T60" fmla="*/ 1 w 1245"/>
                <a:gd name="T61" fmla="*/ 1 h 1302"/>
                <a:gd name="T62" fmla="*/ 1 w 1245"/>
                <a:gd name="T63" fmla="*/ 1 h 1302"/>
                <a:gd name="T64" fmla="*/ 1 w 1245"/>
                <a:gd name="T65" fmla="*/ 1 h 1302"/>
                <a:gd name="T66" fmla="*/ 1 w 1245"/>
                <a:gd name="T67" fmla="*/ 1 h 1302"/>
                <a:gd name="T68" fmla="*/ 1 w 1245"/>
                <a:gd name="T69" fmla="*/ 1 h 1302"/>
                <a:gd name="T70" fmla="*/ 1 w 1245"/>
                <a:gd name="T71" fmla="*/ 1 h 1302"/>
                <a:gd name="T72" fmla="*/ 1 w 1245"/>
                <a:gd name="T73" fmla="*/ 1 h 1302"/>
                <a:gd name="T74" fmla="*/ 1 w 1245"/>
                <a:gd name="T75" fmla="*/ 1 h 1302"/>
                <a:gd name="T76" fmla="*/ 1 w 1245"/>
                <a:gd name="T77" fmla="*/ 1 h 1302"/>
                <a:gd name="T78" fmla="*/ 1 w 1245"/>
                <a:gd name="T79" fmla="*/ 1 h 1302"/>
                <a:gd name="T80" fmla="*/ 1 w 1245"/>
                <a:gd name="T81" fmla="*/ 1 h 1302"/>
                <a:gd name="T82" fmla="*/ 1 w 1245"/>
                <a:gd name="T83" fmla="*/ 1 h 1302"/>
                <a:gd name="T84" fmla="*/ 1 w 1245"/>
                <a:gd name="T85" fmla="*/ 1 h 1302"/>
                <a:gd name="T86" fmla="*/ 1 w 1245"/>
                <a:gd name="T87" fmla="*/ 1 h 1302"/>
                <a:gd name="T88" fmla="*/ 1 w 1245"/>
                <a:gd name="T89" fmla="*/ 1 h 1302"/>
                <a:gd name="T90" fmla="*/ 1 w 1245"/>
                <a:gd name="T91" fmla="*/ 1 h 1302"/>
                <a:gd name="T92" fmla="*/ 1 w 1245"/>
                <a:gd name="T93" fmla="*/ 1 h 1302"/>
                <a:gd name="T94" fmla="*/ 1 w 1245"/>
                <a:gd name="T95" fmla="*/ 2 h 1302"/>
                <a:gd name="T96" fmla="*/ 1 w 1245"/>
                <a:gd name="T97" fmla="*/ 2 h 1302"/>
                <a:gd name="T98" fmla="*/ 1 w 1245"/>
                <a:gd name="T99" fmla="*/ 2 h 1302"/>
                <a:gd name="T100" fmla="*/ 1 w 1245"/>
                <a:gd name="T101" fmla="*/ 2 h 1302"/>
                <a:gd name="T102" fmla="*/ 1 w 1245"/>
                <a:gd name="T103" fmla="*/ 2 h 1302"/>
                <a:gd name="T104" fmla="*/ 1 w 1245"/>
                <a:gd name="T105" fmla="*/ 3 h 1302"/>
                <a:gd name="T106" fmla="*/ 1 w 1245"/>
                <a:gd name="T107" fmla="*/ 3 h 1302"/>
                <a:gd name="T108" fmla="*/ 1 w 1245"/>
                <a:gd name="T109" fmla="*/ 3 h 1302"/>
                <a:gd name="T110" fmla="*/ 1 w 1245"/>
                <a:gd name="T111" fmla="*/ 3 h 1302"/>
                <a:gd name="T112" fmla="*/ 1 w 1245"/>
                <a:gd name="T113" fmla="*/ 3 h 1302"/>
                <a:gd name="T114" fmla="*/ 1 w 1245"/>
                <a:gd name="T115" fmla="*/ 3 h 1302"/>
                <a:gd name="T116" fmla="*/ 1 w 1245"/>
                <a:gd name="T117" fmla="*/ 3 h 130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45"/>
                <a:gd name="T178" fmla="*/ 0 h 1302"/>
                <a:gd name="T179" fmla="*/ 1245 w 1245"/>
                <a:gd name="T180" fmla="*/ 1302 h 130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45" h="1302">
                  <a:moveTo>
                    <a:pt x="529" y="1252"/>
                  </a:moveTo>
                  <a:lnTo>
                    <a:pt x="521" y="1263"/>
                  </a:lnTo>
                  <a:lnTo>
                    <a:pt x="516" y="1261"/>
                  </a:lnTo>
                  <a:lnTo>
                    <a:pt x="519" y="1255"/>
                  </a:lnTo>
                  <a:lnTo>
                    <a:pt x="519" y="1250"/>
                  </a:lnTo>
                  <a:lnTo>
                    <a:pt x="514" y="1250"/>
                  </a:lnTo>
                  <a:lnTo>
                    <a:pt x="514" y="1244"/>
                  </a:lnTo>
                  <a:lnTo>
                    <a:pt x="516" y="1235"/>
                  </a:lnTo>
                  <a:lnTo>
                    <a:pt x="508" y="1222"/>
                  </a:lnTo>
                  <a:lnTo>
                    <a:pt x="501" y="1214"/>
                  </a:lnTo>
                  <a:lnTo>
                    <a:pt x="503" y="1207"/>
                  </a:lnTo>
                  <a:lnTo>
                    <a:pt x="496" y="1201"/>
                  </a:lnTo>
                  <a:lnTo>
                    <a:pt x="488" y="1201"/>
                  </a:lnTo>
                  <a:lnTo>
                    <a:pt x="488" y="1188"/>
                  </a:lnTo>
                  <a:lnTo>
                    <a:pt x="486" y="1180"/>
                  </a:lnTo>
                  <a:lnTo>
                    <a:pt x="486" y="1169"/>
                  </a:lnTo>
                  <a:lnTo>
                    <a:pt x="478" y="1169"/>
                  </a:lnTo>
                  <a:lnTo>
                    <a:pt x="478" y="1160"/>
                  </a:lnTo>
                  <a:lnTo>
                    <a:pt x="473" y="1154"/>
                  </a:lnTo>
                  <a:lnTo>
                    <a:pt x="463" y="1156"/>
                  </a:lnTo>
                  <a:lnTo>
                    <a:pt x="451" y="1148"/>
                  </a:lnTo>
                  <a:lnTo>
                    <a:pt x="448" y="1152"/>
                  </a:lnTo>
                  <a:lnTo>
                    <a:pt x="443" y="1156"/>
                  </a:lnTo>
                  <a:lnTo>
                    <a:pt x="433" y="1154"/>
                  </a:lnTo>
                  <a:lnTo>
                    <a:pt x="431" y="1160"/>
                  </a:lnTo>
                  <a:lnTo>
                    <a:pt x="423" y="1163"/>
                  </a:lnTo>
                  <a:lnTo>
                    <a:pt x="415" y="1154"/>
                  </a:lnTo>
                  <a:lnTo>
                    <a:pt x="413" y="1143"/>
                  </a:lnTo>
                  <a:lnTo>
                    <a:pt x="413" y="1133"/>
                  </a:lnTo>
                  <a:lnTo>
                    <a:pt x="418" y="1128"/>
                  </a:lnTo>
                  <a:lnTo>
                    <a:pt x="413" y="1124"/>
                  </a:lnTo>
                  <a:lnTo>
                    <a:pt x="398" y="1118"/>
                  </a:lnTo>
                  <a:lnTo>
                    <a:pt x="385" y="1115"/>
                  </a:lnTo>
                  <a:lnTo>
                    <a:pt x="365" y="1111"/>
                  </a:lnTo>
                  <a:lnTo>
                    <a:pt x="350" y="1120"/>
                  </a:lnTo>
                  <a:lnTo>
                    <a:pt x="348" y="1130"/>
                  </a:lnTo>
                  <a:lnTo>
                    <a:pt x="340" y="1143"/>
                  </a:lnTo>
                  <a:lnTo>
                    <a:pt x="330" y="1167"/>
                  </a:lnTo>
                  <a:lnTo>
                    <a:pt x="317" y="1184"/>
                  </a:lnTo>
                  <a:lnTo>
                    <a:pt x="310" y="1192"/>
                  </a:lnTo>
                  <a:lnTo>
                    <a:pt x="312" y="1210"/>
                  </a:lnTo>
                  <a:lnTo>
                    <a:pt x="302" y="1216"/>
                  </a:lnTo>
                  <a:lnTo>
                    <a:pt x="295" y="1222"/>
                  </a:lnTo>
                  <a:lnTo>
                    <a:pt x="287" y="1231"/>
                  </a:lnTo>
                  <a:lnTo>
                    <a:pt x="282" y="1225"/>
                  </a:lnTo>
                  <a:lnTo>
                    <a:pt x="282" y="1216"/>
                  </a:lnTo>
                  <a:lnTo>
                    <a:pt x="285" y="1203"/>
                  </a:lnTo>
                  <a:lnTo>
                    <a:pt x="277" y="1203"/>
                  </a:lnTo>
                  <a:lnTo>
                    <a:pt x="270" y="1192"/>
                  </a:lnTo>
                  <a:lnTo>
                    <a:pt x="262" y="1207"/>
                  </a:lnTo>
                  <a:lnTo>
                    <a:pt x="252" y="1218"/>
                  </a:lnTo>
                  <a:lnTo>
                    <a:pt x="237" y="1220"/>
                  </a:lnTo>
                  <a:lnTo>
                    <a:pt x="227" y="1225"/>
                  </a:lnTo>
                  <a:lnTo>
                    <a:pt x="217" y="1225"/>
                  </a:lnTo>
                  <a:lnTo>
                    <a:pt x="212" y="1233"/>
                  </a:lnTo>
                  <a:lnTo>
                    <a:pt x="207" y="1237"/>
                  </a:lnTo>
                  <a:lnTo>
                    <a:pt x="189" y="1237"/>
                  </a:lnTo>
                  <a:lnTo>
                    <a:pt x="179" y="1229"/>
                  </a:lnTo>
                  <a:lnTo>
                    <a:pt x="171" y="1222"/>
                  </a:lnTo>
                  <a:lnTo>
                    <a:pt x="171" y="1210"/>
                  </a:lnTo>
                  <a:lnTo>
                    <a:pt x="176" y="1195"/>
                  </a:lnTo>
                  <a:lnTo>
                    <a:pt x="179" y="1167"/>
                  </a:lnTo>
                  <a:lnTo>
                    <a:pt x="184" y="1139"/>
                  </a:lnTo>
                  <a:lnTo>
                    <a:pt x="192" y="1137"/>
                  </a:lnTo>
                  <a:lnTo>
                    <a:pt x="192" y="1133"/>
                  </a:lnTo>
                  <a:lnTo>
                    <a:pt x="189" y="1128"/>
                  </a:lnTo>
                  <a:lnTo>
                    <a:pt x="192" y="1122"/>
                  </a:lnTo>
                  <a:lnTo>
                    <a:pt x="197" y="1113"/>
                  </a:lnTo>
                  <a:lnTo>
                    <a:pt x="194" y="1109"/>
                  </a:lnTo>
                  <a:lnTo>
                    <a:pt x="187" y="1103"/>
                  </a:lnTo>
                  <a:lnTo>
                    <a:pt x="171" y="1100"/>
                  </a:lnTo>
                  <a:lnTo>
                    <a:pt x="169" y="1092"/>
                  </a:lnTo>
                  <a:lnTo>
                    <a:pt x="169" y="1081"/>
                  </a:lnTo>
                  <a:lnTo>
                    <a:pt x="166" y="1077"/>
                  </a:lnTo>
                  <a:lnTo>
                    <a:pt x="159" y="1077"/>
                  </a:lnTo>
                  <a:lnTo>
                    <a:pt x="159" y="1070"/>
                  </a:lnTo>
                  <a:lnTo>
                    <a:pt x="159" y="1064"/>
                  </a:lnTo>
                  <a:lnTo>
                    <a:pt x="164" y="1056"/>
                  </a:lnTo>
                  <a:lnTo>
                    <a:pt x="164" y="1032"/>
                  </a:lnTo>
                  <a:lnTo>
                    <a:pt x="159" y="1028"/>
                  </a:lnTo>
                  <a:lnTo>
                    <a:pt x="154" y="1032"/>
                  </a:lnTo>
                  <a:lnTo>
                    <a:pt x="146" y="1030"/>
                  </a:lnTo>
                  <a:lnTo>
                    <a:pt x="141" y="1021"/>
                  </a:lnTo>
                  <a:lnTo>
                    <a:pt x="146" y="1013"/>
                  </a:lnTo>
                  <a:lnTo>
                    <a:pt x="151" y="1002"/>
                  </a:lnTo>
                  <a:lnTo>
                    <a:pt x="139" y="983"/>
                  </a:lnTo>
                  <a:lnTo>
                    <a:pt x="131" y="970"/>
                  </a:lnTo>
                  <a:lnTo>
                    <a:pt x="121" y="963"/>
                  </a:lnTo>
                  <a:lnTo>
                    <a:pt x="104" y="966"/>
                  </a:lnTo>
                  <a:lnTo>
                    <a:pt x="96" y="961"/>
                  </a:lnTo>
                  <a:lnTo>
                    <a:pt x="96" y="957"/>
                  </a:lnTo>
                  <a:lnTo>
                    <a:pt x="99" y="948"/>
                  </a:lnTo>
                  <a:lnTo>
                    <a:pt x="106" y="946"/>
                  </a:lnTo>
                  <a:lnTo>
                    <a:pt x="111" y="944"/>
                  </a:lnTo>
                  <a:lnTo>
                    <a:pt x="114" y="938"/>
                  </a:lnTo>
                  <a:lnTo>
                    <a:pt x="106" y="929"/>
                  </a:lnTo>
                  <a:lnTo>
                    <a:pt x="99" y="916"/>
                  </a:lnTo>
                  <a:lnTo>
                    <a:pt x="93" y="916"/>
                  </a:lnTo>
                  <a:lnTo>
                    <a:pt x="93" y="921"/>
                  </a:lnTo>
                  <a:lnTo>
                    <a:pt x="73" y="916"/>
                  </a:lnTo>
                  <a:lnTo>
                    <a:pt x="66" y="921"/>
                  </a:lnTo>
                  <a:lnTo>
                    <a:pt x="51" y="916"/>
                  </a:lnTo>
                  <a:lnTo>
                    <a:pt x="48" y="912"/>
                  </a:lnTo>
                  <a:lnTo>
                    <a:pt x="41" y="912"/>
                  </a:lnTo>
                  <a:lnTo>
                    <a:pt x="38" y="916"/>
                  </a:lnTo>
                  <a:lnTo>
                    <a:pt x="28" y="914"/>
                  </a:lnTo>
                  <a:lnTo>
                    <a:pt x="21" y="912"/>
                  </a:lnTo>
                  <a:lnTo>
                    <a:pt x="21" y="904"/>
                  </a:lnTo>
                  <a:lnTo>
                    <a:pt x="23" y="891"/>
                  </a:lnTo>
                  <a:lnTo>
                    <a:pt x="26" y="876"/>
                  </a:lnTo>
                  <a:lnTo>
                    <a:pt x="36" y="863"/>
                  </a:lnTo>
                  <a:lnTo>
                    <a:pt x="46" y="852"/>
                  </a:lnTo>
                  <a:lnTo>
                    <a:pt x="46" y="846"/>
                  </a:lnTo>
                  <a:lnTo>
                    <a:pt x="38" y="841"/>
                  </a:lnTo>
                  <a:lnTo>
                    <a:pt x="33" y="833"/>
                  </a:lnTo>
                  <a:lnTo>
                    <a:pt x="33" y="816"/>
                  </a:lnTo>
                  <a:lnTo>
                    <a:pt x="31" y="807"/>
                  </a:lnTo>
                  <a:lnTo>
                    <a:pt x="21" y="799"/>
                  </a:lnTo>
                  <a:lnTo>
                    <a:pt x="18" y="790"/>
                  </a:lnTo>
                  <a:lnTo>
                    <a:pt x="23" y="777"/>
                  </a:lnTo>
                  <a:lnTo>
                    <a:pt x="21" y="769"/>
                  </a:lnTo>
                  <a:lnTo>
                    <a:pt x="16" y="769"/>
                  </a:lnTo>
                  <a:lnTo>
                    <a:pt x="13" y="760"/>
                  </a:lnTo>
                  <a:lnTo>
                    <a:pt x="3" y="760"/>
                  </a:lnTo>
                  <a:lnTo>
                    <a:pt x="10" y="752"/>
                  </a:lnTo>
                  <a:lnTo>
                    <a:pt x="13" y="745"/>
                  </a:lnTo>
                  <a:lnTo>
                    <a:pt x="18" y="739"/>
                  </a:lnTo>
                  <a:lnTo>
                    <a:pt x="26" y="739"/>
                  </a:lnTo>
                  <a:lnTo>
                    <a:pt x="31" y="732"/>
                  </a:lnTo>
                  <a:lnTo>
                    <a:pt x="26" y="700"/>
                  </a:lnTo>
                  <a:lnTo>
                    <a:pt x="23" y="668"/>
                  </a:lnTo>
                  <a:lnTo>
                    <a:pt x="18" y="632"/>
                  </a:lnTo>
                  <a:lnTo>
                    <a:pt x="13" y="615"/>
                  </a:lnTo>
                  <a:lnTo>
                    <a:pt x="0" y="606"/>
                  </a:lnTo>
                  <a:lnTo>
                    <a:pt x="5" y="598"/>
                  </a:lnTo>
                  <a:lnTo>
                    <a:pt x="18" y="595"/>
                  </a:lnTo>
                  <a:lnTo>
                    <a:pt x="28" y="591"/>
                  </a:lnTo>
                  <a:lnTo>
                    <a:pt x="41" y="578"/>
                  </a:lnTo>
                  <a:lnTo>
                    <a:pt x="48" y="572"/>
                  </a:lnTo>
                  <a:lnTo>
                    <a:pt x="53" y="572"/>
                  </a:lnTo>
                  <a:lnTo>
                    <a:pt x="58" y="576"/>
                  </a:lnTo>
                  <a:lnTo>
                    <a:pt x="68" y="574"/>
                  </a:lnTo>
                  <a:lnTo>
                    <a:pt x="71" y="563"/>
                  </a:lnTo>
                  <a:lnTo>
                    <a:pt x="76" y="557"/>
                  </a:lnTo>
                  <a:lnTo>
                    <a:pt x="76" y="550"/>
                  </a:lnTo>
                  <a:lnTo>
                    <a:pt x="71" y="548"/>
                  </a:lnTo>
                  <a:lnTo>
                    <a:pt x="78" y="540"/>
                  </a:lnTo>
                  <a:lnTo>
                    <a:pt x="78" y="533"/>
                  </a:lnTo>
                  <a:lnTo>
                    <a:pt x="88" y="531"/>
                  </a:lnTo>
                  <a:lnTo>
                    <a:pt x="88" y="514"/>
                  </a:lnTo>
                  <a:lnTo>
                    <a:pt x="106" y="501"/>
                  </a:lnTo>
                  <a:lnTo>
                    <a:pt x="119" y="486"/>
                  </a:lnTo>
                  <a:lnTo>
                    <a:pt x="126" y="484"/>
                  </a:lnTo>
                  <a:lnTo>
                    <a:pt x="131" y="478"/>
                  </a:lnTo>
                  <a:lnTo>
                    <a:pt x="126" y="469"/>
                  </a:lnTo>
                  <a:lnTo>
                    <a:pt x="114" y="463"/>
                  </a:lnTo>
                  <a:lnTo>
                    <a:pt x="114" y="452"/>
                  </a:lnTo>
                  <a:lnTo>
                    <a:pt x="111" y="433"/>
                  </a:lnTo>
                  <a:lnTo>
                    <a:pt x="96" y="418"/>
                  </a:lnTo>
                  <a:lnTo>
                    <a:pt x="86" y="409"/>
                  </a:lnTo>
                  <a:lnTo>
                    <a:pt x="81" y="409"/>
                  </a:lnTo>
                  <a:lnTo>
                    <a:pt x="78" y="396"/>
                  </a:lnTo>
                  <a:lnTo>
                    <a:pt x="63" y="388"/>
                  </a:lnTo>
                  <a:lnTo>
                    <a:pt x="66" y="369"/>
                  </a:lnTo>
                  <a:lnTo>
                    <a:pt x="63" y="360"/>
                  </a:lnTo>
                  <a:lnTo>
                    <a:pt x="53" y="351"/>
                  </a:lnTo>
                  <a:lnTo>
                    <a:pt x="58" y="343"/>
                  </a:lnTo>
                  <a:lnTo>
                    <a:pt x="66" y="334"/>
                  </a:lnTo>
                  <a:lnTo>
                    <a:pt x="68" y="330"/>
                  </a:lnTo>
                  <a:lnTo>
                    <a:pt x="68" y="321"/>
                  </a:lnTo>
                  <a:lnTo>
                    <a:pt x="71" y="317"/>
                  </a:lnTo>
                  <a:lnTo>
                    <a:pt x="81" y="321"/>
                  </a:lnTo>
                  <a:lnTo>
                    <a:pt x="96" y="321"/>
                  </a:lnTo>
                  <a:lnTo>
                    <a:pt x="104" y="319"/>
                  </a:lnTo>
                  <a:lnTo>
                    <a:pt x="104" y="315"/>
                  </a:lnTo>
                  <a:lnTo>
                    <a:pt x="101" y="311"/>
                  </a:lnTo>
                  <a:lnTo>
                    <a:pt x="101" y="306"/>
                  </a:lnTo>
                  <a:lnTo>
                    <a:pt x="106" y="306"/>
                  </a:lnTo>
                  <a:lnTo>
                    <a:pt x="114" y="313"/>
                  </a:lnTo>
                  <a:lnTo>
                    <a:pt x="116" y="326"/>
                  </a:lnTo>
                  <a:lnTo>
                    <a:pt x="116" y="336"/>
                  </a:lnTo>
                  <a:lnTo>
                    <a:pt x="124" y="343"/>
                  </a:lnTo>
                  <a:lnTo>
                    <a:pt x="124" y="347"/>
                  </a:lnTo>
                  <a:lnTo>
                    <a:pt x="129" y="345"/>
                  </a:lnTo>
                  <a:lnTo>
                    <a:pt x="134" y="341"/>
                  </a:lnTo>
                  <a:lnTo>
                    <a:pt x="126" y="339"/>
                  </a:lnTo>
                  <a:lnTo>
                    <a:pt x="121" y="334"/>
                  </a:lnTo>
                  <a:lnTo>
                    <a:pt x="124" y="328"/>
                  </a:lnTo>
                  <a:lnTo>
                    <a:pt x="134" y="326"/>
                  </a:lnTo>
                  <a:lnTo>
                    <a:pt x="146" y="321"/>
                  </a:lnTo>
                  <a:lnTo>
                    <a:pt x="154" y="311"/>
                  </a:lnTo>
                  <a:lnTo>
                    <a:pt x="174" y="311"/>
                  </a:lnTo>
                  <a:lnTo>
                    <a:pt x="204" y="306"/>
                  </a:lnTo>
                  <a:lnTo>
                    <a:pt x="219" y="306"/>
                  </a:lnTo>
                  <a:lnTo>
                    <a:pt x="227" y="309"/>
                  </a:lnTo>
                  <a:lnTo>
                    <a:pt x="222" y="311"/>
                  </a:lnTo>
                  <a:lnTo>
                    <a:pt x="217" y="311"/>
                  </a:lnTo>
                  <a:lnTo>
                    <a:pt x="217" y="319"/>
                  </a:lnTo>
                  <a:lnTo>
                    <a:pt x="219" y="330"/>
                  </a:lnTo>
                  <a:lnTo>
                    <a:pt x="242" y="332"/>
                  </a:lnTo>
                  <a:lnTo>
                    <a:pt x="254" y="334"/>
                  </a:lnTo>
                  <a:lnTo>
                    <a:pt x="262" y="330"/>
                  </a:lnTo>
                  <a:lnTo>
                    <a:pt x="282" y="328"/>
                  </a:lnTo>
                  <a:lnTo>
                    <a:pt x="292" y="324"/>
                  </a:lnTo>
                  <a:lnTo>
                    <a:pt x="307" y="321"/>
                  </a:lnTo>
                  <a:lnTo>
                    <a:pt x="307" y="317"/>
                  </a:lnTo>
                  <a:lnTo>
                    <a:pt x="312" y="315"/>
                  </a:lnTo>
                  <a:lnTo>
                    <a:pt x="320" y="317"/>
                  </a:lnTo>
                  <a:lnTo>
                    <a:pt x="320" y="309"/>
                  </a:lnTo>
                  <a:lnTo>
                    <a:pt x="320" y="302"/>
                  </a:lnTo>
                  <a:lnTo>
                    <a:pt x="325" y="296"/>
                  </a:lnTo>
                  <a:lnTo>
                    <a:pt x="317" y="294"/>
                  </a:lnTo>
                  <a:lnTo>
                    <a:pt x="312" y="291"/>
                  </a:lnTo>
                  <a:lnTo>
                    <a:pt x="310" y="283"/>
                  </a:lnTo>
                  <a:lnTo>
                    <a:pt x="307" y="279"/>
                  </a:lnTo>
                  <a:lnTo>
                    <a:pt x="310" y="270"/>
                  </a:lnTo>
                  <a:lnTo>
                    <a:pt x="312" y="274"/>
                  </a:lnTo>
                  <a:lnTo>
                    <a:pt x="320" y="274"/>
                  </a:lnTo>
                  <a:lnTo>
                    <a:pt x="317" y="264"/>
                  </a:lnTo>
                  <a:lnTo>
                    <a:pt x="322" y="257"/>
                  </a:lnTo>
                  <a:lnTo>
                    <a:pt x="332" y="262"/>
                  </a:lnTo>
                  <a:lnTo>
                    <a:pt x="335" y="264"/>
                  </a:lnTo>
                  <a:lnTo>
                    <a:pt x="340" y="262"/>
                  </a:lnTo>
                  <a:lnTo>
                    <a:pt x="342" y="268"/>
                  </a:lnTo>
                  <a:lnTo>
                    <a:pt x="353" y="268"/>
                  </a:lnTo>
                  <a:lnTo>
                    <a:pt x="360" y="264"/>
                  </a:lnTo>
                  <a:lnTo>
                    <a:pt x="365" y="268"/>
                  </a:lnTo>
                  <a:lnTo>
                    <a:pt x="370" y="264"/>
                  </a:lnTo>
                  <a:lnTo>
                    <a:pt x="375" y="257"/>
                  </a:lnTo>
                  <a:lnTo>
                    <a:pt x="383" y="255"/>
                  </a:lnTo>
                  <a:lnTo>
                    <a:pt x="385" y="251"/>
                  </a:lnTo>
                  <a:lnTo>
                    <a:pt x="395" y="251"/>
                  </a:lnTo>
                  <a:lnTo>
                    <a:pt x="398" y="255"/>
                  </a:lnTo>
                  <a:lnTo>
                    <a:pt x="405" y="255"/>
                  </a:lnTo>
                  <a:lnTo>
                    <a:pt x="408" y="262"/>
                  </a:lnTo>
                  <a:lnTo>
                    <a:pt x="413" y="257"/>
                  </a:lnTo>
                  <a:lnTo>
                    <a:pt x="418" y="262"/>
                  </a:lnTo>
                  <a:lnTo>
                    <a:pt x="418" y="266"/>
                  </a:lnTo>
                  <a:lnTo>
                    <a:pt x="423" y="264"/>
                  </a:lnTo>
                  <a:lnTo>
                    <a:pt x="428" y="270"/>
                  </a:lnTo>
                  <a:lnTo>
                    <a:pt x="428" y="274"/>
                  </a:lnTo>
                  <a:lnTo>
                    <a:pt x="433" y="274"/>
                  </a:lnTo>
                  <a:lnTo>
                    <a:pt x="433" y="279"/>
                  </a:lnTo>
                  <a:lnTo>
                    <a:pt x="433" y="283"/>
                  </a:lnTo>
                  <a:lnTo>
                    <a:pt x="438" y="285"/>
                  </a:lnTo>
                  <a:lnTo>
                    <a:pt x="436" y="289"/>
                  </a:lnTo>
                  <a:lnTo>
                    <a:pt x="433" y="289"/>
                  </a:lnTo>
                  <a:lnTo>
                    <a:pt x="433" y="294"/>
                  </a:lnTo>
                  <a:lnTo>
                    <a:pt x="433" y="300"/>
                  </a:lnTo>
                  <a:lnTo>
                    <a:pt x="433" y="302"/>
                  </a:lnTo>
                  <a:lnTo>
                    <a:pt x="438" y="302"/>
                  </a:lnTo>
                  <a:lnTo>
                    <a:pt x="441" y="298"/>
                  </a:lnTo>
                  <a:lnTo>
                    <a:pt x="451" y="300"/>
                  </a:lnTo>
                  <a:lnTo>
                    <a:pt x="453" y="304"/>
                  </a:lnTo>
                  <a:lnTo>
                    <a:pt x="451" y="306"/>
                  </a:lnTo>
                  <a:lnTo>
                    <a:pt x="456" y="306"/>
                  </a:lnTo>
                  <a:lnTo>
                    <a:pt x="456" y="311"/>
                  </a:lnTo>
                  <a:lnTo>
                    <a:pt x="458" y="315"/>
                  </a:lnTo>
                  <a:lnTo>
                    <a:pt x="453" y="317"/>
                  </a:lnTo>
                  <a:lnTo>
                    <a:pt x="448" y="321"/>
                  </a:lnTo>
                  <a:lnTo>
                    <a:pt x="443" y="321"/>
                  </a:lnTo>
                  <a:lnTo>
                    <a:pt x="438" y="319"/>
                  </a:lnTo>
                  <a:lnTo>
                    <a:pt x="431" y="319"/>
                  </a:lnTo>
                  <a:lnTo>
                    <a:pt x="425" y="315"/>
                  </a:lnTo>
                  <a:lnTo>
                    <a:pt x="420" y="315"/>
                  </a:lnTo>
                  <a:lnTo>
                    <a:pt x="420" y="319"/>
                  </a:lnTo>
                  <a:lnTo>
                    <a:pt x="425" y="324"/>
                  </a:lnTo>
                  <a:lnTo>
                    <a:pt x="438" y="324"/>
                  </a:lnTo>
                  <a:lnTo>
                    <a:pt x="443" y="332"/>
                  </a:lnTo>
                  <a:lnTo>
                    <a:pt x="443" y="336"/>
                  </a:lnTo>
                  <a:lnTo>
                    <a:pt x="451" y="336"/>
                  </a:lnTo>
                  <a:lnTo>
                    <a:pt x="458" y="339"/>
                  </a:lnTo>
                  <a:lnTo>
                    <a:pt x="461" y="336"/>
                  </a:lnTo>
                  <a:lnTo>
                    <a:pt x="456" y="330"/>
                  </a:lnTo>
                  <a:lnTo>
                    <a:pt x="456" y="326"/>
                  </a:lnTo>
                  <a:lnTo>
                    <a:pt x="461" y="328"/>
                  </a:lnTo>
                  <a:lnTo>
                    <a:pt x="466" y="334"/>
                  </a:lnTo>
                  <a:lnTo>
                    <a:pt x="468" y="334"/>
                  </a:lnTo>
                  <a:lnTo>
                    <a:pt x="468" y="339"/>
                  </a:lnTo>
                  <a:lnTo>
                    <a:pt x="463" y="341"/>
                  </a:lnTo>
                  <a:lnTo>
                    <a:pt x="463" y="345"/>
                  </a:lnTo>
                  <a:lnTo>
                    <a:pt x="466" y="349"/>
                  </a:lnTo>
                  <a:lnTo>
                    <a:pt x="473" y="351"/>
                  </a:lnTo>
                  <a:lnTo>
                    <a:pt x="481" y="358"/>
                  </a:lnTo>
                  <a:lnTo>
                    <a:pt x="481" y="362"/>
                  </a:lnTo>
                  <a:lnTo>
                    <a:pt x="488" y="364"/>
                  </a:lnTo>
                  <a:lnTo>
                    <a:pt x="491" y="369"/>
                  </a:lnTo>
                  <a:lnTo>
                    <a:pt x="493" y="371"/>
                  </a:lnTo>
                  <a:lnTo>
                    <a:pt x="498" y="369"/>
                  </a:lnTo>
                  <a:lnTo>
                    <a:pt x="503" y="369"/>
                  </a:lnTo>
                  <a:lnTo>
                    <a:pt x="506" y="375"/>
                  </a:lnTo>
                  <a:lnTo>
                    <a:pt x="508" y="377"/>
                  </a:lnTo>
                  <a:lnTo>
                    <a:pt x="511" y="375"/>
                  </a:lnTo>
                  <a:lnTo>
                    <a:pt x="516" y="377"/>
                  </a:lnTo>
                  <a:lnTo>
                    <a:pt x="519" y="379"/>
                  </a:lnTo>
                  <a:lnTo>
                    <a:pt x="521" y="371"/>
                  </a:lnTo>
                  <a:lnTo>
                    <a:pt x="526" y="375"/>
                  </a:lnTo>
                  <a:lnTo>
                    <a:pt x="526" y="379"/>
                  </a:lnTo>
                  <a:lnTo>
                    <a:pt x="534" y="379"/>
                  </a:lnTo>
                  <a:lnTo>
                    <a:pt x="536" y="373"/>
                  </a:lnTo>
                  <a:lnTo>
                    <a:pt x="534" y="356"/>
                  </a:lnTo>
                  <a:lnTo>
                    <a:pt x="531" y="345"/>
                  </a:lnTo>
                  <a:lnTo>
                    <a:pt x="531" y="341"/>
                  </a:lnTo>
                  <a:lnTo>
                    <a:pt x="529" y="332"/>
                  </a:lnTo>
                  <a:lnTo>
                    <a:pt x="529" y="319"/>
                  </a:lnTo>
                  <a:lnTo>
                    <a:pt x="526" y="311"/>
                  </a:lnTo>
                  <a:lnTo>
                    <a:pt x="526" y="300"/>
                  </a:lnTo>
                  <a:lnTo>
                    <a:pt x="529" y="302"/>
                  </a:lnTo>
                  <a:lnTo>
                    <a:pt x="534" y="306"/>
                  </a:lnTo>
                  <a:lnTo>
                    <a:pt x="541" y="309"/>
                  </a:lnTo>
                  <a:lnTo>
                    <a:pt x="549" y="313"/>
                  </a:lnTo>
                  <a:lnTo>
                    <a:pt x="566" y="315"/>
                  </a:lnTo>
                  <a:lnTo>
                    <a:pt x="576" y="313"/>
                  </a:lnTo>
                  <a:lnTo>
                    <a:pt x="581" y="306"/>
                  </a:lnTo>
                  <a:lnTo>
                    <a:pt x="581" y="294"/>
                  </a:lnTo>
                  <a:lnTo>
                    <a:pt x="586" y="294"/>
                  </a:lnTo>
                  <a:lnTo>
                    <a:pt x="586" y="283"/>
                  </a:lnTo>
                  <a:lnTo>
                    <a:pt x="597" y="279"/>
                  </a:lnTo>
                  <a:lnTo>
                    <a:pt x="609" y="281"/>
                  </a:lnTo>
                  <a:lnTo>
                    <a:pt x="612" y="283"/>
                  </a:lnTo>
                  <a:lnTo>
                    <a:pt x="617" y="279"/>
                  </a:lnTo>
                  <a:lnTo>
                    <a:pt x="624" y="283"/>
                  </a:lnTo>
                  <a:lnTo>
                    <a:pt x="634" y="283"/>
                  </a:lnTo>
                  <a:lnTo>
                    <a:pt x="642" y="283"/>
                  </a:lnTo>
                  <a:lnTo>
                    <a:pt x="644" y="289"/>
                  </a:lnTo>
                  <a:lnTo>
                    <a:pt x="649" y="289"/>
                  </a:lnTo>
                  <a:lnTo>
                    <a:pt x="654" y="285"/>
                  </a:lnTo>
                  <a:lnTo>
                    <a:pt x="647" y="283"/>
                  </a:lnTo>
                  <a:lnTo>
                    <a:pt x="652" y="281"/>
                  </a:lnTo>
                  <a:lnTo>
                    <a:pt x="662" y="281"/>
                  </a:lnTo>
                  <a:lnTo>
                    <a:pt x="667" y="283"/>
                  </a:lnTo>
                  <a:lnTo>
                    <a:pt x="669" y="281"/>
                  </a:lnTo>
                  <a:lnTo>
                    <a:pt x="669" y="276"/>
                  </a:lnTo>
                  <a:lnTo>
                    <a:pt x="659" y="274"/>
                  </a:lnTo>
                  <a:lnTo>
                    <a:pt x="652" y="276"/>
                  </a:lnTo>
                  <a:lnTo>
                    <a:pt x="644" y="279"/>
                  </a:lnTo>
                  <a:lnTo>
                    <a:pt x="642" y="274"/>
                  </a:lnTo>
                  <a:lnTo>
                    <a:pt x="639" y="264"/>
                  </a:lnTo>
                  <a:lnTo>
                    <a:pt x="639" y="257"/>
                  </a:lnTo>
                  <a:lnTo>
                    <a:pt x="647" y="259"/>
                  </a:lnTo>
                  <a:lnTo>
                    <a:pt x="649" y="257"/>
                  </a:lnTo>
                  <a:lnTo>
                    <a:pt x="649" y="253"/>
                  </a:lnTo>
                  <a:lnTo>
                    <a:pt x="654" y="253"/>
                  </a:lnTo>
                  <a:lnTo>
                    <a:pt x="662" y="259"/>
                  </a:lnTo>
                  <a:lnTo>
                    <a:pt x="664" y="259"/>
                  </a:lnTo>
                  <a:lnTo>
                    <a:pt x="667" y="253"/>
                  </a:lnTo>
                  <a:lnTo>
                    <a:pt x="674" y="249"/>
                  </a:lnTo>
                  <a:lnTo>
                    <a:pt x="672" y="244"/>
                  </a:lnTo>
                  <a:lnTo>
                    <a:pt x="667" y="242"/>
                  </a:lnTo>
                  <a:lnTo>
                    <a:pt x="659" y="234"/>
                  </a:lnTo>
                  <a:lnTo>
                    <a:pt x="652" y="229"/>
                  </a:lnTo>
                  <a:lnTo>
                    <a:pt x="647" y="229"/>
                  </a:lnTo>
                  <a:lnTo>
                    <a:pt x="649" y="225"/>
                  </a:lnTo>
                  <a:lnTo>
                    <a:pt x="649" y="219"/>
                  </a:lnTo>
                  <a:lnTo>
                    <a:pt x="649" y="214"/>
                  </a:lnTo>
                  <a:lnTo>
                    <a:pt x="654" y="210"/>
                  </a:lnTo>
                  <a:lnTo>
                    <a:pt x="649" y="208"/>
                  </a:lnTo>
                  <a:lnTo>
                    <a:pt x="644" y="212"/>
                  </a:lnTo>
                  <a:lnTo>
                    <a:pt x="642" y="214"/>
                  </a:lnTo>
                  <a:lnTo>
                    <a:pt x="637" y="219"/>
                  </a:lnTo>
                  <a:lnTo>
                    <a:pt x="629" y="219"/>
                  </a:lnTo>
                  <a:lnTo>
                    <a:pt x="629" y="214"/>
                  </a:lnTo>
                  <a:lnTo>
                    <a:pt x="629" y="206"/>
                  </a:lnTo>
                  <a:lnTo>
                    <a:pt x="629" y="199"/>
                  </a:lnTo>
                  <a:lnTo>
                    <a:pt x="632" y="195"/>
                  </a:lnTo>
                  <a:lnTo>
                    <a:pt x="639" y="193"/>
                  </a:lnTo>
                  <a:lnTo>
                    <a:pt x="644" y="191"/>
                  </a:lnTo>
                  <a:lnTo>
                    <a:pt x="652" y="182"/>
                  </a:lnTo>
                  <a:lnTo>
                    <a:pt x="649" y="180"/>
                  </a:lnTo>
                  <a:lnTo>
                    <a:pt x="647" y="174"/>
                  </a:lnTo>
                  <a:lnTo>
                    <a:pt x="642" y="172"/>
                  </a:lnTo>
                  <a:lnTo>
                    <a:pt x="634" y="167"/>
                  </a:lnTo>
                  <a:lnTo>
                    <a:pt x="639" y="161"/>
                  </a:lnTo>
                  <a:lnTo>
                    <a:pt x="647" y="159"/>
                  </a:lnTo>
                  <a:lnTo>
                    <a:pt x="659" y="159"/>
                  </a:lnTo>
                  <a:lnTo>
                    <a:pt x="677" y="152"/>
                  </a:lnTo>
                  <a:lnTo>
                    <a:pt x="697" y="142"/>
                  </a:lnTo>
                  <a:lnTo>
                    <a:pt x="715" y="133"/>
                  </a:lnTo>
                  <a:lnTo>
                    <a:pt x="732" y="125"/>
                  </a:lnTo>
                  <a:lnTo>
                    <a:pt x="745" y="120"/>
                  </a:lnTo>
                  <a:lnTo>
                    <a:pt x="755" y="120"/>
                  </a:lnTo>
                  <a:lnTo>
                    <a:pt x="745" y="127"/>
                  </a:lnTo>
                  <a:lnTo>
                    <a:pt x="737" y="137"/>
                  </a:lnTo>
                  <a:lnTo>
                    <a:pt x="730" y="140"/>
                  </a:lnTo>
                  <a:lnTo>
                    <a:pt x="722" y="140"/>
                  </a:lnTo>
                  <a:lnTo>
                    <a:pt x="720" y="146"/>
                  </a:lnTo>
                  <a:lnTo>
                    <a:pt x="722" y="152"/>
                  </a:lnTo>
                  <a:lnTo>
                    <a:pt x="720" y="157"/>
                  </a:lnTo>
                  <a:lnTo>
                    <a:pt x="722" y="161"/>
                  </a:lnTo>
                  <a:lnTo>
                    <a:pt x="730" y="157"/>
                  </a:lnTo>
                  <a:lnTo>
                    <a:pt x="732" y="144"/>
                  </a:lnTo>
                  <a:lnTo>
                    <a:pt x="740" y="137"/>
                  </a:lnTo>
                  <a:lnTo>
                    <a:pt x="752" y="129"/>
                  </a:lnTo>
                  <a:lnTo>
                    <a:pt x="760" y="127"/>
                  </a:lnTo>
                  <a:lnTo>
                    <a:pt x="762" y="135"/>
                  </a:lnTo>
                  <a:lnTo>
                    <a:pt x="762" y="146"/>
                  </a:lnTo>
                  <a:lnTo>
                    <a:pt x="762" y="154"/>
                  </a:lnTo>
                  <a:lnTo>
                    <a:pt x="757" y="148"/>
                  </a:lnTo>
                  <a:lnTo>
                    <a:pt x="757" y="140"/>
                  </a:lnTo>
                  <a:lnTo>
                    <a:pt x="752" y="144"/>
                  </a:lnTo>
                  <a:lnTo>
                    <a:pt x="747" y="140"/>
                  </a:lnTo>
                  <a:lnTo>
                    <a:pt x="742" y="142"/>
                  </a:lnTo>
                  <a:lnTo>
                    <a:pt x="747" y="150"/>
                  </a:lnTo>
                  <a:lnTo>
                    <a:pt x="755" y="152"/>
                  </a:lnTo>
                  <a:lnTo>
                    <a:pt x="757" y="157"/>
                  </a:lnTo>
                  <a:lnTo>
                    <a:pt x="755" y="161"/>
                  </a:lnTo>
                  <a:lnTo>
                    <a:pt x="745" y="163"/>
                  </a:lnTo>
                  <a:lnTo>
                    <a:pt x="745" y="167"/>
                  </a:lnTo>
                  <a:lnTo>
                    <a:pt x="752" y="169"/>
                  </a:lnTo>
                  <a:lnTo>
                    <a:pt x="755" y="178"/>
                  </a:lnTo>
                  <a:lnTo>
                    <a:pt x="762" y="174"/>
                  </a:lnTo>
                  <a:lnTo>
                    <a:pt x="768" y="165"/>
                  </a:lnTo>
                  <a:lnTo>
                    <a:pt x="768" y="150"/>
                  </a:lnTo>
                  <a:lnTo>
                    <a:pt x="768" y="135"/>
                  </a:lnTo>
                  <a:lnTo>
                    <a:pt x="765" y="127"/>
                  </a:lnTo>
                  <a:lnTo>
                    <a:pt x="765" y="116"/>
                  </a:lnTo>
                  <a:lnTo>
                    <a:pt x="783" y="105"/>
                  </a:lnTo>
                  <a:lnTo>
                    <a:pt x="798" y="99"/>
                  </a:lnTo>
                  <a:lnTo>
                    <a:pt x="818" y="95"/>
                  </a:lnTo>
                  <a:lnTo>
                    <a:pt x="828" y="97"/>
                  </a:lnTo>
                  <a:lnTo>
                    <a:pt x="830" y="101"/>
                  </a:lnTo>
                  <a:lnTo>
                    <a:pt x="828" y="112"/>
                  </a:lnTo>
                  <a:lnTo>
                    <a:pt x="823" y="112"/>
                  </a:lnTo>
                  <a:lnTo>
                    <a:pt x="818" y="110"/>
                  </a:lnTo>
                  <a:lnTo>
                    <a:pt x="818" y="118"/>
                  </a:lnTo>
                  <a:lnTo>
                    <a:pt x="820" y="125"/>
                  </a:lnTo>
                  <a:lnTo>
                    <a:pt x="830" y="118"/>
                  </a:lnTo>
                  <a:lnTo>
                    <a:pt x="838" y="110"/>
                  </a:lnTo>
                  <a:lnTo>
                    <a:pt x="843" y="114"/>
                  </a:lnTo>
                  <a:lnTo>
                    <a:pt x="843" y="120"/>
                  </a:lnTo>
                  <a:lnTo>
                    <a:pt x="851" y="114"/>
                  </a:lnTo>
                  <a:lnTo>
                    <a:pt x="856" y="110"/>
                  </a:lnTo>
                  <a:lnTo>
                    <a:pt x="861" y="118"/>
                  </a:lnTo>
                  <a:lnTo>
                    <a:pt x="866" y="116"/>
                  </a:lnTo>
                  <a:lnTo>
                    <a:pt x="868" y="107"/>
                  </a:lnTo>
                  <a:lnTo>
                    <a:pt x="873" y="103"/>
                  </a:lnTo>
                  <a:lnTo>
                    <a:pt x="891" y="110"/>
                  </a:lnTo>
                  <a:lnTo>
                    <a:pt x="903" y="112"/>
                  </a:lnTo>
                  <a:lnTo>
                    <a:pt x="898" y="116"/>
                  </a:lnTo>
                  <a:lnTo>
                    <a:pt x="898" y="120"/>
                  </a:lnTo>
                  <a:lnTo>
                    <a:pt x="908" y="116"/>
                  </a:lnTo>
                  <a:lnTo>
                    <a:pt x="923" y="110"/>
                  </a:lnTo>
                  <a:lnTo>
                    <a:pt x="926" y="103"/>
                  </a:lnTo>
                  <a:lnTo>
                    <a:pt x="928" y="95"/>
                  </a:lnTo>
                  <a:lnTo>
                    <a:pt x="936" y="92"/>
                  </a:lnTo>
                  <a:lnTo>
                    <a:pt x="941" y="84"/>
                  </a:lnTo>
                  <a:lnTo>
                    <a:pt x="946" y="67"/>
                  </a:lnTo>
                  <a:lnTo>
                    <a:pt x="956" y="54"/>
                  </a:lnTo>
                  <a:lnTo>
                    <a:pt x="964" y="45"/>
                  </a:lnTo>
                  <a:lnTo>
                    <a:pt x="976" y="35"/>
                  </a:lnTo>
                  <a:lnTo>
                    <a:pt x="984" y="26"/>
                  </a:lnTo>
                  <a:lnTo>
                    <a:pt x="1004" y="18"/>
                  </a:lnTo>
                  <a:lnTo>
                    <a:pt x="1019" y="11"/>
                  </a:lnTo>
                  <a:lnTo>
                    <a:pt x="1034" y="11"/>
                  </a:lnTo>
                  <a:lnTo>
                    <a:pt x="1047" y="13"/>
                  </a:lnTo>
                  <a:lnTo>
                    <a:pt x="1052" y="15"/>
                  </a:lnTo>
                  <a:lnTo>
                    <a:pt x="1059" y="18"/>
                  </a:lnTo>
                  <a:lnTo>
                    <a:pt x="1064" y="24"/>
                  </a:lnTo>
                  <a:lnTo>
                    <a:pt x="1067" y="28"/>
                  </a:lnTo>
                  <a:lnTo>
                    <a:pt x="1072" y="35"/>
                  </a:lnTo>
                  <a:lnTo>
                    <a:pt x="1072" y="39"/>
                  </a:lnTo>
                  <a:lnTo>
                    <a:pt x="1077" y="41"/>
                  </a:lnTo>
                  <a:lnTo>
                    <a:pt x="1084" y="41"/>
                  </a:lnTo>
                  <a:lnTo>
                    <a:pt x="1094" y="37"/>
                  </a:lnTo>
                  <a:lnTo>
                    <a:pt x="1107" y="33"/>
                  </a:lnTo>
                  <a:lnTo>
                    <a:pt x="1117" y="39"/>
                  </a:lnTo>
                  <a:lnTo>
                    <a:pt x="1122" y="37"/>
                  </a:lnTo>
                  <a:lnTo>
                    <a:pt x="1120" y="33"/>
                  </a:lnTo>
                  <a:lnTo>
                    <a:pt x="1120" y="26"/>
                  </a:lnTo>
                  <a:lnTo>
                    <a:pt x="1127" y="28"/>
                  </a:lnTo>
                  <a:lnTo>
                    <a:pt x="1130" y="26"/>
                  </a:lnTo>
                  <a:lnTo>
                    <a:pt x="1127" y="18"/>
                  </a:lnTo>
                  <a:lnTo>
                    <a:pt x="1125" y="11"/>
                  </a:lnTo>
                  <a:lnTo>
                    <a:pt x="1127" y="0"/>
                  </a:lnTo>
                  <a:lnTo>
                    <a:pt x="1132" y="7"/>
                  </a:lnTo>
                  <a:lnTo>
                    <a:pt x="1135" y="18"/>
                  </a:lnTo>
                  <a:lnTo>
                    <a:pt x="1145" y="13"/>
                  </a:lnTo>
                  <a:lnTo>
                    <a:pt x="1152" y="15"/>
                  </a:lnTo>
                  <a:lnTo>
                    <a:pt x="1155" y="24"/>
                  </a:lnTo>
                  <a:lnTo>
                    <a:pt x="1170" y="26"/>
                  </a:lnTo>
                  <a:lnTo>
                    <a:pt x="1172" y="35"/>
                  </a:lnTo>
                  <a:lnTo>
                    <a:pt x="1180" y="39"/>
                  </a:lnTo>
                  <a:lnTo>
                    <a:pt x="1190" y="39"/>
                  </a:lnTo>
                  <a:lnTo>
                    <a:pt x="1195" y="47"/>
                  </a:lnTo>
                  <a:lnTo>
                    <a:pt x="1185" y="54"/>
                  </a:lnTo>
                  <a:lnTo>
                    <a:pt x="1175" y="67"/>
                  </a:lnTo>
                  <a:lnTo>
                    <a:pt x="1175" y="77"/>
                  </a:lnTo>
                  <a:lnTo>
                    <a:pt x="1175" y="90"/>
                  </a:lnTo>
                  <a:lnTo>
                    <a:pt x="1165" y="101"/>
                  </a:lnTo>
                  <a:lnTo>
                    <a:pt x="1167" y="107"/>
                  </a:lnTo>
                  <a:lnTo>
                    <a:pt x="1157" y="114"/>
                  </a:lnTo>
                  <a:lnTo>
                    <a:pt x="1150" y="129"/>
                  </a:lnTo>
                  <a:lnTo>
                    <a:pt x="1147" y="137"/>
                  </a:lnTo>
                  <a:lnTo>
                    <a:pt x="1150" y="146"/>
                  </a:lnTo>
                  <a:lnTo>
                    <a:pt x="1157" y="148"/>
                  </a:lnTo>
                  <a:lnTo>
                    <a:pt x="1152" y="161"/>
                  </a:lnTo>
                  <a:lnTo>
                    <a:pt x="1162" y="169"/>
                  </a:lnTo>
                  <a:lnTo>
                    <a:pt x="1177" y="172"/>
                  </a:lnTo>
                  <a:lnTo>
                    <a:pt x="1198" y="169"/>
                  </a:lnTo>
                  <a:lnTo>
                    <a:pt x="1213" y="169"/>
                  </a:lnTo>
                  <a:lnTo>
                    <a:pt x="1220" y="180"/>
                  </a:lnTo>
                  <a:lnTo>
                    <a:pt x="1223" y="193"/>
                  </a:lnTo>
                  <a:lnTo>
                    <a:pt x="1230" y="199"/>
                  </a:lnTo>
                  <a:lnTo>
                    <a:pt x="1238" y="202"/>
                  </a:lnTo>
                  <a:lnTo>
                    <a:pt x="1245" y="208"/>
                  </a:lnTo>
                  <a:lnTo>
                    <a:pt x="1238" y="221"/>
                  </a:lnTo>
                  <a:lnTo>
                    <a:pt x="1238" y="242"/>
                  </a:lnTo>
                  <a:lnTo>
                    <a:pt x="1215" y="242"/>
                  </a:lnTo>
                  <a:lnTo>
                    <a:pt x="1213" y="249"/>
                  </a:lnTo>
                  <a:lnTo>
                    <a:pt x="1213" y="255"/>
                  </a:lnTo>
                  <a:lnTo>
                    <a:pt x="1208" y="257"/>
                  </a:lnTo>
                  <a:lnTo>
                    <a:pt x="1195" y="268"/>
                  </a:lnTo>
                  <a:lnTo>
                    <a:pt x="1185" y="268"/>
                  </a:lnTo>
                  <a:lnTo>
                    <a:pt x="1185" y="279"/>
                  </a:lnTo>
                  <a:lnTo>
                    <a:pt x="1172" y="281"/>
                  </a:lnTo>
                  <a:lnTo>
                    <a:pt x="1172" y="285"/>
                  </a:lnTo>
                  <a:lnTo>
                    <a:pt x="1175" y="289"/>
                  </a:lnTo>
                  <a:lnTo>
                    <a:pt x="1185" y="294"/>
                  </a:lnTo>
                  <a:lnTo>
                    <a:pt x="1185" y="304"/>
                  </a:lnTo>
                  <a:lnTo>
                    <a:pt x="1175" y="309"/>
                  </a:lnTo>
                  <a:lnTo>
                    <a:pt x="1172" y="315"/>
                  </a:lnTo>
                  <a:lnTo>
                    <a:pt x="1190" y="328"/>
                  </a:lnTo>
                  <a:lnTo>
                    <a:pt x="1195" y="330"/>
                  </a:lnTo>
                  <a:lnTo>
                    <a:pt x="1195" y="336"/>
                  </a:lnTo>
                  <a:lnTo>
                    <a:pt x="1188" y="345"/>
                  </a:lnTo>
                  <a:lnTo>
                    <a:pt x="1183" y="351"/>
                  </a:lnTo>
                  <a:lnTo>
                    <a:pt x="1183" y="360"/>
                  </a:lnTo>
                  <a:lnTo>
                    <a:pt x="1188" y="369"/>
                  </a:lnTo>
                  <a:lnTo>
                    <a:pt x="1203" y="377"/>
                  </a:lnTo>
                  <a:lnTo>
                    <a:pt x="1210" y="383"/>
                  </a:lnTo>
                  <a:lnTo>
                    <a:pt x="1210" y="396"/>
                  </a:lnTo>
                  <a:lnTo>
                    <a:pt x="1215" y="403"/>
                  </a:lnTo>
                  <a:lnTo>
                    <a:pt x="1215" y="409"/>
                  </a:lnTo>
                  <a:lnTo>
                    <a:pt x="1205" y="409"/>
                  </a:lnTo>
                  <a:lnTo>
                    <a:pt x="1200" y="433"/>
                  </a:lnTo>
                  <a:lnTo>
                    <a:pt x="1193" y="433"/>
                  </a:lnTo>
                  <a:lnTo>
                    <a:pt x="1188" y="439"/>
                  </a:lnTo>
                  <a:lnTo>
                    <a:pt x="1188" y="448"/>
                  </a:lnTo>
                  <a:lnTo>
                    <a:pt x="1183" y="454"/>
                  </a:lnTo>
                  <a:lnTo>
                    <a:pt x="1172" y="450"/>
                  </a:lnTo>
                  <a:lnTo>
                    <a:pt x="1172" y="443"/>
                  </a:lnTo>
                  <a:lnTo>
                    <a:pt x="1162" y="443"/>
                  </a:lnTo>
                  <a:lnTo>
                    <a:pt x="1157" y="448"/>
                  </a:lnTo>
                  <a:lnTo>
                    <a:pt x="1157" y="456"/>
                  </a:lnTo>
                  <a:lnTo>
                    <a:pt x="1152" y="461"/>
                  </a:lnTo>
                  <a:lnTo>
                    <a:pt x="1142" y="463"/>
                  </a:lnTo>
                  <a:lnTo>
                    <a:pt x="1140" y="469"/>
                  </a:lnTo>
                  <a:lnTo>
                    <a:pt x="1130" y="469"/>
                  </a:lnTo>
                  <a:lnTo>
                    <a:pt x="1125" y="469"/>
                  </a:lnTo>
                  <a:lnTo>
                    <a:pt x="1125" y="473"/>
                  </a:lnTo>
                  <a:lnTo>
                    <a:pt x="1130" y="478"/>
                  </a:lnTo>
                  <a:lnTo>
                    <a:pt x="1140" y="480"/>
                  </a:lnTo>
                  <a:lnTo>
                    <a:pt x="1142" y="493"/>
                  </a:lnTo>
                  <a:lnTo>
                    <a:pt x="1145" y="501"/>
                  </a:lnTo>
                  <a:lnTo>
                    <a:pt x="1140" y="505"/>
                  </a:lnTo>
                  <a:lnTo>
                    <a:pt x="1135" y="505"/>
                  </a:lnTo>
                  <a:lnTo>
                    <a:pt x="1130" y="499"/>
                  </a:lnTo>
                  <a:lnTo>
                    <a:pt x="1122" y="501"/>
                  </a:lnTo>
                  <a:lnTo>
                    <a:pt x="1122" y="512"/>
                  </a:lnTo>
                  <a:lnTo>
                    <a:pt x="1112" y="512"/>
                  </a:lnTo>
                  <a:lnTo>
                    <a:pt x="1102" y="514"/>
                  </a:lnTo>
                  <a:lnTo>
                    <a:pt x="1097" y="523"/>
                  </a:lnTo>
                  <a:lnTo>
                    <a:pt x="1100" y="531"/>
                  </a:lnTo>
                  <a:lnTo>
                    <a:pt x="1105" y="538"/>
                  </a:lnTo>
                  <a:lnTo>
                    <a:pt x="1100" y="548"/>
                  </a:lnTo>
                  <a:lnTo>
                    <a:pt x="1097" y="555"/>
                  </a:lnTo>
                  <a:lnTo>
                    <a:pt x="1107" y="565"/>
                  </a:lnTo>
                  <a:lnTo>
                    <a:pt x="1115" y="585"/>
                  </a:lnTo>
                  <a:lnTo>
                    <a:pt x="1122" y="595"/>
                  </a:lnTo>
                  <a:lnTo>
                    <a:pt x="1130" y="602"/>
                  </a:lnTo>
                  <a:lnTo>
                    <a:pt x="1130" y="608"/>
                  </a:lnTo>
                  <a:lnTo>
                    <a:pt x="1142" y="619"/>
                  </a:lnTo>
                  <a:lnTo>
                    <a:pt x="1140" y="625"/>
                  </a:lnTo>
                  <a:lnTo>
                    <a:pt x="1147" y="634"/>
                  </a:lnTo>
                  <a:lnTo>
                    <a:pt x="1147" y="649"/>
                  </a:lnTo>
                  <a:lnTo>
                    <a:pt x="1145" y="657"/>
                  </a:lnTo>
                  <a:lnTo>
                    <a:pt x="1145" y="666"/>
                  </a:lnTo>
                  <a:lnTo>
                    <a:pt x="1145" y="675"/>
                  </a:lnTo>
                  <a:lnTo>
                    <a:pt x="1140" y="677"/>
                  </a:lnTo>
                  <a:lnTo>
                    <a:pt x="1135" y="672"/>
                  </a:lnTo>
                  <a:lnTo>
                    <a:pt x="1130" y="666"/>
                  </a:lnTo>
                  <a:lnTo>
                    <a:pt x="1125" y="668"/>
                  </a:lnTo>
                  <a:lnTo>
                    <a:pt x="1127" y="677"/>
                  </a:lnTo>
                  <a:lnTo>
                    <a:pt x="1122" y="681"/>
                  </a:lnTo>
                  <a:lnTo>
                    <a:pt x="1115" y="672"/>
                  </a:lnTo>
                  <a:lnTo>
                    <a:pt x="1102" y="679"/>
                  </a:lnTo>
                  <a:lnTo>
                    <a:pt x="1110" y="690"/>
                  </a:lnTo>
                  <a:lnTo>
                    <a:pt x="1102" y="696"/>
                  </a:lnTo>
                  <a:lnTo>
                    <a:pt x="1092" y="702"/>
                  </a:lnTo>
                  <a:lnTo>
                    <a:pt x="1084" y="696"/>
                  </a:lnTo>
                  <a:lnTo>
                    <a:pt x="1072" y="702"/>
                  </a:lnTo>
                  <a:lnTo>
                    <a:pt x="1059" y="700"/>
                  </a:lnTo>
                  <a:lnTo>
                    <a:pt x="1052" y="698"/>
                  </a:lnTo>
                  <a:lnTo>
                    <a:pt x="1044" y="705"/>
                  </a:lnTo>
                  <a:lnTo>
                    <a:pt x="1037" y="702"/>
                  </a:lnTo>
                  <a:lnTo>
                    <a:pt x="1032" y="698"/>
                  </a:lnTo>
                  <a:lnTo>
                    <a:pt x="1029" y="702"/>
                  </a:lnTo>
                  <a:lnTo>
                    <a:pt x="1032" y="709"/>
                  </a:lnTo>
                  <a:lnTo>
                    <a:pt x="1027" y="719"/>
                  </a:lnTo>
                  <a:lnTo>
                    <a:pt x="1034" y="739"/>
                  </a:lnTo>
                  <a:lnTo>
                    <a:pt x="1039" y="743"/>
                  </a:lnTo>
                  <a:lnTo>
                    <a:pt x="1037" y="760"/>
                  </a:lnTo>
                  <a:lnTo>
                    <a:pt x="1034" y="773"/>
                  </a:lnTo>
                  <a:lnTo>
                    <a:pt x="1029" y="782"/>
                  </a:lnTo>
                  <a:lnTo>
                    <a:pt x="1029" y="792"/>
                  </a:lnTo>
                  <a:lnTo>
                    <a:pt x="1024" y="801"/>
                  </a:lnTo>
                  <a:lnTo>
                    <a:pt x="1022" y="816"/>
                  </a:lnTo>
                  <a:lnTo>
                    <a:pt x="1024" y="833"/>
                  </a:lnTo>
                  <a:lnTo>
                    <a:pt x="1037" y="844"/>
                  </a:lnTo>
                  <a:lnTo>
                    <a:pt x="1042" y="861"/>
                  </a:lnTo>
                  <a:lnTo>
                    <a:pt x="1049" y="871"/>
                  </a:lnTo>
                  <a:lnTo>
                    <a:pt x="1059" y="876"/>
                  </a:lnTo>
                  <a:lnTo>
                    <a:pt x="1062" y="886"/>
                  </a:lnTo>
                  <a:lnTo>
                    <a:pt x="1059" y="893"/>
                  </a:lnTo>
                  <a:lnTo>
                    <a:pt x="1054" y="897"/>
                  </a:lnTo>
                  <a:lnTo>
                    <a:pt x="1054" y="914"/>
                  </a:lnTo>
                  <a:lnTo>
                    <a:pt x="1049" y="923"/>
                  </a:lnTo>
                  <a:lnTo>
                    <a:pt x="1037" y="934"/>
                  </a:lnTo>
                  <a:lnTo>
                    <a:pt x="1027" y="934"/>
                  </a:lnTo>
                  <a:lnTo>
                    <a:pt x="1022" y="940"/>
                  </a:lnTo>
                  <a:lnTo>
                    <a:pt x="1011" y="938"/>
                  </a:lnTo>
                  <a:lnTo>
                    <a:pt x="1004" y="940"/>
                  </a:lnTo>
                  <a:lnTo>
                    <a:pt x="1001" y="951"/>
                  </a:lnTo>
                  <a:lnTo>
                    <a:pt x="1001" y="961"/>
                  </a:lnTo>
                  <a:lnTo>
                    <a:pt x="1001" y="968"/>
                  </a:lnTo>
                  <a:lnTo>
                    <a:pt x="996" y="970"/>
                  </a:lnTo>
                  <a:lnTo>
                    <a:pt x="984" y="974"/>
                  </a:lnTo>
                  <a:lnTo>
                    <a:pt x="976" y="976"/>
                  </a:lnTo>
                  <a:lnTo>
                    <a:pt x="971" y="985"/>
                  </a:lnTo>
                  <a:lnTo>
                    <a:pt x="961" y="983"/>
                  </a:lnTo>
                  <a:lnTo>
                    <a:pt x="954" y="989"/>
                  </a:lnTo>
                  <a:lnTo>
                    <a:pt x="944" y="989"/>
                  </a:lnTo>
                  <a:lnTo>
                    <a:pt x="936" y="993"/>
                  </a:lnTo>
                  <a:lnTo>
                    <a:pt x="931" y="1006"/>
                  </a:lnTo>
                  <a:lnTo>
                    <a:pt x="936" y="1017"/>
                  </a:lnTo>
                  <a:lnTo>
                    <a:pt x="934" y="1021"/>
                  </a:lnTo>
                  <a:lnTo>
                    <a:pt x="926" y="1026"/>
                  </a:lnTo>
                  <a:lnTo>
                    <a:pt x="936" y="1051"/>
                  </a:lnTo>
                  <a:lnTo>
                    <a:pt x="926" y="1053"/>
                  </a:lnTo>
                  <a:lnTo>
                    <a:pt x="926" y="1058"/>
                  </a:lnTo>
                  <a:lnTo>
                    <a:pt x="936" y="1064"/>
                  </a:lnTo>
                  <a:lnTo>
                    <a:pt x="934" y="1068"/>
                  </a:lnTo>
                  <a:lnTo>
                    <a:pt x="936" y="1073"/>
                  </a:lnTo>
                  <a:lnTo>
                    <a:pt x="936" y="1077"/>
                  </a:lnTo>
                  <a:lnTo>
                    <a:pt x="921" y="1077"/>
                  </a:lnTo>
                  <a:lnTo>
                    <a:pt x="918" y="1079"/>
                  </a:lnTo>
                  <a:lnTo>
                    <a:pt x="921" y="1083"/>
                  </a:lnTo>
                  <a:lnTo>
                    <a:pt x="936" y="1090"/>
                  </a:lnTo>
                  <a:lnTo>
                    <a:pt x="941" y="1096"/>
                  </a:lnTo>
                  <a:lnTo>
                    <a:pt x="949" y="1098"/>
                  </a:lnTo>
                  <a:lnTo>
                    <a:pt x="946" y="1109"/>
                  </a:lnTo>
                  <a:lnTo>
                    <a:pt x="941" y="1124"/>
                  </a:lnTo>
                  <a:lnTo>
                    <a:pt x="941" y="1137"/>
                  </a:lnTo>
                  <a:lnTo>
                    <a:pt x="951" y="1139"/>
                  </a:lnTo>
                  <a:lnTo>
                    <a:pt x="961" y="1145"/>
                  </a:lnTo>
                  <a:lnTo>
                    <a:pt x="966" y="1152"/>
                  </a:lnTo>
                  <a:lnTo>
                    <a:pt x="969" y="1160"/>
                  </a:lnTo>
                  <a:lnTo>
                    <a:pt x="964" y="1169"/>
                  </a:lnTo>
                  <a:lnTo>
                    <a:pt x="959" y="1173"/>
                  </a:lnTo>
                  <a:lnTo>
                    <a:pt x="959" y="1184"/>
                  </a:lnTo>
                  <a:lnTo>
                    <a:pt x="961" y="1190"/>
                  </a:lnTo>
                  <a:lnTo>
                    <a:pt x="956" y="1201"/>
                  </a:lnTo>
                  <a:lnTo>
                    <a:pt x="956" y="1210"/>
                  </a:lnTo>
                  <a:lnTo>
                    <a:pt x="969" y="1222"/>
                  </a:lnTo>
                  <a:lnTo>
                    <a:pt x="941" y="1233"/>
                  </a:lnTo>
                  <a:lnTo>
                    <a:pt x="921" y="1240"/>
                  </a:lnTo>
                  <a:lnTo>
                    <a:pt x="901" y="1250"/>
                  </a:lnTo>
                  <a:lnTo>
                    <a:pt x="903" y="1261"/>
                  </a:lnTo>
                  <a:lnTo>
                    <a:pt x="906" y="1267"/>
                  </a:lnTo>
                  <a:lnTo>
                    <a:pt x="901" y="1272"/>
                  </a:lnTo>
                  <a:lnTo>
                    <a:pt x="878" y="1274"/>
                  </a:lnTo>
                  <a:lnTo>
                    <a:pt x="866" y="1278"/>
                  </a:lnTo>
                  <a:lnTo>
                    <a:pt x="861" y="1274"/>
                  </a:lnTo>
                  <a:lnTo>
                    <a:pt x="856" y="1274"/>
                  </a:lnTo>
                  <a:lnTo>
                    <a:pt x="858" y="1285"/>
                  </a:lnTo>
                  <a:lnTo>
                    <a:pt x="848" y="1285"/>
                  </a:lnTo>
                  <a:lnTo>
                    <a:pt x="845" y="1282"/>
                  </a:lnTo>
                  <a:lnTo>
                    <a:pt x="838" y="1285"/>
                  </a:lnTo>
                  <a:lnTo>
                    <a:pt x="833" y="1289"/>
                  </a:lnTo>
                  <a:lnTo>
                    <a:pt x="825" y="1289"/>
                  </a:lnTo>
                  <a:lnTo>
                    <a:pt x="818" y="1295"/>
                  </a:lnTo>
                  <a:lnTo>
                    <a:pt x="805" y="1299"/>
                  </a:lnTo>
                  <a:lnTo>
                    <a:pt x="803" y="1293"/>
                  </a:lnTo>
                  <a:lnTo>
                    <a:pt x="798" y="1289"/>
                  </a:lnTo>
                  <a:lnTo>
                    <a:pt x="790" y="1291"/>
                  </a:lnTo>
                  <a:lnTo>
                    <a:pt x="785" y="1293"/>
                  </a:lnTo>
                  <a:lnTo>
                    <a:pt x="768" y="1293"/>
                  </a:lnTo>
                  <a:lnTo>
                    <a:pt x="752" y="1299"/>
                  </a:lnTo>
                  <a:lnTo>
                    <a:pt x="742" y="1302"/>
                  </a:lnTo>
                  <a:lnTo>
                    <a:pt x="735" y="1297"/>
                  </a:lnTo>
                  <a:lnTo>
                    <a:pt x="725" y="1289"/>
                  </a:lnTo>
                  <a:lnTo>
                    <a:pt x="712" y="1280"/>
                  </a:lnTo>
                  <a:lnTo>
                    <a:pt x="702" y="1280"/>
                  </a:lnTo>
                  <a:lnTo>
                    <a:pt x="690" y="1282"/>
                  </a:lnTo>
                  <a:lnTo>
                    <a:pt x="677" y="1282"/>
                  </a:lnTo>
                  <a:lnTo>
                    <a:pt x="669" y="1282"/>
                  </a:lnTo>
                  <a:lnTo>
                    <a:pt x="667" y="1291"/>
                  </a:lnTo>
                  <a:lnTo>
                    <a:pt x="659" y="1291"/>
                  </a:lnTo>
                  <a:lnTo>
                    <a:pt x="647" y="1285"/>
                  </a:lnTo>
                  <a:lnTo>
                    <a:pt x="639" y="1278"/>
                  </a:lnTo>
                  <a:lnTo>
                    <a:pt x="629" y="1285"/>
                  </a:lnTo>
                  <a:lnTo>
                    <a:pt x="622" y="1282"/>
                  </a:lnTo>
                  <a:lnTo>
                    <a:pt x="614" y="1274"/>
                  </a:lnTo>
                  <a:lnTo>
                    <a:pt x="604" y="1276"/>
                  </a:lnTo>
                  <a:lnTo>
                    <a:pt x="589" y="1278"/>
                  </a:lnTo>
                  <a:lnTo>
                    <a:pt x="574" y="1280"/>
                  </a:lnTo>
                  <a:lnTo>
                    <a:pt x="569" y="1287"/>
                  </a:lnTo>
                  <a:lnTo>
                    <a:pt x="566" y="1293"/>
                  </a:lnTo>
                  <a:lnTo>
                    <a:pt x="551" y="1289"/>
                  </a:lnTo>
                  <a:lnTo>
                    <a:pt x="539" y="1265"/>
                  </a:lnTo>
                  <a:lnTo>
                    <a:pt x="536" y="1255"/>
                  </a:lnTo>
                  <a:lnTo>
                    <a:pt x="529" y="1252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3" name="Freeform 93"/>
            <p:cNvSpPr>
              <a:spLocks noChangeAspect="1"/>
            </p:cNvSpPr>
            <p:nvPr/>
          </p:nvSpPr>
          <p:spPr bwMode="auto">
            <a:xfrm rot="-547267">
              <a:off x="3994" y="1386"/>
              <a:ext cx="242" cy="333"/>
            </a:xfrm>
            <a:custGeom>
              <a:avLst/>
              <a:gdLst>
                <a:gd name="T0" fmla="*/ 1 w 475"/>
                <a:gd name="T1" fmla="*/ 1 h 573"/>
                <a:gd name="T2" fmla="*/ 1 w 475"/>
                <a:gd name="T3" fmla="*/ 1 h 573"/>
                <a:gd name="T4" fmla="*/ 1 w 475"/>
                <a:gd name="T5" fmla="*/ 1 h 573"/>
                <a:gd name="T6" fmla="*/ 1 w 475"/>
                <a:gd name="T7" fmla="*/ 1 h 573"/>
                <a:gd name="T8" fmla="*/ 1 w 475"/>
                <a:gd name="T9" fmla="*/ 1 h 573"/>
                <a:gd name="T10" fmla="*/ 1 w 475"/>
                <a:gd name="T11" fmla="*/ 1 h 573"/>
                <a:gd name="T12" fmla="*/ 1 w 475"/>
                <a:gd name="T13" fmla="*/ 1 h 573"/>
                <a:gd name="T14" fmla="*/ 1 w 475"/>
                <a:gd name="T15" fmla="*/ 1 h 573"/>
                <a:gd name="T16" fmla="*/ 1 w 475"/>
                <a:gd name="T17" fmla="*/ 1 h 573"/>
                <a:gd name="T18" fmla="*/ 1 w 475"/>
                <a:gd name="T19" fmla="*/ 1 h 573"/>
                <a:gd name="T20" fmla="*/ 1 w 475"/>
                <a:gd name="T21" fmla="*/ 1 h 573"/>
                <a:gd name="T22" fmla="*/ 1 w 475"/>
                <a:gd name="T23" fmla="*/ 1 h 573"/>
                <a:gd name="T24" fmla="*/ 1 w 475"/>
                <a:gd name="T25" fmla="*/ 1 h 573"/>
                <a:gd name="T26" fmla="*/ 1 w 475"/>
                <a:gd name="T27" fmla="*/ 1 h 573"/>
                <a:gd name="T28" fmla="*/ 1 w 475"/>
                <a:gd name="T29" fmla="*/ 1 h 573"/>
                <a:gd name="T30" fmla="*/ 1 w 475"/>
                <a:gd name="T31" fmla="*/ 1 h 573"/>
                <a:gd name="T32" fmla="*/ 1 w 475"/>
                <a:gd name="T33" fmla="*/ 2 h 573"/>
                <a:gd name="T34" fmla="*/ 1 w 475"/>
                <a:gd name="T35" fmla="*/ 1 h 573"/>
                <a:gd name="T36" fmla="*/ 1 w 475"/>
                <a:gd name="T37" fmla="*/ 2 h 573"/>
                <a:gd name="T38" fmla="*/ 1 w 475"/>
                <a:gd name="T39" fmla="*/ 2 h 573"/>
                <a:gd name="T40" fmla="*/ 1 w 475"/>
                <a:gd name="T41" fmla="*/ 2 h 573"/>
                <a:gd name="T42" fmla="*/ 1 w 475"/>
                <a:gd name="T43" fmla="*/ 1 h 573"/>
                <a:gd name="T44" fmla="*/ 1 w 475"/>
                <a:gd name="T45" fmla="*/ 1 h 573"/>
                <a:gd name="T46" fmla="*/ 1 w 475"/>
                <a:gd name="T47" fmla="*/ 1 h 573"/>
                <a:gd name="T48" fmla="*/ 1 w 475"/>
                <a:gd name="T49" fmla="*/ 1 h 573"/>
                <a:gd name="T50" fmla="*/ 1 w 475"/>
                <a:gd name="T51" fmla="*/ 1 h 573"/>
                <a:gd name="T52" fmla="*/ 1 w 475"/>
                <a:gd name="T53" fmla="*/ 1 h 573"/>
                <a:gd name="T54" fmla="*/ 1 w 475"/>
                <a:gd name="T55" fmla="*/ 1 h 573"/>
                <a:gd name="T56" fmla="*/ 1 w 475"/>
                <a:gd name="T57" fmla="*/ 1 h 573"/>
                <a:gd name="T58" fmla="*/ 1 w 475"/>
                <a:gd name="T59" fmla="*/ 1 h 573"/>
                <a:gd name="T60" fmla="*/ 1 w 475"/>
                <a:gd name="T61" fmla="*/ 1 h 573"/>
                <a:gd name="T62" fmla="*/ 1 w 475"/>
                <a:gd name="T63" fmla="*/ 1 h 573"/>
                <a:gd name="T64" fmla="*/ 1 w 475"/>
                <a:gd name="T65" fmla="*/ 1 h 573"/>
                <a:gd name="T66" fmla="*/ 1 w 475"/>
                <a:gd name="T67" fmla="*/ 1 h 573"/>
                <a:gd name="T68" fmla="*/ 1 w 475"/>
                <a:gd name="T69" fmla="*/ 1 h 573"/>
                <a:gd name="T70" fmla="*/ 1 w 475"/>
                <a:gd name="T71" fmla="*/ 1 h 573"/>
                <a:gd name="T72" fmla="*/ 1 w 475"/>
                <a:gd name="T73" fmla="*/ 1 h 573"/>
                <a:gd name="T74" fmla="*/ 1 w 475"/>
                <a:gd name="T75" fmla="*/ 1 h 573"/>
                <a:gd name="T76" fmla="*/ 1 w 475"/>
                <a:gd name="T77" fmla="*/ 1 h 573"/>
                <a:gd name="T78" fmla="*/ 1 w 475"/>
                <a:gd name="T79" fmla="*/ 1 h 573"/>
                <a:gd name="T80" fmla="*/ 1 w 475"/>
                <a:gd name="T81" fmla="*/ 1 h 573"/>
                <a:gd name="T82" fmla="*/ 1 w 475"/>
                <a:gd name="T83" fmla="*/ 1 h 573"/>
                <a:gd name="T84" fmla="*/ 1 w 475"/>
                <a:gd name="T85" fmla="*/ 1 h 573"/>
                <a:gd name="T86" fmla="*/ 1 w 475"/>
                <a:gd name="T87" fmla="*/ 1 h 573"/>
                <a:gd name="T88" fmla="*/ 1 w 475"/>
                <a:gd name="T89" fmla="*/ 1 h 573"/>
                <a:gd name="T90" fmla="*/ 1 w 475"/>
                <a:gd name="T91" fmla="*/ 1 h 573"/>
                <a:gd name="T92" fmla="*/ 1 w 475"/>
                <a:gd name="T93" fmla="*/ 1 h 573"/>
                <a:gd name="T94" fmla="*/ 1 w 475"/>
                <a:gd name="T95" fmla="*/ 1 h 573"/>
                <a:gd name="T96" fmla="*/ 1 w 475"/>
                <a:gd name="T97" fmla="*/ 1 h 573"/>
                <a:gd name="T98" fmla="*/ 1 w 475"/>
                <a:gd name="T99" fmla="*/ 1 h 573"/>
                <a:gd name="T100" fmla="*/ 1 w 475"/>
                <a:gd name="T101" fmla="*/ 1 h 573"/>
                <a:gd name="T102" fmla="*/ 1 w 475"/>
                <a:gd name="T103" fmla="*/ 1 h 573"/>
                <a:gd name="T104" fmla="*/ 1 w 475"/>
                <a:gd name="T105" fmla="*/ 1 h 573"/>
                <a:gd name="T106" fmla="*/ 1 w 475"/>
                <a:gd name="T107" fmla="*/ 1 h 573"/>
                <a:gd name="T108" fmla="*/ 1 w 475"/>
                <a:gd name="T109" fmla="*/ 1 h 57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75"/>
                <a:gd name="T166" fmla="*/ 0 h 573"/>
                <a:gd name="T167" fmla="*/ 475 w 475"/>
                <a:gd name="T168" fmla="*/ 573 h 57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75" h="573">
                  <a:moveTo>
                    <a:pt x="141" y="28"/>
                  </a:moveTo>
                  <a:lnTo>
                    <a:pt x="148" y="34"/>
                  </a:lnTo>
                  <a:lnTo>
                    <a:pt x="141" y="47"/>
                  </a:lnTo>
                  <a:lnTo>
                    <a:pt x="141" y="68"/>
                  </a:lnTo>
                  <a:lnTo>
                    <a:pt x="118" y="68"/>
                  </a:lnTo>
                  <a:lnTo>
                    <a:pt x="116" y="75"/>
                  </a:lnTo>
                  <a:lnTo>
                    <a:pt x="116" y="81"/>
                  </a:lnTo>
                  <a:lnTo>
                    <a:pt x="111" y="83"/>
                  </a:lnTo>
                  <a:lnTo>
                    <a:pt x="98" y="94"/>
                  </a:lnTo>
                  <a:lnTo>
                    <a:pt x="88" y="94"/>
                  </a:lnTo>
                  <a:lnTo>
                    <a:pt x="88" y="105"/>
                  </a:lnTo>
                  <a:lnTo>
                    <a:pt x="75" y="107"/>
                  </a:lnTo>
                  <a:lnTo>
                    <a:pt x="75" y="111"/>
                  </a:lnTo>
                  <a:lnTo>
                    <a:pt x="78" y="115"/>
                  </a:lnTo>
                  <a:lnTo>
                    <a:pt x="88" y="120"/>
                  </a:lnTo>
                  <a:lnTo>
                    <a:pt x="88" y="130"/>
                  </a:lnTo>
                  <a:lnTo>
                    <a:pt x="78" y="135"/>
                  </a:lnTo>
                  <a:lnTo>
                    <a:pt x="75" y="141"/>
                  </a:lnTo>
                  <a:lnTo>
                    <a:pt x="93" y="154"/>
                  </a:lnTo>
                  <a:lnTo>
                    <a:pt x="98" y="156"/>
                  </a:lnTo>
                  <a:lnTo>
                    <a:pt x="98" y="162"/>
                  </a:lnTo>
                  <a:lnTo>
                    <a:pt x="91" y="171"/>
                  </a:lnTo>
                  <a:lnTo>
                    <a:pt x="86" y="177"/>
                  </a:lnTo>
                  <a:lnTo>
                    <a:pt x="86" y="186"/>
                  </a:lnTo>
                  <a:lnTo>
                    <a:pt x="91" y="195"/>
                  </a:lnTo>
                  <a:lnTo>
                    <a:pt x="106" y="203"/>
                  </a:lnTo>
                  <a:lnTo>
                    <a:pt x="113" y="209"/>
                  </a:lnTo>
                  <a:lnTo>
                    <a:pt x="113" y="222"/>
                  </a:lnTo>
                  <a:lnTo>
                    <a:pt x="118" y="229"/>
                  </a:lnTo>
                  <a:lnTo>
                    <a:pt x="118" y="235"/>
                  </a:lnTo>
                  <a:lnTo>
                    <a:pt x="108" y="235"/>
                  </a:lnTo>
                  <a:lnTo>
                    <a:pt x="103" y="259"/>
                  </a:lnTo>
                  <a:lnTo>
                    <a:pt x="96" y="259"/>
                  </a:lnTo>
                  <a:lnTo>
                    <a:pt x="91" y="265"/>
                  </a:lnTo>
                  <a:lnTo>
                    <a:pt x="91" y="274"/>
                  </a:lnTo>
                  <a:lnTo>
                    <a:pt x="86" y="280"/>
                  </a:lnTo>
                  <a:lnTo>
                    <a:pt x="75" y="276"/>
                  </a:lnTo>
                  <a:lnTo>
                    <a:pt x="75" y="269"/>
                  </a:lnTo>
                  <a:lnTo>
                    <a:pt x="65" y="269"/>
                  </a:lnTo>
                  <a:lnTo>
                    <a:pt x="60" y="274"/>
                  </a:lnTo>
                  <a:lnTo>
                    <a:pt x="60" y="282"/>
                  </a:lnTo>
                  <a:lnTo>
                    <a:pt x="55" y="287"/>
                  </a:lnTo>
                  <a:lnTo>
                    <a:pt x="45" y="289"/>
                  </a:lnTo>
                  <a:lnTo>
                    <a:pt x="43" y="295"/>
                  </a:lnTo>
                  <a:lnTo>
                    <a:pt x="33" y="295"/>
                  </a:lnTo>
                  <a:lnTo>
                    <a:pt x="28" y="295"/>
                  </a:lnTo>
                  <a:lnTo>
                    <a:pt x="28" y="299"/>
                  </a:lnTo>
                  <a:lnTo>
                    <a:pt x="33" y="304"/>
                  </a:lnTo>
                  <a:lnTo>
                    <a:pt x="43" y="306"/>
                  </a:lnTo>
                  <a:lnTo>
                    <a:pt x="45" y="319"/>
                  </a:lnTo>
                  <a:lnTo>
                    <a:pt x="48" y="327"/>
                  </a:lnTo>
                  <a:lnTo>
                    <a:pt x="43" y="331"/>
                  </a:lnTo>
                  <a:lnTo>
                    <a:pt x="38" y="331"/>
                  </a:lnTo>
                  <a:lnTo>
                    <a:pt x="33" y="325"/>
                  </a:lnTo>
                  <a:lnTo>
                    <a:pt x="25" y="327"/>
                  </a:lnTo>
                  <a:lnTo>
                    <a:pt x="25" y="338"/>
                  </a:lnTo>
                  <a:lnTo>
                    <a:pt x="15" y="338"/>
                  </a:lnTo>
                  <a:lnTo>
                    <a:pt x="5" y="340"/>
                  </a:lnTo>
                  <a:lnTo>
                    <a:pt x="0" y="349"/>
                  </a:lnTo>
                  <a:lnTo>
                    <a:pt x="3" y="357"/>
                  </a:lnTo>
                  <a:lnTo>
                    <a:pt x="8" y="364"/>
                  </a:lnTo>
                  <a:lnTo>
                    <a:pt x="3" y="374"/>
                  </a:lnTo>
                  <a:lnTo>
                    <a:pt x="0" y="381"/>
                  </a:lnTo>
                  <a:lnTo>
                    <a:pt x="10" y="391"/>
                  </a:lnTo>
                  <a:lnTo>
                    <a:pt x="18" y="411"/>
                  </a:lnTo>
                  <a:lnTo>
                    <a:pt x="25" y="421"/>
                  </a:lnTo>
                  <a:lnTo>
                    <a:pt x="33" y="428"/>
                  </a:lnTo>
                  <a:lnTo>
                    <a:pt x="33" y="434"/>
                  </a:lnTo>
                  <a:lnTo>
                    <a:pt x="45" y="445"/>
                  </a:lnTo>
                  <a:lnTo>
                    <a:pt x="43" y="451"/>
                  </a:lnTo>
                  <a:lnTo>
                    <a:pt x="50" y="460"/>
                  </a:lnTo>
                  <a:lnTo>
                    <a:pt x="50" y="475"/>
                  </a:lnTo>
                  <a:lnTo>
                    <a:pt x="73" y="466"/>
                  </a:lnTo>
                  <a:lnTo>
                    <a:pt x="78" y="458"/>
                  </a:lnTo>
                  <a:lnTo>
                    <a:pt x="113" y="466"/>
                  </a:lnTo>
                  <a:lnTo>
                    <a:pt x="131" y="481"/>
                  </a:lnTo>
                  <a:lnTo>
                    <a:pt x="146" y="492"/>
                  </a:lnTo>
                  <a:lnTo>
                    <a:pt x="141" y="501"/>
                  </a:lnTo>
                  <a:lnTo>
                    <a:pt x="148" y="509"/>
                  </a:lnTo>
                  <a:lnTo>
                    <a:pt x="148" y="518"/>
                  </a:lnTo>
                  <a:lnTo>
                    <a:pt x="138" y="522"/>
                  </a:lnTo>
                  <a:lnTo>
                    <a:pt x="138" y="537"/>
                  </a:lnTo>
                  <a:lnTo>
                    <a:pt x="141" y="543"/>
                  </a:lnTo>
                  <a:lnTo>
                    <a:pt x="148" y="545"/>
                  </a:lnTo>
                  <a:lnTo>
                    <a:pt x="148" y="556"/>
                  </a:lnTo>
                  <a:lnTo>
                    <a:pt x="151" y="556"/>
                  </a:lnTo>
                  <a:lnTo>
                    <a:pt x="163" y="550"/>
                  </a:lnTo>
                  <a:lnTo>
                    <a:pt x="169" y="548"/>
                  </a:lnTo>
                  <a:lnTo>
                    <a:pt x="169" y="541"/>
                  </a:lnTo>
                  <a:lnTo>
                    <a:pt x="176" y="539"/>
                  </a:lnTo>
                  <a:lnTo>
                    <a:pt x="181" y="543"/>
                  </a:lnTo>
                  <a:lnTo>
                    <a:pt x="186" y="545"/>
                  </a:lnTo>
                  <a:lnTo>
                    <a:pt x="196" y="545"/>
                  </a:lnTo>
                  <a:lnTo>
                    <a:pt x="204" y="541"/>
                  </a:lnTo>
                  <a:lnTo>
                    <a:pt x="209" y="548"/>
                  </a:lnTo>
                  <a:lnTo>
                    <a:pt x="214" y="554"/>
                  </a:lnTo>
                  <a:lnTo>
                    <a:pt x="216" y="563"/>
                  </a:lnTo>
                  <a:lnTo>
                    <a:pt x="216" y="571"/>
                  </a:lnTo>
                  <a:lnTo>
                    <a:pt x="221" y="573"/>
                  </a:lnTo>
                  <a:lnTo>
                    <a:pt x="229" y="567"/>
                  </a:lnTo>
                  <a:lnTo>
                    <a:pt x="234" y="565"/>
                  </a:lnTo>
                  <a:lnTo>
                    <a:pt x="244" y="565"/>
                  </a:lnTo>
                  <a:lnTo>
                    <a:pt x="244" y="560"/>
                  </a:lnTo>
                  <a:lnTo>
                    <a:pt x="249" y="556"/>
                  </a:lnTo>
                  <a:lnTo>
                    <a:pt x="249" y="550"/>
                  </a:lnTo>
                  <a:lnTo>
                    <a:pt x="254" y="545"/>
                  </a:lnTo>
                  <a:lnTo>
                    <a:pt x="257" y="541"/>
                  </a:lnTo>
                  <a:lnTo>
                    <a:pt x="259" y="539"/>
                  </a:lnTo>
                  <a:lnTo>
                    <a:pt x="264" y="545"/>
                  </a:lnTo>
                  <a:lnTo>
                    <a:pt x="277" y="539"/>
                  </a:lnTo>
                  <a:lnTo>
                    <a:pt x="282" y="535"/>
                  </a:lnTo>
                  <a:lnTo>
                    <a:pt x="274" y="528"/>
                  </a:lnTo>
                  <a:lnTo>
                    <a:pt x="267" y="531"/>
                  </a:lnTo>
                  <a:lnTo>
                    <a:pt x="267" y="524"/>
                  </a:lnTo>
                  <a:lnTo>
                    <a:pt x="272" y="526"/>
                  </a:lnTo>
                  <a:lnTo>
                    <a:pt x="274" y="520"/>
                  </a:lnTo>
                  <a:lnTo>
                    <a:pt x="274" y="516"/>
                  </a:lnTo>
                  <a:lnTo>
                    <a:pt x="267" y="516"/>
                  </a:lnTo>
                  <a:lnTo>
                    <a:pt x="269" y="501"/>
                  </a:lnTo>
                  <a:lnTo>
                    <a:pt x="274" y="496"/>
                  </a:lnTo>
                  <a:lnTo>
                    <a:pt x="282" y="494"/>
                  </a:lnTo>
                  <a:lnTo>
                    <a:pt x="292" y="492"/>
                  </a:lnTo>
                  <a:lnTo>
                    <a:pt x="297" y="488"/>
                  </a:lnTo>
                  <a:lnTo>
                    <a:pt x="304" y="488"/>
                  </a:lnTo>
                  <a:lnTo>
                    <a:pt x="319" y="490"/>
                  </a:lnTo>
                  <a:lnTo>
                    <a:pt x="322" y="481"/>
                  </a:lnTo>
                  <a:lnTo>
                    <a:pt x="317" y="479"/>
                  </a:lnTo>
                  <a:lnTo>
                    <a:pt x="319" y="475"/>
                  </a:lnTo>
                  <a:lnTo>
                    <a:pt x="327" y="466"/>
                  </a:lnTo>
                  <a:lnTo>
                    <a:pt x="337" y="468"/>
                  </a:lnTo>
                  <a:lnTo>
                    <a:pt x="345" y="473"/>
                  </a:lnTo>
                  <a:lnTo>
                    <a:pt x="352" y="471"/>
                  </a:lnTo>
                  <a:lnTo>
                    <a:pt x="362" y="464"/>
                  </a:lnTo>
                  <a:lnTo>
                    <a:pt x="367" y="464"/>
                  </a:lnTo>
                  <a:lnTo>
                    <a:pt x="362" y="466"/>
                  </a:lnTo>
                  <a:lnTo>
                    <a:pt x="362" y="473"/>
                  </a:lnTo>
                  <a:lnTo>
                    <a:pt x="347" y="481"/>
                  </a:lnTo>
                  <a:lnTo>
                    <a:pt x="347" y="488"/>
                  </a:lnTo>
                  <a:lnTo>
                    <a:pt x="340" y="494"/>
                  </a:lnTo>
                  <a:lnTo>
                    <a:pt x="347" y="498"/>
                  </a:lnTo>
                  <a:lnTo>
                    <a:pt x="360" y="501"/>
                  </a:lnTo>
                  <a:lnTo>
                    <a:pt x="367" y="496"/>
                  </a:lnTo>
                  <a:lnTo>
                    <a:pt x="372" y="490"/>
                  </a:lnTo>
                  <a:lnTo>
                    <a:pt x="375" y="486"/>
                  </a:lnTo>
                  <a:lnTo>
                    <a:pt x="375" y="471"/>
                  </a:lnTo>
                  <a:lnTo>
                    <a:pt x="377" y="468"/>
                  </a:lnTo>
                  <a:lnTo>
                    <a:pt x="382" y="471"/>
                  </a:lnTo>
                  <a:lnTo>
                    <a:pt x="387" y="471"/>
                  </a:lnTo>
                  <a:lnTo>
                    <a:pt x="395" y="462"/>
                  </a:lnTo>
                  <a:lnTo>
                    <a:pt x="390" y="456"/>
                  </a:lnTo>
                  <a:lnTo>
                    <a:pt x="395" y="447"/>
                  </a:lnTo>
                  <a:lnTo>
                    <a:pt x="390" y="441"/>
                  </a:lnTo>
                  <a:lnTo>
                    <a:pt x="397" y="434"/>
                  </a:lnTo>
                  <a:lnTo>
                    <a:pt x="407" y="434"/>
                  </a:lnTo>
                  <a:lnTo>
                    <a:pt x="415" y="434"/>
                  </a:lnTo>
                  <a:lnTo>
                    <a:pt x="415" y="428"/>
                  </a:lnTo>
                  <a:lnTo>
                    <a:pt x="417" y="424"/>
                  </a:lnTo>
                  <a:lnTo>
                    <a:pt x="417" y="415"/>
                  </a:lnTo>
                  <a:lnTo>
                    <a:pt x="425" y="415"/>
                  </a:lnTo>
                  <a:lnTo>
                    <a:pt x="425" y="409"/>
                  </a:lnTo>
                  <a:lnTo>
                    <a:pt x="433" y="404"/>
                  </a:lnTo>
                  <a:lnTo>
                    <a:pt x="433" y="398"/>
                  </a:lnTo>
                  <a:lnTo>
                    <a:pt x="425" y="391"/>
                  </a:lnTo>
                  <a:lnTo>
                    <a:pt x="412" y="391"/>
                  </a:lnTo>
                  <a:lnTo>
                    <a:pt x="412" y="396"/>
                  </a:lnTo>
                  <a:lnTo>
                    <a:pt x="405" y="396"/>
                  </a:lnTo>
                  <a:lnTo>
                    <a:pt x="402" y="398"/>
                  </a:lnTo>
                  <a:lnTo>
                    <a:pt x="400" y="406"/>
                  </a:lnTo>
                  <a:lnTo>
                    <a:pt x="395" y="411"/>
                  </a:lnTo>
                  <a:lnTo>
                    <a:pt x="390" y="409"/>
                  </a:lnTo>
                  <a:lnTo>
                    <a:pt x="392" y="402"/>
                  </a:lnTo>
                  <a:lnTo>
                    <a:pt x="385" y="398"/>
                  </a:lnTo>
                  <a:lnTo>
                    <a:pt x="380" y="391"/>
                  </a:lnTo>
                  <a:lnTo>
                    <a:pt x="380" y="387"/>
                  </a:lnTo>
                  <a:lnTo>
                    <a:pt x="375" y="381"/>
                  </a:lnTo>
                  <a:lnTo>
                    <a:pt x="377" y="376"/>
                  </a:lnTo>
                  <a:lnTo>
                    <a:pt x="375" y="372"/>
                  </a:lnTo>
                  <a:lnTo>
                    <a:pt x="375" y="364"/>
                  </a:lnTo>
                  <a:lnTo>
                    <a:pt x="375" y="351"/>
                  </a:lnTo>
                  <a:lnTo>
                    <a:pt x="370" y="344"/>
                  </a:lnTo>
                  <a:lnTo>
                    <a:pt x="375" y="338"/>
                  </a:lnTo>
                  <a:lnTo>
                    <a:pt x="372" y="334"/>
                  </a:lnTo>
                  <a:lnTo>
                    <a:pt x="372" y="323"/>
                  </a:lnTo>
                  <a:lnTo>
                    <a:pt x="375" y="317"/>
                  </a:lnTo>
                  <a:lnTo>
                    <a:pt x="367" y="312"/>
                  </a:lnTo>
                  <a:lnTo>
                    <a:pt x="365" y="302"/>
                  </a:lnTo>
                  <a:lnTo>
                    <a:pt x="365" y="291"/>
                  </a:lnTo>
                  <a:lnTo>
                    <a:pt x="365" y="280"/>
                  </a:lnTo>
                  <a:lnTo>
                    <a:pt x="355" y="272"/>
                  </a:lnTo>
                  <a:lnTo>
                    <a:pt x="352" y="265"/>
                  </a:lnTo>
                  <a:lnTo>
                    <a:pt x="355" y="261"/>
                  </a:lnTo>
                  <a:lnTo>
                    <a:pt x="355" y="250"/>
                  </a:lnTo>
                  <a:lnTo>
                    <a:pt x="355" y="237"/>
                  </a:lnTo>
                  <a:lnTo>
                    <a:pt x="360" y="235"/>
                  </a:lnTo>
                  <a:lnTo>
                    <a:pt x="365" y="229"/>
                  </a:lnTo>
                  <a:lnTo>
                    <a:pt x="372" y="227"/>
                  </a:lnTo>
                  <a:lnTo>
                    <a:pt x="372" y="218"/>
                  </a:lnTo>
                  <a:lnTo>
                    <a:pt x="375" y="212"/>
                  </a:lnTo>
                  <a:lnTo>
                    <a:pt x="380" y="203"/>
                  </a:lnTo>
                  <a:lnTo>
                    <a:pt x="377" y="197"/>
                  </a:lnTo>
                  <a:lnTo>
                    <a:pt x="385" y="190"/>
                  </a:lnTo>
                  <a:lnTo>
                    <a:pt x="390" y="195"/>
                  </a:lnTo>
                  <a:lnTo>
                    <a:pt x="395" y="192"/>
                  </a:lnTo>
                  <a:lnTo>
                    <a:pt x="402" y="197"/>
                  </a:lnTo>
                  <a:lnTo>
                    <a:pt x="405" y="190"/>
                  </a:lnTo>
                  <a:lnTo>
                    <a:pt x="405" y="182"/>
                  </a:lnTo>
                  <a:lnTo>
                    <a:pt x="405" y="169"/>
                  </a:lnTo>
                  <a:lnTo>
                    <a:pt x="410" y="169"/>
                  </a:lnTo>
                  <a:lnTo>
                    <a:pt x="415" y="177"/>
                  </a:lnTo>
                  <a:lnTo>
                    <a:pt x="423" y="188"/>
                  </a:lnTo>
                  <a:lnTo>
                    <a:pt x="428" y="199"/>
                  </a:lnTo>
                  <a:lnTo>
                    <a:pt x="428" y="205"/>
                  </a:lnTo>
                  <a:lnTo>
                    <a:pt x="435" y="205"/>
                  </a:lnTo>
                  <a:lnTo>
                    <a:pt x="443" y="209"/>
                  </a:lnTo>
                  <a:lnTo>
                    <a:pt x="443" y="218"/>
                  </a:lnTo>
                  <a:lnTo>
                    <a:pt x="448" y="218"/>
                  </a:lnTo>
                  <a:lnTo>
                    <a:pt x="448" y="205"/>
                  </a:lnTo>
                  <a:lnTo>
                    <a:pt x="453" y="203"/>
                  </a:lnTo>
                  <a:lnTo>
                    <a:pt x="458" y="207"/>
                  </a:lnTo>
                  <a:lnTo>
                    <a:pt x="458" y="214"/>
                  </a:lnTo>
                  <a:lnTo>
                    <a:pt x="470" y="222"/>
                  </a:lnTo>
                  <a:lnTo>
                    <a:pt x="473" y="218"/>
                  </a:lnTo>
                  <a:lnTo>
                    <a:pt x="468" y="214"/>
                  </a:lnTo>
                  <a:lnTo>
                    <a:pt x="473" y="207"/>
                  </a:lnTo>
                  <a:lnTo>
                    <a:pt x="475" y="203"/>
                  </a:lnTo>
                  <a:lnTo>
                    <a:pt x="473" y="197"/>
                  </a:lnTo>
                  <a:lnTo>
                    <a:pt x="470" y="188"/>
                  </a:lnTo>
                  <a:lnTo>
                    <a:pt x="468" y="184"/>
                  </a:lnTo>
                  <a:lnTo>
                    <a:pt x="468" y="173"/>
                  </a:lnTo>
                  <a:lnTo>
                    <a:pt x="465" y="165"/>
                  </a:lnTo>
                  <a:lnTo>
                    <a:pt x="465" y="156"/>
                  </a:lnTo>
                  <a:lnTo>
                    <a:pt x="463" y="150"/>
                  </a:lnTo>
                  <a:lnTo>
                    <a:pt x="463" y="141"/>
                  </a:lnTo>
                  <a:lnTo>
                    <a:pt x="463" y="135"/>
                  </a:lnTo>
                  <a:lnTo>
                    <a:pt x="460" y="130"/>
                  </a:lnTo>
                  <a:lnTo>
                    <a:pt x="445" y="122"/>
                  </a:lnTo>
                  <a:lnTo>
                    <a:pt x="448" y="113"/>
                  </a:lnTo>
                  <a:lnTo>
                    <a:pt x="443" y="109"/>
                  </a:lnTo>
                  <a:lnTo>
                    <a:pt x="435" y="113"/>
                  </a:lnTo>
                  <a:lnTo>
                    <a:pt x="433" y="109"/>
                  </a:lnTo>
                  <a:lnTo>
                    <a:pt x="435" y="105"/>
                  </a:lnTo>
                  <a:lnTo>
                    <a:pt x="430" y="98"/>
                  </a:lnTo>
                  <a:lnTo>
                    <a:pt x="420" y="88"/>
                  </a:lnTo>
                  <a:lnTo>
                    <a:pt x="410" y="81"/>
                  </a:lnTo>
                  <a:lnTo>
                    <a:pt x="392" y="79"/>
                  </a:lnTo>
                  <a:lnTo>
                    <a:pt x="387" y="77"/>
                  </a:lnTo>
                  <a:lnTo>
                    <a:pt x="387" y="64"/>
                  </a:lnTo>
                  <a:lnTo>
                    <a:pt x="375" y="62"/>
                  </a:lnTo>
                  <a:lnTo>
                    <a:pt x="372" y="58"/>
                  </a:lnTo>
                  <a:lnTo>
                    <a:pt x="372" y="49"/>
                  </a:lnTo>
                  <a:lnTo>
                    <a:pt x="370" y="43"/>
                  </a:lnTo>
                  <a:lnTo>
                    <a:pt x="362" y="38"/>
                  </a:lnTo>
                  <a:lnTo>
                    <a:pt x="355" y="43"/>
                  </a:lnTo>
                  <a:lnTo>
                    <a:pt x="347" y="43"/>
                  </a:lnTo>
                  <a:lnTo>
                    <a:pt x="347" y="36"/>
                  </a:lnTo>
                  <a:lnTo>
                    <a:pt x="347" y="32"/>
                  </a:lnTo>
                  <a:lnTo>
                    <a:pt x="337" y="25"/>
                  </a:lnTo>
                  <a:lnTo>
                    <a:pt x="329" y="23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8"/>
                  </a:lnTo>
                  <a:lnTo>
                    <a:pt x="312" y="0"/>
                  </a:lnTo>
                  <a:lnTo>
                    <a:pt x="297" y="0"/>
                  </a:lnTo>
                  <a:lnTo>
                    <a:pt x="287" y="4"/>
                  </a:lnTo>
                  <a:lnTo>
                    <a:pt x="274" y="13"/>
                  </a:lnTo>
                  <a:lnTo>
                    <a:pt x="262" y="17"/>
                  </a:lnTo>
                  <a:lnTo>
                    <a:pt x="249" y="19"/>
                  </a:lnTo>
                  <a:lnTo>
                    <a:pt x="244" y="25"/>
                  </a:lnTo>
                  <a:lnTo>
                    <a:pt x="239" y="34"/>
                  </a:lnTo>
                  <a:lnTo>
                    <a:pt x="231" y="36"/>
                  </a:lnTo>
                  <a:lnTo>
                    <a:pt x="224" y="36"/>
                  </a:lnTo>
                  <a:lnTo>
                    <a:pt x="216" y="34"/>
                  </a:lnTo>
                  <a:lnTo>
                    <a:pt x="209" y="38"/>
                  </a:lnTo>
                  <a:lnTo>
                    <a:pt x="199" y="38"/>
                  </a:lnTo>
                  <a:lnTo>
                    <a:pt x="194" y="43"/>
                  </a:lnTo>
                  <a:lnTo>
                    <a:pt x="179" y="43"/>
                  </a:lnTo>
                  <a:lnTo>
                    <a:pt x="169" y="36"/>
                  </a:lnTo>
                  <a:lnTo>
                    <a:pt x="166" y="28"/>
                  </a:lnTo>
                  <a:lnTo>
                    <a:pt x="141" y="28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4" name="Freeform 94"/>
            <p:cNvSpPr>
              <a:spLocks noChangeAspect="1"/>
            </p:cNvSpPr>
            <p:nvPr/>
          </p:nvSpPr>
          <p:spPr bwMode="auto">
            <a:xfrm rot="-547267">
              <a:off x="3994" y="1386"/>
              <a:ext cx="242" cy="333"/>
            </a:xfrm>
            <a:custGeom>
              <a:avLst/>
              <a:gdLst>
                <a:gd name="T0" fmla="*/ 720 w 189"/>
                <a:gd name="T1" fmla="*/ 354 h 268"/>
                <a:gd name="T2" fmla="*/ 538 w 189"/>
                <a:gd name="T3" fmla="*/ 473 h 268"/>
                <a:gd name="T4" fmla="*/ 538 w 189"/>
                <a:gd name="T5" fmla="*/ 616 h 268"/>
                <a:gd name="T6" fmla="*/ 592 w 189"/>
                <a:gd name="T7" fmla="*/ 794 h 268"/>
                <a:gd name="T8" fmla="*/ 548 w 189"/>
                <a:gd name="T9" fmla="*/ 987 h 268"/>
                <a:gd name="T10" fmla="*/ 720 w 189"/>
                <a:gd name="T11" fmla="*/ 1199 h 268"/>
                <a:gd name="T12" fmla="*/ 548 w 189"/>
                <a:gd name="T13" fmla="*/ 1397 h 268"/>
                <a:gd name="T14" fmla="*/ 366 w 189"/>
                <a:gd name="T15" fmla="*/ 1397 h 268"/>
                <a:gd name="T16" fmla="*/ 204 w 189"/>
                <a:gd name="T17" fmla="*/ 1494 h 268"/>
                <a:gd name="T18" fmla="*/ 268 w 189"/>
                <a:gd name="T19" fmla="*/ 1623 h 268"/>
                <a:gd name="T20" fmla="*/ 159 w 189"/>
                <a:gd name="T21" fmla="*/ 1663 h 268"/>
                <a:gd name="T22" fmla="*/ 1 w 189"/>
                <a:gd name="T23" fmla="*/ 1825 h 268"/>
                <a:gd name="T24" fmla="*/ 106 w 189"/>
                <a:gd name="T25" fmla="*/ 2094 h 268"/>
                <a:gd name="T26" fmla="*/ 261 w 189"/>
                <a:gd name="T27" fmla="*/ 2300 h 268"/>
                <a:gd name="T28" fmla="*/ 689 w 189"/>
                <a:gd name="T29" fmla="*/ 2381 h 268"/>
                <a:gd name="T30" fmla="*/ 899 w 189"/>
                <a:gd name="T31" fmla="*/ 2642 h 268"/>
                <a:gd name="T32" fmla="*/ 899 w 189"/>
                <a:gd name="T33" fmla="*/ 2832 h 268"/>
                <a:gd name="T34" fmla="*/ 1064 w 189"/>
                <a:gd name="T35" fmla="*/ 2745 h 268"/>
                <a:gd name="T36" fmla="*/ 1262 w 189"/>
                <a:gd name="T37" fmla="*/ 2789 h 268"/>
                <a:gd name="T38" fmla="*/ 1387 w 189"/>
                <a:gd name="T39" fmla="*/ 2884 h 268"/>
                <a:gd name="T40" fmla="*/ 1512 w 189"/>
                <a:gd name="T41" fmla="*/ 2793 h 268"/>
                <a:gd name="T42" fmla="*/ 1677 w 189"/>
                <a:gd name="T43" fmla="*/ 2745 h 268"/>
                <a:gd name="T44" fmla="*/ 1647 w 189"/>
                <a:gd name="T45" fmla="*/ 2680 h 268"/>
                <a:gd name="T46" fmla="*/ 1653 w 189"/>
                <a:gd name="T47" fmla="*/ 2529 h 268"/>
                <a:gd name="T48" fmla="*/ 1936 w 189"/>
                <a:gd name="T49" fmla="*/ 2504 h 268"/>
                <a:gd name="T50" fmla="*/ 2038 w 189"/>
                <a:gd name="T51" fmla="*/ 2387 h 268"/>
                <a:gd name="T52" fmla="*/ 2186 w 189"/>
                <a:gd name="T53" fmla="*/ 2381 h 268"/>
                <a:gd name="T54" fmla="*/ 2109 w 189"/>
                <a:gd name="T55" fmla="*/ 2539 h 268"/>
                <a:gd name="T56" fmla="*/ 2269 w 189"/>
                <a:gd name="T57" fmla="*/ 2394 h 268"/>
                <a:gd name="T58" fmla="*/ 2348 w 189"/>
                <a:gd name="T59" fmla="*/ 2321 h 268"/>
                <a:gd name="T60" fmla="*/ 2501 w 189"/>
                <a:gd name="T61" fmla="*/ 2209 h 268"/>
                <a:gd name="T62" fmla="*/ 2567 w 189"/>
                <a:gd name="T63" fmla="*/ 2075 h 268"/>
                <a:gd name="T64" fmla="*/ 2480 w 189"/>
                <a:gd name="T65" fmla="*/ 2017 h 268"/>
                <a:gd name="T66" fmla="*/ 2348 w 189"/>
                <a:gd name="T67" fmla="*/ 2075 h 268"/>
                <a:gd name="T68" fmla="*/ 2269 w 189"/>
                <a:gd name="T69" fmla="*/ 1943 h 268"/>
                <a:gd name="T70" fmla="*/ 2233 w 189"/>
                <a:gd name="T71" fmla="*/ 1757 h 268"/>
                <a:gd name="T72" fmla="*/ 2214 w 189"/>
                <a:gd name="T73" fmla="*/ 1590 h 268"/>
                <a:gd name="T74" fmla="*/ 2117 w 189"/>
                <a:gd name="T75" fmla="*/ 1344 h 268"/>
                <a:gd name="T76" fmla="*/ 2206 w 189"/>
                <a:gd name="T77" fmla="*/ 1169 h 268"/>
                <a:gd name="T78" fmla="*/ 2274 w 189"/>
                <a:gd name="T79" fmla="*/ 1001 h 268"/>
                <a:gd name="T80" fmla="*/ 2442 w 189"/>
                <a:gd name="T81" fmla="*/ 967 h 268"/>
                <a:gd name="T82" fmla="*/ 2543 w 189"/>
                <a:gd name="T83" fmla="*/ 956 h 268"/>
                <a:gd name="T84" fmla="*/ 2662 w 189"/>
                <a:gd name="T85" fmla="*/ 1113 h 268"/>
                <a:gd name="T86" fmla="*/ 2761 w 189"/>
                <a:gd name="T87" fmla="*/ 1082 h 268"/>
                <a:gd name="T88" fmla="*/ 2863 w 189"/>
                <a:gd name="T89" fmla="*/ 1038 h 268"/>
                <a:gd name="T90" fmla="*/ 2800 w 189"/>
                <a:gd name="T91" fmla="*/ 845 h 268"/>
                <a:gd name="T92" fmla="*/ 2777 w 189"/>
                <a:gd name="T93" fmla="*/ 662 h 268"/>
                <a:gd name="T94" fmla="*/ 2610 w 189"/>
                <a:gd name="T95" fmla="*/ 552 h 268"/>
                <a:gd name="T96" fmla="*/ 2370 w 189"/>
                <a:gd name="T97" fmla="*/ 401 h 268"/>
                <a:gd name="T98" fmla="*/ 2246 w 189"/>
                <a:gd name="T99" fmla="*/ 258 h 268"/>
                <a:gd name="T100" fmla="*/ 2109 w 189"/>
                <a:gd name="T101" fmla="*/ 184 h 268"/>
                <a:gd name="T102" fmla="*/ 1976 w 189"/>
                <a:gd name="T103" fmla="*/ 40 h 268"/>
                <a:gd name="T104" fmla="*/ 1653 w 189"/>
                <a:gd name="T105" fmla="*/ 62 h 268"/>
                <a:gd name="T106" fmla="*/ 1396 w 189"/>
                <a:gd name="T107" fmla="*/ 184 h 268"/>
                <a:gd name="T108" fmla="*/ 1181 w 189"/>
                <a:gd name="T109" fmla="*/ 222 h 26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9"/>
                <a:gd name="T166" fmla="*/ 0 h 268"/>
                <a:gd name="T167" fmla="*/ 189 w 189"/>
                <a:gd name="T168" fmla="*/ 268 h 26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9" h="268">
                  <a:moveTo>
                    <a:pt x="56" y="13"/>
                  </a:moveTo>
                  <a:lnTo>
                    <a:pt x="59" y="16"/>
                  </a:lnTo>
                  <a:lnTo>
                    <a:pt x="56" y="22"/>
                  </a:lnTo>
                  <a:lnTo>
                    <a:pt x="56" y="32"/>
                  </a:lnTo>
                  <a:lnTo>
                    <a:pt x="47" y="32"/>
                  </a:lnTo>
                  <a:lnTo>
                    <a:pt x="46" y="35"/>
                  </a:lnTo>
                  <a:lnTo>
                    <a:pt x="46" y="38"/>
                  </a:lnTo>
                  <a:lnTo>
                    <a:pt x="44" y="39"/>
                  </a:lnTo>
                  <a:lnTo>
                    <a:pt x="39" y="44"/>
                  </a:lnTo>
                  <a:lnTo>
                    <a:pt x="35" y="44"/>
                  </a:lnTo>
                  <a:lnTo>
                    <a:pt x="35" y="49"/>
                  </a:lnTo>
                  <a:lnTo>
                    <a:pt x="30" y="50"/>
                  </a:lnTo>
                  <a:lnTo>
                    <a:pt x="30" y="52"/>
                  </a:lnTo>
                  <a:lnTo>
                    <a:pt x="31" y="54"/>
                  </a:lnTo>
                  <a:lnTo>
                    <a:pt x="35" y="56"/>
                  </a:lnTo>
                  <a:lnTo>
                    <a:pt x="35" y="61"/>
                  </a:lnTo>
                  <a:lnTo>
                    <a:pt x="31" y="63"/>
                  </a:lnTo>
                  <a:lnTo>
                    <a:pt x="30" y="66"/>
                  </a:lnTo>
                  <a:lnTo>
                    <a:pt x="37" y="72"/>
                  </a:lnTo>
                  <a:lnTo>
                    <a:pt x="39" y="73"/>
                  </a:lnTo>
                  <a:lnTo>
                    <a:pt x="39" y="76"/>
                  </a:lnTo>
                  <a:lnTo>
                    <a:pt x="36" y="80"/>
                  </a:lnTo>
                  <a:lnTo>
                    <a:pt x="34" y="83"/>
                  </a:lnTo>
                  <a:lnTo>
                    <a:pt x="34" y="87"/>
                  </a:lnTo>
                  <a:lnTo>
                    <a:pt x="36" y="91"/>
                  </a:lnTo>
                  <a:lnTo>
                    <a:pt x="42" y="95"/>
                  </a:lnTo>
                  <a:lnTo>
                    <a:pt x="45" y="98"/>
                  </a:lnTo>
                  <a:lnTo>
                    <a:pt x="45" y="104"/>
                  </a:lnTo>
                  <a:lnTo>
                    <a:pt x="47" y="107"/>
                  </a:lnTo>
                  <a:lnTo>
                    <a:pt x="47" y="110"/>
                  </a:lnTo>
                  <a:lnTo>
                    <a:pt x="43" y="110"/>
                  </a:lnTo>
                  <a:lnTo>
                    <a:pt x="41" y="121"/>
                  </a:lnTo>
                  <a:lnTo>
                    <a:pt x="38" y="121"/>
                  </a:lnTo>
                  <a:lnTo>
                    <a:pt x="36" y="124"/>
                  </a:lnTo>
                  <a:lnTo>
                    <a:pt x="36" y="128"/>
                  </a:lnTo>
                  <a:lnTo>
                    <a:pt x="34" y="131"/>
                  </a:lnTo>
                  <a:lnTo>
                    <a:pt x="30" y="129"/>
                  </a:lnTo>
                  <a:lnTo>
                    <a:pt x="30" y="126"/>
                  </a:lnTo>
                  <a:lnTo>
                    <a:pt x="26" y="126"/>
                  </a:lnTo>
                  <a:lnTo>
                    <a:pt x="24" y="128"/>
                  </a:lnTo>
                  <a:lnTo>
                    <a:pt x="24" y="132"/>
                  </a:lnTo>
                  <a:lnTo>
                    <a:pt x="22" y="134"/>
                  </a:lnTo>
                  <a:lnTo>
                    <a:pt x="18" y="135"/>
                  </a:lnTo>
                  <a:lnTo>
                    <a:pt x="17" y="138"/>
                  </a:lnTo>
                  <a:lnTo>
                    <a:pt x="13" y="138"/>
                  </a:lnTo>
                  <a:lnTo>
                    <a:pt x="11" y="138"/>
                  </a:lnTo>
                  <a:lnTo>
                    <a:pt x="11" y="140"/>
                  </a:lnTo>
                  <a:lnTo>
                    <a:pt x="13" y="142"/>
                  </a:lnTo>
                  <a:lnTo>
                    <a:pt x="17" y="143"/>
                  </a:lnTo>
                  <a:lnTo>
                    <a:pt x="18" y="149"/>
                  </a:lnTo>
                  <a:lnTo>
                    <a:pt x="19" y="153"/>
                  </a:lnTo>
                  <a:lnTo>
                    <a:pt x="17" y="155"/>
                  </a:lnTo>
                  <a:lnTo>
                    <a:pt x="15" y="155"/>
                  </a:lnTo>
                  <a:lnTo>
                    <a:pt x="13" y="152"/>
                  </a:lnTo>
                  <a:lnTo>
                    <a:pt x="10" y="153"/>
                  </a:lnTo>
                  <a:lnTo>
                    <a:pt x="10" y="158"/>
                  </a:lnTo>
                  <a:lnTo>
                    <a:pt x="6" y="158"/>
                  </a:lnTo>
                  <a:lnTo>
                    <a:pt x="2" y="159"/>
                  </a:lnTo>
                  <a:lnTo>
                    <a:pt x="0" y="163"/>
                  </a:lnTo>
                  <a:lnTo>
                    <a:pt x="1" y="167"/>
                  </a:lnTo>
                  <a:lnTo>
                    <a:pt x="3" y="170"/>
                  </a:lnTo>
                  <a:lnTo>
                    <a:pt x="1" y="175"/>
                  </a:lnTo>
                  <a:lnTo>
                    <a:pt x="0" y="178"/>
                  </a:lnTo>
                  <a:lnTo>
                    <a:pt x="4" y="183"/>
                  </a:lnTo>
                  <a:lnTo>
                    <a:pt x="7" y="192"/>
                  </a:lnTo>
                  <a:lnTo>
                    <a:pt x="10" y="197"/>
                  </a:lnTo>
                  <a:lnTo>
                    <a:pt x="13" y="200"/>
                  </a:lnTo>
                  <a:lnTo>
                    <a:pt x="13" y="203"/>
                  </a:lnTo>
                  <a:lnTo>
                    <a:pt x="18" y="208"/>
                  </a:lnTo>
                  <a:lnTo>
                    <a:pt x="17" y="211"/>
                  </a:lnTo>
                  <a:lnTo>
                    <a:pt x="20" y="215"/>
                  </a:lnTo>
                  <a:lnTo>
                    <a:pt x="20" y="222"/>
                  </a:lnTo>
                  <a:lnTo>
                    <a:pt x="29" y="218"/>
                  </a:lnTo>
                  <a:lnTo>
                    <a:pt x="31" y="214"/>
                  </a:lnTo>
                  <a:lnTo>
                    <a:pt x="45" y="218"/>
                  </a:lnTo>
                  <a:lnTo>
                    <a:pt x="52" y="225"/>
                  </a:lnTo>
                  <a:lnTo>
                    <a:pt x="58" y="230"/>
                  </a:lnTo>
                  <a:lnTo>
                    <a:pt x="56" y="234"/>
                  </a:lnTo>
                  <a:lnTo>
                    <a:pt x="59" y="238"/>
                  </a:lnTo>
                  <a:lnTo>
                    <a:pt x="59" y="242"/>
                  </a:lnTo>
                  <a:lnTo>
                    <a:pt x="55" y="244"/>
                  </a:lnTo>
                  <a:lnTo>
                    <a:pt x="55" y="251"/>
                  </a:lnTo>
                  <a:lnTo>
                    <a:pt x="56" y="254"/>
                  </a:lnTo>
                  <a:lnTo>
                    <a:pt x="59" y="255"/>
                  </a:lnTo>
                  <a:lnTo>
                    <a:pt x="59" y="260"/>
                  </a:lnTo>
                  <a:lnTo>
                    <a:pt x="60" y="260"/>
                  </a:lnTo>
                  <a:lnTo>
                    <a:pt x="65" y="257"/>
                  </a:lnTo>
                  <a:lnTo>
                    <a:pt x="67" y="256"/>
                  </a:lnTo>
                  <a:lnTo>
                    <a:pt x="67" y="253"/>
                  </a:lnTo>
                  <a:lnTo>
                    <a:pt x="70" y="252"/>
                  </a:lnTo>
                  <a:lnTo>
                    <a:pt x="72" y="254"/>
                  </a:lnTo>
                  <a:lnTo>
                    <a:pt x="74" y="255"/>
                  </a:lnTo>
                  <a:lnTo>
                    <a:pt x="78" y="255"/>
                  </a:lnTo>
                  <a:lnTo>
                    <a:pt x="81" y="253"/>
                  </a:lnTo>
                  <a:lnTo>
                    <a:pt x="83" y="256"/>
                  </a:lnTo>
                  <a:lnTo>
                    <a:pt x="85" y="259"/>
                  </a:lnTo>
                  <a:lnTo>
                    <a:pt x="86" y="263"/>
                  </a:lnTo>
                  <a:lnTo>
                    <a:pt x="86" y="267"/>
                  </a:lnTo>
                  <a:lnTo>
                    <a:pt x="88" y="268"/>
                  </a:lnTo>
                  <a:lnTo>
                    <a:pt x="91" y="265"/>
                  </a:lnTo>
                  <a:lnTo>
                    <a:pt x="93" y="264"/>
                  </a:lnTo>
                  <a:lnTo>
                    <a:pt x="97" y="264"/>
                  </a:lnTo>
                  <a:lnTo>
                    <a:pt x="97" y="262"/>
                  </a:lnTo>
                  <a:lnTo>
                    <a:pt x="99" y="260"/>
                  </a:lnTo>
                  <a:lnTo>
                    <a:pt x="99" y="257"/>
                  </a:lnTo>
                  <a:lnTo>
                    <a:pt x="101" y="255"/>
                  </a:lnTo>
                  <a:lnTo>
                    <a:pt x="102" y="253"/>
                  </a:lnTo>
                  <a:lnTo>
                    <a:pt x="103" y="252"/>
                  </a:lnTo>
                  <a:lnTo>
                    <a:pt x="105" y="255"/>
                  </a:lnTo>
                  <a:lnTo>
                    <a:pt x="110" y="252"/>
                  </a:lnTo>
                  <a:lnTo>
                    <a:pt x="112" y="250"/>
                  </a:lnTo>
                  <a:lnTo>
                    <a:pt x="109" y="247"/>
                  </a:lnTo>
                  <a:lnTo>
                    <a:pt x="106" y="248"/>
                  </a:lnTo>
                  <a:lnTo>
                    <a:pt x="106" y="245"/>
                  </a:lnTo>
                  <a:lnTo>
                    <a:pt x="108" y="246"/>
                  </a:lnTo>
                  <a:lnTo>
                    <a:pt x="109" y="243"/>
                  </a:lnTo>
                  <a:lnTo>
                    <a:pt x="109" y="241"/>
                  </a:lnTo>
                  <a:lnTo>
                    <a:pt x="106" y="241"/>
                  </a:lnTo>
                  <a:lnTo>
                    <a:pt x="107" y="234"/>
                  </a:lnTo>
                  <a:lnTo>
                    <a:pt x="109" y="232"/>
                  </a:lnTo>
                  <a:lnTo>
                    <a:pt x="112" y="231"/>
                  </a:lnTo>
                  <a:lnTo>
                    <a:pt x="116" y="230"/>
                  </a:lnTo>
                  <a:lnTo>
                    <a:pt x="118" y="228"/>
                  </a:lnTo>
                  <a:lnTo>
                    <a:pt x="121" y="228"/>
                  </a:lnTo>
                  <a:lnTo>
                    <a:pt x="127" y="229"/>
                  </a:lnTo>
                  <a:lnTo>
                    <a:pt x="128" y="225"/>
                  </a:lnTo>
                  <a:lnTo>
                    <a:pt x="126" y="224"/>
                  </a:lnTo>
                  <a:lnTo>
                    <a:pt x="127" y="222"/>
                  </a:lnTo>
                  <a:lnTo>
                    <a:pt x="130" y="218"/>
                  </a:lnTo>
                  <a:lnTo>
                    <a:pt x="134" y="219"/>
                  </a:lnTo>
                  <a:lnTo>
                    <a:pt x="137" y="221"/>
                  </a:lnTo>
                  <a:lnTo>
                    <a:pt x="140" y="220"/>
                  </a:lnTo>
                  <a:lnTo>
                    <a:pt x="144" y="217"/>
                  </a:lnTo>
                  <a:lnTo>
                    <a:pt x="146" y="217"/>
                  </a:lnTo>
                  <a:lnTo>
                    <a:pt x="144" y="218"/>
                  </a:lnTo>
                  <a:lnTo>
                    <a:pt x="144" y="221"/>
                  </a:lnTo>
                  <a:lnTo>
                    <a:pt x="138" y="225"/>
                  </a:lnTo>
                  <a:lnTo>
                    <a:pt x="138" y="228"/>
                  </a:lnTo>
                  <a:lnTo>
                    <a:pt x="135" y="231"/>
                  </a:lnTo>
                  <a:lnTo>
                    <a:pt x="138" y="233"/>
                  </a:lnTo>
                  <a:lnTo>
                    <a:pt x="143" y="234"/>
                  </a:lnTo>
                  <a:lnTo>
                    <a:pt x="146" y="232"/>
                  </a:lnTo>
                  <a:lnTo>
                    <a:pt x="148" y="229"/>
                  </a:lnTo>
                  <a:lnTo>
                    <a:pt x="149" y="227"/>
                  </a:lnTo>
                  <a:lnTo>
                    <a:pt x="149" y="220"/>
                  </a:lnTo>
                  <a:lnTo>
                    <a:pt x="150" y="219"/>
                  </a:lnTo>
                  <a:lnTo>
                    <a:pt x="152" y="220"/>
                  </a:lnTo>
                  <a:lnTo>
                    <a:pt x="154" y="220"/>
                  </a:lnTo>
                  <a:lnTo>
                    <a:pt x="157" y="216"/>
                  </a:lnTo>
                  <a:lnTo>
                    <a:pt x="155" y="213"/>
                  </a:lnTo>
                  <a:lnTo>
                    <a:pt x="157" y="209"/>
                  </a:lnTo>
                  <a:lnTo>
                    <a:pt x="155" y="206"/>
                  </a:lnTo>
                  <a:lnTo>
                    <a:pt x="158" y="203"/>
                  </a:lnTo>
                  <a:lnTo>
                    <a:pt x="162" y="203"/>
                  </a:lnTo>
                  <a:lnTo>
                    <a:pt x="165" y="203"/>
                  </a:lnTo>
                  <a:lnTo>
                    <a:pt x="165" y="200"/>
                  </a:lnTo>
                  <a:lnTo>
                    <a:pt x="166" y="198"/>
                  </a:lnTo>
                  <a:lnTo>
                    <a:pt x="166" y="194"/>
                  </a:lnTo>
                  <a:lnTo>
                    <a:pt x="169" y="194"/>
                  </a:lnTo>
                  <a:lnTo>
                    <a:pt x="169" y="191"/>
                  </a:lnTo>
                  <a:lnTo>
                    <a:pt x="172" y="189"/>
                  </a:lnTo>
                  <a:lnTo>
                    <a:pt x="172" y="186"/>
                  </a:lnTo>
                  <a:lnTo>
                    <a:pt x="169" y="183"/>
                  </a:lnTo>
                  <a:lnTo>
                    <a:pt x="164" y="183"/>
                  </a:lnTo>
                  <a:lnTo>
                    <a:pt x="164" y="185"/>
                  </a:lnTo>
                  <a:lnTo>
                    <a:pt x="161" y="185"/>
                  </a:lnTo>
                  <a:lnTo>
                    <a:pt x="160" y="186"/>
                  </a:lnTo>
                  <a:lnTo>
                    <a:pt x="159" y="190"/>
                  </a:lnTo>
                  <a:lnTo>
                    <a:pt x="157" y="192"/>
                  </a:lnTo>
                  <a:lnTo>
                    <a:pt x="155" y="191"/>
                  </a:lnTo>
                  <a:lnTo>
                    <a:pt x="156" y="188"/>
                  </a:lnTo>
                  <a:lnTo>
                    <a:pt x="153" y="186"/>
                  </a:lnTo>
                  <a:lnTo>
                    <a:pt x="151" y="183"/>
                  </a:lnTo>
                  <a:lnTo>
                    <a:pt x="151" y="181"/>
                  </a:lnTo>
                  <a:lnTo>
                    <a:pt x="149" y="178"/>
                  </a:lnTo>
                  <a:lnTo>
                    <a:pt x="150" y="176"/>
                  </a:lnTo>
                  <a:lnTo>
                    <a:pt x="149" y="174"/>
                  </a:lnTo>
                  <a:lnTo>
                    <a:pt x="149" y="170"/>
                  </a:lnTo>
                  <a:lnTo>
                    <a:pt x="149" y="164"/>
                  </a:lnTo>
                  <a:lnTo>
                    <a:pt x="147" y="161"/>
                  </a:lnTo>
                  <a:lnTo>
                    <a:pt x="149" y="158"/>
                  </a:lnTo>
                  <a:lnTo>
                    <a:pt x="148" y="156"/>
                  </a:lnTo>
                  <a:lnTo>
                    <a:pt x="148" y="151"/>
                  </a:lnTo>
                  <a:lnTo>
                    <a:pt x="149" y="148"/>
                  </a:lnTo>
                  <a:lnTo>
                    <a:pt x="146" y="146"/>
                  </a:lnTo>
                  <a:lnTo>
                    <a:pt x="145" y="141"/>
                  </a:lnTo>
                  <a:lnTo>
                    <a:pt x="145" y="136"/>
                  </a:lnTo>
                  <a:lnTo>
                    <a:pt x="145" y="131"/>
                  </a:lnTo>
                  <a:lnTo>
                    <a:pt x="141" y="127"/>
                  </a:lnTo>
                  <a:lnTo>
                    <a:pt x="140" y="124"/>
                  </a:lnTo>
                  <a:lnTo>
                    <a:pt x="141" y="122"/>
                  </a:lnTo>
                  <a:lnTo>
                    <a:pt x="141" y="117"/>
                  </a:lnTo>
                  <a:lnTo>
                    <a:pt x="141" y="111"/>
                  </a:lnTo>
                  <a:lnTo>
                    <a:pt x="143" y="110"/>
                  </a:lnTo>
                  <a:lnTo>
                    <a:pt x="145" y="107"/>
                  </a:lnTo>
                  <a:lnTo>
                    <a:pt x="148" y="106"/>
                  </a:lnTo>
                  <a:lnTo>
                    <a:pt x="148" y="102"/>
                  </a:lnTo>
                  <a:lnTo>
                    <a:pt x="149" y="99"/>
                  </a:lnTo>
                  <a:lnTo>
                    <a:pt x="151" y="95"/>
                  </a:lnTo>
                  <a:lnTo>
                    <a:pt x="150" y="92"/>
                  </a:lnTo>
                  <a:lnTo>
                    <a:pt x="153" y="89"/>
                  </a:lnTo>
                  <a:lnTo>
                    <a:pt x="155" y="91"/>
                  </a:lnTo>
                  <a:lnTo>
                    <a:pt x="157" y="90"/>
                  </a:lnTo>
                  <a:lnTo>
                    <a:pt x="160" y="92"/>
                  </a:lnTo>
                  <a:lnTo>
                    <a:pt x="161" y="89"/>
                  </a:lnTo>
                  <a:lnTo>
                    <a:pt x="161" y="85"/>
                  </a:lnTo>
                  <a:lnTo>
                    <a:pt x="161" y="79"/>
                  </a:lnTo>
                  <a:lnTo>
                    <a:pt x="163" y="79"/>
                  </a:lnTo>
                  <a:lnTo>
                    <a:pt x="165" y="83"/>
                  </a:lnTo>
                  <a:lnTo>
                    <a:pt x="168" y="88"/>
                  </a:lnTo>
                  <a:lnTo>
                    <a:pt x="170" y="93"/>
                  </a:lnTo>
                  <a:lnTo>
                    <a:pt x="170" y="96"/>
                  </a:lnTo>
                  <a:lnTo>
                    <a:pt x="173" y="96"/>
                  </a:lnTo>
                  <a:lnTo>
                    <a:pt x="176" y="98"/>
                  </a:lnTo>
                  <a:lnTo>
                    <a:pt x="176" y="102"/>
                  </a:lnTo>
                  <a:lnTo>
                    <a:pt x="178" y="102"/>
                  </a:lnTo>
                  <a:lnTo>
                    <a:pt x="178" y="96"/>
                  </a:lnTo>
                  <a:lnTo>
                    <a:pt x="180" y="95"/>
                  </a:lnTo>
                  <a:lnTo>
                    <a:pt x="182" y="97"/>
                  </a:lnTo>
                  <a:lnTo>
                    <a:pt x="182" y="100"/>
                  </a:lnTo>
                  <a:lnTo>
                    <a:pt x="187" y="104"/>
                  </a:lnTo>
                  <a:lnTo>
                    <a:pt x="188" y="102"/>
                  </a:lnTo>
                  <a:lnTo>
                    <a:pt x="186" y="100"/>
                  </a:lnTo>
                  <a:lnTo>
                    <a:pt x="188" y="97"/>
                  </a:lnTo>
                  <a:lnTo>
                    <a:pt x="189" y="95"/>
                  </a:lnTo>
                  <a:lnTo>
                    <a:pt x="188" y="92"/>
                  </a:lnTo>
                  <a:lnTo>
                    <a:pt x="187" y="88"/>
                  </a:lnTo>
                  <a:lnTo>
                    <a:pt x="186" y="86"/>
                  </a:lnTo>
                  <a:lnTo>
                    <a:pt x="186" y="81"/>
                  </a:lnTo>
                  <a:lnTo>
                    <a:pt x="185" y="77"/>
                  </a:lnTo>
                  <a:lnTo>
                    <a:pt x="185" y="73"/>
                  </a:lnTo>
                  <a:lnTo>
                    <a:pt x="184" y="70"/>
                  </a:lnTo>
                  <a:lnTo>
                    <a:pt x="184" y="66"/>
                  </a:lnTo>
                  <a:lnTo>
                    <a:pt x="184" y="63"/>
                  </a:lnTo>
                  <a:lnTo>
                    <a:pt x="183" y="61"/>
                  </a:lnTo>
                  <a:lnTo>
                    <a:pt x="177" y="57"/>
                  </a:lnTo>
                  <a:lnTo>
                    <a:pt x="178" y="53"/>
                  </a:lnTo>
                  <a:lnTo>
                    <a:pt x="176" y="51"/>
                  </a:lnTo>
                  <a:lnTo>
                    <a:pt x="173" y="53"/>
                  </a:lnTo>
                  <a:lnTo>
                    <a:pt x="172" y="51"/>
                  </a:lnTo>
                  <a:lnTo>
                    <a:pt x="173" y="49"/>
                  </a:lnTo>
                  <a:lnTo>
                    <a:pt x="171" y="46"/>
                  </a:lnTo>
                  <a:lnTo>
                    <a:pt x="167" y="41"/>
                  </a:lnTo>
                  <a:lnTo>
                    <a:pt x="163" y="38"/>
                  </a:lnTo>
                  <a:lnTo>
                    <a:pt x="156" y="37"/>
                  </a:lnTo>
                  <a:lnTo>
                    <a:pt x="154" y="36"/>
                  </a:lnTo>
                  <a:lnTo>
                    <a:pt x="154" y="30"/>
                  </a:lnTo>
                  <a:lnTo>
                    <a:pt x="149" y="29"/>
                  </a:lnTo>
                  <a:lnTo>
                    <a:pt x="148" y="27"/>
                  </a:lnTo>
                  <a:lnTo>
                    <a:pt x="148" y="23"/>
                  </a:lnTo>
                  <a:lnTo>
                    <a:pt x="147" y="20"/>
                  </a:lnTo>
                  <a:lnTo>
                    <a:pt x="144" y="18"/>
                  </a:lnTo>
                  <a:lnTo>
                    <a:pt x="141" y="20"/>
                  </a:lnTo>
                  <a:lnTo>
                    <a:pt x="138" y="20"/>
                  </a:lnTo>
                  <a:lnTo>
                    <a:pt x="138" y="17"/>
                  </a:lnTo>
                  <a:lnTo>
                    <a:pt x="138" y="15"/>
                  </a:lnTo>
                  <a:lnTo>
                    <a:pt x="134" y="12"/>
                  </a:lnTo>
                  <a:lnTo>
                    <a:pt x="131" y="11"/>
                  </a:lnTo>
                  <a:lnTo>
                    <a:pt x="132" y="8"/>
                  </a:lnTo>
                  <a:lnTo>
                    <a:pt x="130" y="4"/>
                  </a:lnTo>
                  <a:lnTo>
                    <a:pt x="126" y="4"/>
                  </a:lnTo>
                  <a:lnTo>
                    <a:pt x="124" y="0"/>
                  </a:lnTo>
                  <a:lnTo>
                    <a:pt x="118" y="0"/>
                  </a:lnTo>
                  <a:lnTo>
                    <a:pt x="114" y="2"/>
                  </a:lnTo>
                  <a:lnTo>
                    <a:pt x="109" y="6"/>
                  </a:lnTo>
                  <a:lnTo>
                    <a:pt x="104" y="8"/>
                  </a:lnTo>
                  <a:lnTo>
                    <a:pt x="99" y="9"/>
                  </a:lnTo>
                  <a:lnTo>
                    <a:pt x="97" y="12"/>
                  </a:lnTo>
                  <a:lnTo>
                    <a:pt x="95" y="16"/>
                  </a:lnTo>
                  <a:lnTo>
                    <a:pt x="92" y="17"/>
                  </a:lnTo>
                  <a:lnTo>
                    <a:pt x="89" y="17"/>
                  </a:lnTo>
                  <a:lnTo>
                    <a:pt x="86" y="16"/>
                  </a:lnTo>
                  <a:lnTo>
                    <a:pt x="83" y="18"/>
                  </a:lnTo>
                  <a:lnTo>
                    <a:pt x="79" y="18"/>
                  </a:lnTo>
                  <a:lnTo>
                    <a:pt x="77" y="20"/>
                  </a:lnTo>
                  <a:lnTo>
                    <a:pt x="71" y="20"/>
                  </a:lnTo>
                  <a:lnTo>
                    <a:pt x="67" y="17"/>
                  </a:lnTo>
                  <a:lnTo>
                    <a:pt x="66" y="13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5" name="Freeform 95"/>
            <p:cNvSpPr>
              <a:spLocks noChangeAspect="1"/>
            </p:cNvSpPr>
            <p:nvPr/>
          </p:nvSpPr>
          <p:spPr bwMode="auto">
            <a:xfrm rot="-547267">
              <a:off x="4181" y="1667"/>
              <a:ext cx="4" cy="6"/>
            </a:xfrm>
            <a:custGeom>
              <a:avLst/>
              <a:gdLst>
                <a:gd name="T0" fmla="*/ 0 w 8"/>
                <a:gd name="T1" fmla="*/ 0 h 10"/>
                <a:gd name="T2" fmla="*/ 1 w 8"/>
                <a:gd name="T3" fmla="*/ 0 h 10"/>
                <a:gd name="T4" fmla="*/ 1 w 8"/>
                <a:gd name="T5" fmla="*/ 1 h 10"/>
                <a:gd name="T6" fmla="*/ 1 w 8"/>
                <a:gd name="T7" fmla="*/ 1 h 10"/>
                <a:gd name="T8" fmla="*/ 0 w 8"/>
                <a:gd name="T9" fmla="*/ 1 h 10"/>
                <a:gd name="T10" fmla="*/ 0 w 8"/>
                <a:gd name="T11" fmla="*/ 1 h 10"/>
                <a:gd name="T12" fmla="*/ 0 w 8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0"/>
                <a:gd name="T23" fmla="*/ 8 w 8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0">
                  <a:moveTo>
                    <a:pt x="0" y="0"/>
                  </a:moveTo>
                  <a:lnTo>
                    <a:pt x="5" y="0"/>
                  </a:lnTo>
                  <a:lnTo>
                    <a:pt x="8" y="6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6" name="Freeform 96"/>
            <p:cNvSpPr>
              <a:spLocks noChangeAspect="1"/>
            </p:cNvSpPr>
            <p:nvPr/>
          </p:nvSpPr>
          <p:spPr bwMode="auto">
            <a:xfrm rot="-547267">
              <a:off x="4181" y="1667"/>
              <a:ext cx="4" cy="6"/>
            </a:xfrm>
            <a:custGeom>
              <a:avLst/>
              <a:gdLst>
                <a:gd name="T0" fmla="*/ 0 w 3"/>
                <a:gd name="T1" fmla="*/ 0 h 5"/>
                <a:gd name="T2" fmla="*/ 49 w 3"/>
                <a:gd name="T3" fmla="*/ 0 h 5"/>
                <a:gd name="T4" fmla="*/ 65 w 3"/>
                <a:gd name="T5" fmla="*/ 24 h 5"/>
                <a:gd name="T6" fmla="*/ 49 w 3"/>
                <a:gd name="T7" fmla="*/ 35 h 5"/>
                <a:gd name="T8" fmla="*/ 0 w 3"/>
                <a:gd name="T9" fmla="*/ 35 h 5"/>
                <a:gd name="T10" fmla="*/ 0 w 3"/>
                <a:gd name="T11" fmla="*/ 24 h 5"/>
                <a:gd name="T12" fmla="*/ 0 w 3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5"/>
                <a:gd name="T23" fmla="*/ 3 w 3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5">
                  <a:moveTo>
                    <a:pt x="0" y="0"/>
                  </a:moveTo>
                  <a:lnTo>
                    <a:pt x="2" y="0"/>
                  </a:lnTo>
                  <a:lnTo>
                    <a:pt x="3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7" name="Freeform 97"/>
            <p:cNvSpPr>
              <a:spLocks noChangeAspect="1"/>
            </p:cNvSpPr>
            <p:nvPr/>
          </p:nvSpPr>
          <p:spPr bwMode="auto">
            <a:xfrm rot="-547267">
              <a:off x="4322" y="1507"/>
              <a:ext cx="140" cy="244"/>
            </a:xfrm>
            <a:custGeom>
              <a:avLst/>
              <a:gdLst>
                <a:gd name="T0" fmla="*/ 1 w 277"/>
                <a:gd name="T1" fmla="*/ 1 h 424"/>
                <a:gd name="T2" fmla="*/ 1 w 277"/>
                <a:gd name="T3" fmla="*/ 1 h 424"/>
                <a:gd name="T4" fmla="*/ 1 w 277"/>
                <a:gd name="T5" fmla="*/ 1 h 424"/>
                <a:gd name="T6" fmla="*/ 1 w 277"/>
                <a:gd name="T7" fmla="*/ 1 h 424"/>
                <a:gd name="T8" fmla="*/ 1 w 277"/>
                <a:gd name="T9" fmla="*/ 1 h 424"/>
                <a:gd name="T10" fmla="*/ 1 w 277"/>
                <a:gd name="T11" fmla="*/ 1 h 424"/>
                <a:gd name="T12" fmla="*/ 1 w 277"/>
                <a:gd name="T13" fmla="*/ 1 h 424"/>
                <a:gd name="T14" fmla="*/ 1 w 277"/>
                <a:gd name="T15" fmla="*/ 1 h 424"/>
                <a:gd name="T16" fmla="*/ 1 w 277"/>
                <a:gd name="T17" fmla="*/ 1 h 424"/>
                <a:gd name="T18" fmla="*/ 1 w 277"/>
                <a:gd name="T19" fmla="*/ 1 h 424"/>
                <a:gd name="T20" fmla="*/ 1 w 277"/>
                <a:gd name="T21" fmla="*/ 1 h 424"/>
                <a:gd name="T22" fmla="*/ 1 w 277"/>
                <a:gd name="T23" fmla="*/ 1 h 424"/>
                <a:gd name="T24" fmla="*/ 1 w 277"/>
                <a:gd name="T25" fmla="*/ 1 h 424"/>
                <a:gd name="T26" fmla="*/ 1 w 277"/>
                <a:gd name="T27" fmla="*/ 1 h 424"/>
                <a:gd name="T28" fmla="*/ 1 w 277"/>
                <a:gd name="T29" fmla="*/ 1 h 424"/>
                <a:gd name="T30" fmla="*/ 1 w 277"/>
                <a:gd name="T31" fmla="*/ 1 h 424"/>
                <a:gd name="T32" fmla="*/ 1 w 277"/>
                <a:gd name="T33" fmla="*/ 1 h 424"/>
                <a:gd name="T34" fmla="*/ 1 w 277"/>
                <a:gd name="T35" fmla="*/ 1 h 424"/>
                <a:gd name="T36" fmla="*/ 1 w 277"/>
                <a:gd name="T37" fmla="*/ 1 h 424"/>
                <a:gd name="T38" fmla="*/ 1 w 277"/>
                <a:gd name="T39" fmla="*/ 1 h 424"/>
                <a:gd name="T40" fmla="*/ 1 w 277"/>
                <a:gd name="T41" fmla="*/ 1 h 424"/>
                <a:gd name="T42" fmla="*/ 1 w 277"/>
                <a:gd name="T43" fmla="*/ 1 h 424"/>
                <a:gd name="T44" fmla="*/ 1 w 277"/>
                <a:gd name="T45" fmla="*/ 1 h 424"/>
                <a:gd name="T46" fmla="*/ 1 w 277"/>
                <a:gd name="T47" fmla="*/ 1 h 424"/>
                <a:gd name="T48" fmla="*/ 1 w 277"/>
                <a:gd name="T49" fmla="*/ 1 h 424"/>
                <a:gd name="T50" fmla="*/ 1 w 277"/>
                <a:gd name="T51" fmla="*/ 1 h 424"/>
                <a:gd name="T52" fmla="*/ 1 w 277"/>
                <a:gd name="T53" fmla="*/ 1 h 424"/>
                <a:gd name="T54" fmla="*/ 1 w 277"/>
                <a:gd name="T55" fmla="*/ 1 h 424"/>
                <a:gd name="T56" fmla="*/ 1 w 277"/>
                <a:gd name="T57" fmla="*/ 1 h 424"/>
                <a:gd name="T58" fmla="*/ 1 w 277"/>
                <a:gd name="T59" fmla="*/ 1 h 424"/>
                <a:gd name="T60" fmla="*/ 1 w 277"/>
                <a:gd name="T61" fmla="*/ 1 h 424"/>
                <a:gd name="T62" fmla="*/ 1 w 277"/>
                <a:gd name="T63" fmla="*/ 1 h 424"/>
                <a:gd name="T64" fmla="*/ 1 w 277"/>
                <a:gd name="T65" fmla="*/ 1 h 424"/>
                <a:gd name="T66" fmla="*/ 1 w 277"/>
                <a:gd name="T67" fmla="*/ 1 h 424"/>
                <a:gd name="T68" fmla="*/ 1 w 277"/>
                <a:gd name="T69" fmla="*/ 1 h 424"/>
                <a:gd name="T70" fmla="*/ 1 w 277"/>
                <a:gd name="T71" fmla="*/ 1 h 424"/>
                <a:gd name="T72" fmla="*/ 1 w 277"/>
                <a:gd name="T73" fmla="*/ 1 h 424"/>
                <a:gd name="T74" fmla="*/ 1 w 277"/>
                <a:gd name="T75" fmla="*/ 1 h 424"/>
                <a:gd name="T76" fmla="*/ 1 w 277"/>
                <a:gd name="T77" fmla="*/ 1 h 424"/>
                <a:gd name="T78" fmla="*/ 1 w 277"/>
                <a:gd name="T79" fmla="*/ 1 h 424"/>
                <a:gd name="T80" fmla="*/ 1 w 277"/>
                <a:gd name="T81" fmla="*/ 1 h 424"/>
                <a:gd name="T82" fmla="*/ 1 w 277"/>
                <a:gd name="T83" fmla="*/ 1 h 424"/>
                <a:gd name="T84" fmla="*/ 1 w 277"/>
                <a:gd name="T85" fmla="*/ 1 h 424"/>
                <a:gd name="T86" fmla="*/ 1 w 277"/>
                <a:gd name="T87" fmla="*/ 1 h 424"/>
                <a:gd name="T88" fmla="*/ 1 w 277"/>
                <a:gd name="T89" fmla="*/ 1 h 424"/>
                <a:gd name="T90" fmla="*/ 1 w 277"/>
                <a:gd name="T91" fmla="*/ 1 h 424"/>
                <a:gd name="T92" fmla="*/ 1 w 277"/>
                <a:gd name="T93" fmla="*/ 1 h 424"/>
                <a:gd name="T94" fmla="*/ 1 w 277"/>
                <a:gd name="T95" fmla="*/ 1 h 424"/>
                <a:gd name="T96" fmla="*/ 1 w 277"/>
                <a:gd name="T97" fmla="*/ 1 h 424"/>
                <a:gd name="T98" fmla="*/ 1 w 277"/>
                <a:gd name="T99" fmla="*/ 1 h 424"/>
                <a:gd name="T100" fmla="*/ 1 w 277"/>
                <a:gd name="T101" fmla="*/ 1 h 424"/>
                <a:gd name="T102" fmla="*/ 1 w 277"/>
                <a:gd name="T103" fmla="*/ 1 h 424"/>
                <a:gd name="T104" fmla="*/ 1 w 277"/>
                <a:gd name="T105" fmla="*/ 1 h 424"/>
                <a:gd name="T106" fmla="*/ 1 w 277"/>
                <a:gd name="T107" fmla="*/ 1 h 424"/>
                <a:gd name="T108" fmla="*/ 0 w 277"/>
                <a:gd name="T109" fmla="*/ 1 h 4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7"/>
                <a:gd name="T166" fmla="*/ 0 h 424"/>
                <a:gd name="T167" fmla="*/ 277 w 277"/>
                <a:gd name="T168" fmla="*/ 424 h 42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7" h="424">
                  <a:moveTo>
                    <a:pt x="0" y="249"/>
                  </a:moveTo>
                  <a:lnTo>
                    <a:pt x="5" y="244"/>
                  </a:lnTo>
                  <a:lnTo>
                    <a:pt x="13" y="242"/>
                  </a:lnTo>
                  <a:lnTo>
                    <a:pt x="20" y="238"/>
                  </a:lnTo>
                  <a:lnTo>
                    <a:pt x="25" y="234"/>
                  </a:lnTo>
                  <a:lnTo>
                    <a:pt x="28" y="221"/>
                  </a:lnTo>
                  <a:lnTo>
                    <a:pt x="33" y="214"/>
                  </a:lnTo>
                  <a:lnTo>
                    <a:pt x="40" y="210"/>
                  </a:lnTo>
                  <a:lnTo>
                    <a:pt x="45" y="202"/>
                  </a:lnTo>
                  <a:lnTo>
                    <a:pt x="55" y="199"/>
                  </a:lnTo>
                  <a:lnTo>
                    <a:pt x="53" y="157"/>
                  </a:lnTo>
                  <a:lnTo>
                    <a:pt x="48" y="157"/>
                  </a:lnTo>
                  <a:lnTo>
                    <a:pt x="38" y="165"/>
                  </a:lnTo>
                  <a:lnTo>
                    <a:pt x="28" y="169"/>
                  </a:lnTo>
                  <a:lnTo>
                    <a:pt x="23" y="169"/>
                  </a:lnTo>
                  <a:lnTo>
                    <a:pt x="18" y="165"/>
                  </a:lnTo>
                  <a:lnTo>
                    <a:pt x="15" y="157"/>
                  </a:lnTo>
                  <a:lnTo>
                    <a:pt x="18" y="140"/>
                  </a:lnTo>
                  <a:lnTo>
                    <a:pt x="20" y="135"/>
                  </a:lnTo>
                  <a:lnTo>
                    <a:pt x="35" y="133"/>
                  </a:lnTo>
                  <a:lnTo>
                    <a:pt x="40" y="131"/>
                  </a:lnTo>
                  <a:lnTo>
                    <a:pt x="53" y="101"/>
                  </a:lnTo>
                  <a:lnTo>
                    <a:pt x="53" y="92"/>
                  </a:lnTo>
                  <a:lnTo>
                    <a:pt x="45" y="86"/>
                  </a:lnTo>
                  <a:lnTo>
                    <a:pt x="40" y="80"/>
                  </a:lnTo>
                  <a:lnTo>
                    <a:pt x="40" y="67"/>
                  </a:lnTo>
                  <a:lnTo>
                    <a:pt x="33" y="58"/>
                  </a:lnTo>
                  <a:lnTo>
                    <a:pt x="33" y="50"/>
                  </a:lnTo>
                  <a:lnTo>
                    <a:pt x="33" y="45"/>
                  </a:lnTo>
                  <a:lnTo>
                    <a:pt x="43" y="37"/>
                  </a:lnTo>
                  <a:lnTo>
                    <a:pt x="58" y="30"/>
                  </a:lnTo>
                  <a:lnTo>
                    <a:pt x="66" y="28"/>
                  </a:lnTo>
                  <a:lnTo>
                    <a:pt x="68" y="18"/>
                  </a:lnTo>
                  <a:lnTo>
                    <a:pt x="78" y="7"/>
                  </a:lnTo>
                  <a:lnTo>
                    <a:pt x="88" y="0"/>
                  </a:lnTo>
                  <a:lnTo>
                    <a:pt x="96" y="5"/>
                  </a:lnTo>
                  <a:lnTo>
                    <a:pt x="101" y="7"/>
                  </a:lnTo>
                  <a:lnTo>
                    <a:pt x="106" y="9"/>
                  </a:lnTo>
                  <a:lnTo>
                    <a:pt x="113" y="15"/>
                  </a:lnTo>
                  <a:lnTo>
                    <a:pt x="118" y="18"/>
                  </a:lnTo>
                  <a:lnTo>
                    <a:pt x="123" y="18"/>
                  </a:lnTo>
                  <a:lnTo>
                    <a:pt x="128" y="11"/>
                  </a:lnTo>
                  <a:lnTo>
                    <a:pt x="131" y="7"/>
                  </a:lnTo>
                  <a:lnTo>
                    <a:pt x="138" y="9"/>
                  </a:lnTo>
                  <a:lnTo>
                    <a:pt x="141" y="13"/>
                  </a:lnTo>
                  <a:lnTo>
                    <a:pt x="146" y="18"/>
                  </a:lnTo>
                  <a:lnTo>
                    <a:pt x="154" y="18"/>
                  </a:lnTo>
                  <a:lnTo>
                    <a:pt x="164" y="22"/>
                  </a:lnTo>
                  <a:lnTo>
                    <a:pt x="164" y="28"/>
                  </a:lnTo>
                  <a:lnTo>
                    <a:pt x="164" y="39"/>
                  </a:lnTo>
                  <a:lnTo>
                    <a:pt x="161" y="43"/>
                  </a:lnTo>
                  <a:lnTo>
                    <a:pt x="154" y="43"/>
                  </a:lnTo>
                  <a:lnTo>
                    <a:pt x="146" y="43"/>
                  </a:lnTo>
                  <a:lnTo>
                    <a:pt x="141" y="37"/>
                  </a:lnTo>
                  <a:lnTo>
                    <a:pt x="144" y="28"/>
                  </a:lnTo>
                  <a:lnTo>
                    <a:pt x="144" y="22"/>
                  </a:lnTo>
                  <a:lnTo>
                    <a:pt x="136" y="22"/>
                  </a:lnTo>
                  <a:lnTo>
                    <a:pt x="138" y="28"/>
                  </a:lnTo>
                  <a:lnTo>
                    <a:pt x="136" y="35"/>
                  </a:lnTo>
                  <a:lnTo>
                    <a:pt x="133" y="43"/>
                  </a:lnTo>
                  <a:lnTo>
                    <a:pt x="141" y="45"/>
                  </a:lnTo>
                  <a:lnTo>
                    <a:pt x="144" y="50"/>
                  </a:lnTo>
                  <a:lnTo>
                    <a:pt x="144" y="60"/>
                  </a:lnTo>
                  <a:lnTo>
                    <a:pt x="144" y="69"/>
                  </a:lnTo>
                  <a:lnTo>
                    <a:pt x="149" y="75"/>
                  </a:lnTo>
                  <a:lnTo>
                    <a:pt x="159" y="90"/>
                  </a:lnTo>
                  <a:lnTo>
                    <a:pt x="164" y="97"/>
                  </a:lnTo>
                  <a:lnTo>
                    <a:pt x="171" y="101"/>
                  </a:lnTo>
                  <a:lnTo>
                    <a:pt x="179" y="105"/>
                  </a:lnTo>
                  <a:lnTo>
                    <a:pt x="189" y="107"/>
                  </a:lnTo>
                  <a:lnTo>
                    <a:pt x="201" y="110"/>
                  </a:lnTo>
                  <a:lnTo>
                    <a:pt x="214" y="114"/>
                  </a:lnTo>
                  <a:lnTo>
                    <a:pt x="214" y="120"/>
                  </a:lnTo>
                  <a:lnTo>
                    <a:pt x="214" y="127"/>
                  </a:lnTo>
                  <a:lnTo>
                    <a:pt x="214" y="135"/>
                  </a:lnTo>
                  <a:lnTo>
                    <a:pt x="211" y="144"/>
                  </a:lnTo>
                  <a:lnTo>
                    <a:pt x="206" y="148"/>
                  </a:lnTo>
                  <a:lnTo>
                    <a:pt x="199" y="150"/>
                  </a:lnTo>
                  <a:lnTo>
                    <a:pt x="194" y="152"/>
                  </a:lnTo>
                  <a:lnTo>
                    <a:pt x="194" y="165"/>
                  </a:lnTo>
                  <a:lnTo>
                    <a:pt x="191" y="169"/>
                  </a:lnTo>
                  <a:lnTo>
                    <a:pt x="191" y="176"/>
                  </a:lnTo>
                  <a:lnTo>
                    <a:pt x="194" y="184"/>
                  </a:lnTo>
                  <a:lnTo>
                    <a:pt x="196" y="187"/>
                  </a:lnTo>
                  <a:lnTo>
                    <a:pt x="196" y="191"/>
                  </a:lnTo>
                  <a:lnTo>
                    <a:pt x="196" y="197"/>
                  </a:lnTo>
                  <a:lnTo>
                    <a:pt x="201" y="206"/>
                  </a:lnTo>
                  <a:lnTo>
                    <a:pt x="204" y="208"/>
                  </a:lnTo>
                  <a:lnTo>
                    <a:pt x="206" y="214"/>
                  </a:lnTo>
                  <a:lnTo>
                    <a:pt x="209" y="217"/>
                  </a:lnTo>
                  <a:lnTo>
                    <a:pt x="211" y="217"/>
                  </a:lnTo>
                  <a:lnTo>
                    <a:pt x="214" y="221"/>
                  </a:lnTo>
                  <a:lnTo>
                    <a:pt x="221" y="219"/>
                  </a:lnTo>
                  <a:lnTo>
                    <a:pt x="224" y="221"/>
                  </a:lnTo>
                  <a:lnTo>
                    <a:pt x="237" y="232"/>
                  </a:lnTo>
                  <a:lnTo>
                    <a:pt x="244" y="232"/>
                  </a:lnTo>
                  <a:lnTo>
                    <a:pt x="252" y="236"/>
                  </a:lnTo>
                  <a:lnTo>
                    <a:pt x="249" y="240"/>
                  </a:lnTo>
                  <a:lnTo>
                    <a:pt x="242" y="240"/>
                  </a:lnTo>
                  <a:lnTo>
                    <a:pt x="237" y="238"/>
                  </a:lnTo>
                  <a:lnTo>
                    <a:pt x="232" y="247"/>
                  </a:lnTo>
                  <a:lnTo>
                    <a:pt x="229" y="253"/>
                  </a:lnTo>
                  <a:lnTo>
                    <a:pt x="227" y="257"/>
                  </a:lnTo>
                  <a:lnTo>
                    <a:pt x="227" y="264"/>
                  </a:lnTo>
                  <a:lnTo>
                    <a:pt x="229" y="272"/>
                  </a:lnTo>
                  <a:lnTo>
                    <a:pt x="227" y="276"/>
                  </a:lnTo>
                  <a:lnTo>
                    <a:pt x="227" y="283"/>
                  </a:lnTo>
                  <a:lnTo>
                    <a:pt x="216" y="281"/>
                  </a:lnTo>
                  <a:lnTo>
                    <a:pt x="214" y="285"/>
                  </a:lnTo>
                  <a:lnTo>
                    <a:pt x="216" y="289"/>
                  </a:lnTo>
                  <a:lnTo>
                    <a:pt x="221" y="287"/>
                  </a:lnTo>
                  <a:lnTo>
                    <a:pt x="227" y="287"/>
                  </a:lnTo>
                  <a:lnTo>
                    <a:pt x="229" y="291"/>
                  </a:lnTo>
                  <a:lnTo>
                    <a:pt x="234" y="296"/>
                  </a:lnTo>
                  <a:lnTo>
                    <a:pt x="237" y="298"/>
                  </a:lnTo>
                  <a:lnTo>
                    <a:pt x="234" y="304"/>
                  </a:lnTo>
                  <a:lnTo>
                    <a:pt x="239" y="304"/>
                  </a:lnTo>
                  <a:lnTo>
                    <a:pt x="244" y="309"/>
                  </a:lnTo>
                  <a:lnTo>
                    <a:pt x="252" y="309"/>
                  </a:lnTo>
                  <a:lnTo>
                    <a:pt x="254" y="313"/>
                  </a:lnTo>
                  <a:lnTo>
                    <a:pt x="252" y="319"/>
                  </a:lnTo>
                  <a:lnTo>
                    <a:pt x="254" y="324"/>
                  </a:lnTo>
                  <a:lnTo>
                    <a:pt x="257" y="326"/>
                  </a:lnTo>
                  <a:lnTo>
                    <a:pt x="259" y="330"/>
                  </a:lnTo>
                  <a:lnTo>
                    <a:pt x="262" y="334"/>
                  </a:lnTo>
                  <a:lnTo>
                    <a:pt x="264" y="336"/>
                  </a:lnTo>
                  <a:lnTo>
                    <a:pt x="264" y="343"/>
                  </a:lnTo>
                  <a:lnTo>
                    <a:pt x="269" y="347"/>
                  </a:lnTo>
                  <a:lnTo>
                    <a:pt x="267" y="351"/>
                  </a:lnTo>
                  <a:lnTo>
                    <a:pt x="272" y="356"/>
                  </a:lnTo>
                  <a:lnTo>
                    <a:pt x="272" y="362"/>
                  </a:lnTo>
                  <a:lnTo>
                    <a:pt x="269" y="369"/>
                  </a:lnTo>
                  <a:lnTo>
                    <a:pt x="269" y="377"/>
                  </a:lnTo>
                  <a:lnTo>
                    <a:pt x="274" y="381"/>
                  </a:lnTo>
                  <a:lnTo>
                    <a:pt x="272" y="386"/>
                  </a:lnTo>
                  <a:lnTo>
                    <a:pt x="272" y="396"/>
                  </a:lnTo>
                  <a:lnTo>
                    <a:pt x="274" y="405"/>
                  </a:lnTo>
                  <a:lnTo>
                    <a:pt x="274" y="411"/>
                  </a:lnTo>
                  <a:lnTo>
                    <a:pt x="277" y="418"/>
                  </a:lnTo>
                  <a:lnTo>
                    <a:pt x="277" y="424"/>
                  </a:lnTo>
                  <a:lnTo>
                    <a:pt x="272" y="420"/>
                  </a:lnTo>
                  <a:lnTo>
                    <a:pt x="269" y="416"/>
                  </a:lnTo>
                  <a:lnTo>
                    <a:pt x="262" y="416"/>
                  </a:lnTo>
                  <a:lnTo>
                    <a:pt x="259" y="413"/>
                  </a:lnTo>
                  <a:lnTo>
                    <a:pt x="252" y="413"/>
                  </a:lnTo>
                  <a:lnTo>
                    <a:pt x="242" y="411"/>
                  </a:lnTo>
                  <a:lnTo>
                    <a:pt x="234" y="405"/>
                  </a:lnTo>
                  <a:lnTo>
                    <a:pt x="227" y="398"/>
                  </a:lnTo>
                  <a:lnTo>
                    <a:pt x="219" y="390"/>
                  </a:lnTo>
                  <a:lnTo>
                    <a:pt x="211" y="383"/>
                  </a:lnTo>
                  <a:lnTo>
                    <a:pt x="196" y="375"/>
                  </a:lnTo>
                  <a:lnTo>
                    <a:pt x="184" y="369"/>
                  </a:lnTo>
                  <a:lnTo>
                    <a:pt x="184" y="362"/>
                  </a:lnTo>
                  <a:lnTo>
                    <a:pt x="174" y="366"/>
                  </a:lnTo>
                  <a:lnTo>
                    <a:pt x="166" y="362"/>
                  </a:lnTo>
                  <a:lnTo>
                    <a:pt x="149" y="349"/>
                  </a:lnTo>
                  <a:lnTo>
                    <a:pt x="131" y="336"/>
                  </a:lnTo>
                  <a:lnTo>
                    <a:pt x="106" y="321"/>
                  </a:lnTo>
                  <a:lnTo>
                    <a:pt x="71" y="302"/>
                  </a:lnTo>
                  <a:lnTo>
                    <a:pt x="58" y="294"/>
                  </a:lnTo>
                  <a:lnTo>
                    <a:pt x="40" y="287"/>
                  </a:lnTo>
                  <a:lnTo>
                    <a:pt x="33" y="279"/>
                  </a:lnTo>
                  <a:lnTo>
                    <a:pt x="18" y="264"/>
                  </a:lnTo>
                  <a:lnTo>
                    <a:pt x="8" y="255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8" name="Freeform 98"/>
            <p:cNvSpPr>
              <a:spLocks noChangeAspect="1"/>
            </p:cNvSpPr>
            <p:nvPr/>
          </p:nvSpPr>
          <p:spPr bwMode="auto">
            <a:xfrm rot="-547267">
              <a:off x="4322" y="1507"/>
              <a:ext cx="140" cy="244"/>
            </a:xfrm>
            <a:custGeom>
              <a:avLst/>
              <a:gdLst>
                <a:gd name="T0" fmla="*/ 75 w 110"/>
                <a:gd name="T1" fmla="*/ 1120 h 198"/>
                <a:gd name="T2" fmla="*/ 157 w 110"/>
                <a:gd name="T3" fmla="*/ 1025 h 198"/>
                <a:gd name="T4" fmla="*/ 255 w 110"/>
                <a:gd name="T5" fmla="*/ 934 h 198"/>
                <a:gd name="T6" fmla="*/ 271 w 110"/>
                <a:gd name="T7" fmla="*/ 726 h 198"/>
                <a:gd name="T8" fmla="*/ 123 w 110"/>
                <a:gd name="T9" fmla="*/ 784 h 198"/>
                <a:gd name="T10" fmla="*/ 97 w 110"/>
                <a:gd name="T11" fmla="*/ 647 h 198"/>
                <a:gd name="T12" fmla="*/ 220 w 110"/>
                <a:gd name="T13" fmla="*/ 599 h 198"/>
                <a:gd name="T14" fmla="*/ 255 w 110"/>
                <a:gd name="T15" fmla="*/ 392 h 198"/>
                <a:gd name="T16" fmla="*/ 196 w 110"/>
                <a:gd name="T17" fmla="*/ 272 h 198"/>
                <a:gd name="T18" fmla="*/ 249 w 110"/>
                <a:gd name="T19" fmla="*/ 169 h 198"/>
                <a:gd name="T20" fmla="*/ 378 w 110"/>
                <a:gd name="T21" fmla="*/ 78 h 198"/>
                <a:gd name="T22" fmla="*/ 536 w 110"/>
                <a:gd name="T23" fmla="*/ 2 h 198"/>
                <a:gd name="T24" fmla="*/ 636 w 110"/>
                <a:gd name="T25" fmla="*/ 73 h 198"/>
                <a:gd name="T26" fmla="*/ 732 w 110"/>
                <a:gd name="T27" fmla="*/ 48 h 198"/>
                <a:gd name="T28" fmla="*/ 792 w 110"/>
                <a:gd name="T29" fmla="*/ 59 h 198"/>
                <a:gd name="T30" fmla="*/ 932 w 110"/>
                <a:gd name="T31" fmla="*/ 96 h 198"/>
                <a:gd name="T32" fmla="*/ 905 w 110"/>
                <a:gd name="T33" fmla="*/ 201 h 198"/>
                <a:gd name="T34" fmla="*/ 792 w 110"/>
                <a:gd name="T35" fmla="*/ 169 h 198"/>
                <a:gd name="T36" fmla="*/ 773 w 110"/>
                <a:gd name="T37" fmla="*/ 96 h 198"/>
                <a:gd name="T38" fmla="*/ 738 w 110"/>
                <a:gd name="T39" fmla="*/ 201 h 198"/>
                <a:gd name="T40" fmla="*/ 809 w 110"/>
                <a:gd name="T41" fmla="*/ 281 h 198"/>
                <a:gd name="T42" fmla="*/ 892 w 110"/>
                <a:gd name="T43" fmla="*/ 419 h 198"/>
                <a:gd name="T44" fmla="*/ 1008 w 110"/>
                <a:gd name="T45" fmla="*/ 483 h 198"/>
                <a:gd name="T46" fmla="*/ 1195 w 110"/>
                <a:gd name="T47" fmla="*/ 525 h 198"/>
                <a:gd name="T48" fmla="*/ 1195 w 110"/>
                <a:gd name="T49" fmla="*/ 627 h 198"/>
                <a:gd name="T50" fmla="*/ 1133 w 110"/>
                <a:gd name="T51" fmla="*/ 694 h 198"/>
                <a:gd name="T52" fmla="*/ 1087 w 110"/>
                <a:gd name="T53" fmla="*/ 784 h 198"/>
                <a:gd name="T54" fmla="*/ 1105 w 110"/>
                <a:gd name="T55" fmla="*/ 870 h 198"/>
                <a:gd name="T56" fmla="*/ 1135 w 110"/>
                <a:gd name="T57" fmla="*/ 953 h 198"/>
                <a:gd name="T58" fmla="*/ 1186 w 110"/>
                <a:gd name="T59" fmla="*/ 1006 h 198"/>
                <a:gd name="T60" fmla="*/ 1252 w 110"/>
                <a:gd name="T61" fmla="*/ 1014 h 198"/>
                <a:gd name="T62" fmla="*/ 1383 w 110"/>
                <a:gd name="T63" fmla="*/ 1073 h 198"/>
                <a:gd name="T64" fmla="*/ 1355 w 110"/>
                <a:gd name="T65" fmla="*/ 1113 h 198"/>
                <a:gd name="T66" fmla="*/ 1293 w 110"/>
                <a:gd name="T67" fmla="*/ 1174 h 198"/>
                <a:gd name="T68" fmla="*/ 1293 w 110"/>
                <a:gd name="T69" fmla="*/ 1263 h 198"/>
                <a:gd name="T70" fmla="*/ 1215 w 110"/>
                <a:gd name="T71" fmla="*/ 1299 h 198"/>
                <a:gd name="T72" fmla="*/ 1252 w 110"/>
                <a:gd name="T73" fmla="*/ 1331 h 198"/>
                <a:gd name="T74" fmla="*/ 1311 w 110"/>
                <a:gd name="T75" fmla="*/ 1372 h 198"/>
                <a:gd name="T76" fmla="*/ 1347 w 110"/>
                <a:gd name="T77" fmla="*/ 1417 h 198"/>
                <a:gd name="T78" fmla="*/ 1442 w 110"/>
                <a:gd name="T79" fmla="*/ 1459 h 198"/>
                <a:gd name="T80" fmla="*/ 1445 w 110"/>
                <a:gd name="T81" fmla="*/ 1506 h 198"/>
                <a:gd name="T82" fmla="*/ 1498 w 110"/>
                <a:gd name="T83" fmla="*/ 1556 h 198"/>
                <a:gd name="T84" fmla="*/ 1509 w 110"/>
                <a:gd name="T85" fmla="*/ 1629 h 198"/>
                <a:gd name="T86" fmla="*/ 1513 w 110"/>
                <a:gd name="T87" fmla="*/ 1714 h 198"/>
                <a:gd name="T88" fmla="*/ 1521 w 110"/>
                <a:gd name="T89" fmla="*/ 1798 h 198"/>
                <a:gd name="T90" fmla="*/ 1546 w 110"/>
                <a:gd name="T91" fmla="*/ 1916 h 198"/>
                <a:gd name="T92" fmla="*/ 1521 w 110"/>
                <a:gd name="T93" fmla="*/ 1948 h 198"/>
                <a:gd name="T94" fmla="*/ 1466 w 110"/>
                <a:gd name="T95" fmla="*/ 1917 h 198"/>
                <a:gd name="T96" fmla="*/ 1311 w 110"/>
                <a:gd name="T97" fmla="*/ 1883 h 198"/>
                <a:gd name="T98" fmla="*/ 1189 w 110"/>
                <a:gd name="T99" fmla="*/ 1783 h 198"/>
                <a:gd name="T100" fmla="*/ 1030 w 110"/>
                <a:gd name="T101" fmla="*/ 1675 h 198"/>
                <a:gd name="T102" fmla="*/ 831 w 110"/>
                <a:gd name="T103" fmla="*/ 1628 h 198"/>
                <a:gd name="T104" fmla="*/ 403 w 110"/>
                <a:gd name="T105" fmla="*/ 1404 h 198"/>
                <a:gd name="T106" fmla="*/ 196 w 110"/>
                <a:gd name="T107" fmla="*/ 1288 h 198"/>
                <a:gd name="T108" fmla="*/ 0 w 110"/>
                <a:gd name="T109" fmla="*/ 1151 h 1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0"/>
                <a:gd name="T166" fmla="*/ 0 h 198"/>
                <a:gd name="T167" fmla="*/ 110 w 110"/>
                <a:gd name="T168" fmla="*/ 198 h 19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0" h="198">
                  <a:moveTo>
                    <a:pt x="0" y="116"/>
                  </a:moveTo>
                  <a:lnTo>
                    <a:pt x="2" y="114"/>
                  </a:lnTo>
                  <a:lnTo>
                    <a:pt x="5" y="113"/>
                  </a:lnTo>
                  <a:lnTo>
                    <a:pt x="8" y="111"/>
                  </a:lnTo>
                  <a:lnTo>
                    <a:pt x="10" y="109"/>
                  </a:lnTo>
                  <a:lnTo>
                    <a:pt x="11" y="103"/>
                  </a:lnTo>
                  <a:lnTo>
                    <a:pt x="13" y="100"/>
                  </a:lnTo>
                  <a:lnTo>
                    <a:pt x="16" y="98"/>
                  </a:lnTo>
                  <a:lnTo>
                    <a:pt x="18" y="94"/>
                  </a:lnTo>
                  <a:lnTo>
                    <a:pt x="22" y="93"/>
                  </a:lnTo>
                  <a:lnTo>
                    <a:pt x="21" y="73"/>
                  </a:lnTo>
                  <a:lnTo>
                    <a:pt x="19" y="73"/>
                  </a:lnTo>
                  <a:lnTo>
                    <a:pt x="15" y="77"/>
                  </a:lnTo>
                  <a:lnTo>
                    <a:pt x="11" y="79"/>
                  </a:lnTo>
                  <a:lnTo>
                    <a:pt x="9" y="79"/>
                  </a:lnTo>
                  <a:lnTo>
                    <a:pt x="7" y="77"/>
                  </a:lnTo>
                  <a:lnTo>
                    <a:pt x="6" y="73"/>
                  </a:lnTo>
                  <a:lnTo>
                    <a:pt x="7" y="65"/>
                  </a:lnTo>
                  <a:lnTo>
                    <a:pt x="8" y="63"/>
                  </a:lnTo>
                  <a:lnTo>
                    <a:pt x="14" y="62"/>
                  </a:lnTo>
                  <a:lnTo>
                    <a:pt x="16" y="61"/>
                  </a:lnTo>
                  <a:lnTo>
                    <a:pt x="21" y="47"/>
                  </a:lnTo>
                  <a:lnTo>
                    <a:pt x="21" y="43"/>
                  </a:lnTo>
                  <a:lnTo>
                    <a:pt x="18" y="40"/>
                  </a:lnTo>
                  <a:lnTo>
                    <a:pt x="16" y="37"/>
                  </a:lnTo>
                  <a:lnTo>
                    <a:pt x="16" y="31"/>
                  </a:lnTo>
                  <a:lnTo>
                    <a:pt x="13" y="27"/>
                  </a:lnTo>
                  <a:lnTo>
                    <a:pt x="13" y="23"/>
                  </a:lnTo>
                  <a:lnTo>
                    <a:pt x="13" y="21"/>
                  </a:lnTo>
                  <a:lnTo>
                    <a:pt x="17" y="17"/>
                  </a:lnTo>
                  <a:lnTo>
                    <a:pt x="23" y="14"/>
                  </a:lnTo>
                  <a:lnTo>
                    <a:pt x="26" y="13"/>
                  </a:lnTo>
                  <a:lnTo>
                    <a:pt x="27" y="8"/>
                  </a:lnTo>
                  <a:lnTo>
                    <a:pt x="31" y="3"/>
                  </a:lnTo>
                  <a:lnTo>
                    <a:pt x="35" y="0"/>
                  </a:lnTo>
                  <a:lnTo>
                    <a:pt x="38" y="2"/>
                  </a:lnTo>
                  <a:lnTo>
                    <a:pt x="40" y="3"/>
                  </a:lnTo>
                  <a:lnTo>
                    <a:pt x="42" y="4"/>
                  </a:lnTo>
                  <a:lnTo>
                    <a:pt x="45" y="7"/>
                  </a:lnTo>
                  <a:lnTo>
                    <a:pt x="47" y="8"/>
                  </a:lnTo>
                  <a:lnTo>
                    <a:pt x="49" y="8"/>
                  </a:lnTo>
                  <a:lnTo>
                    <a:pt x="51" y="5"/>
                  </a:lnTo>
                  <a:lnTo>
                    <a:pt x="52" y="3"/>
                  </a:lnTo>
                  <a:lnTo>
                    <a:pt x="55" y="4"/>
                  </a:lnTo>
                  <a:lnTo>
                    <a:pt x="56" y="6"/>
                  </a:lnTo>
                  <a:lnTo>
                    <a:pt x="58" y="8"/>
                  </a:lnTo>
                  <a:lnTo>
                    <a:pt x="61" y="8"/>
                  </a:lnTo>
                  <a:lnTo>
                    <a:pt x="65" y="10"/>
                  </a:lnTo>
                  <a:lnTo>
                    <a:pt x="65" y="13"/>
                  </a:lnTo>
                  <a:lnTo>
                    <a:pt x="65" y="18"/>
                  </a:lnTo>
                  <a:lnTo>
                    <a:pt x="64" y="20"/>
                  </a:lnTo>
                  <a:lnTo>
                    <a:pt x="61" y="20"/>
                  </a:lnTo>
                  <a:lnTo>
                    <a:pt x="58" y="20"/>
                  </a:lnTo>
                  <a:lnTo>
                    <a:pt x="56" y="17"/>
                  </a:lnTo>
                  <a:lnTo>
                    <a:pt x="57" y="13"/>
                  </a:lnTo>
                  <a:lnTo>
                    <a:pt x="57" y="10"/>
                  </a:lnTo>
                  <a:lnTo>
                    <a:pt x="54" y="10"/>
                  </a:lnTo>
                  <a:lnTo>
                    <a:pt x="55" y="13"/>
                  </a:lnTo>
                  <a:lnTo>
                    <a:pt x="54" y="16"/>
                  </a:lnTo>
                  <a:lnTo>
                    <a:pt x="53" y="20"/>
                  </a:lnTo>
                  <a:lnTo>
                    <a:pt x="56" y="21"/>
                  </a:lnTo>
                  <a:lnTo>
                    <a:pt x="57" y="23"/>
                  </a:lnTo>
                  <a:lnTo>
                    <a:pt x="57" y="28"/>
                  </a:lnTo>
                  <a:lnTo>
                    <a:pt x="57" y="32"/>
                  </a:lnTo>
                  <a:lnTo>
                    <a:pt x="59" y="35"/>
                  </a:lnTo>
                  <a:lnTo>
                    <a:pt x="63" y="42"/>
                  </a:lnTo>
                  <a:lnTo>
                    <a:pt x="65" y="45"/>
                  </a:lnTo>
                  <a:lnTo>
                    <a:pt x="68" y="47"/>
                  </a:lnTo>
                  <a:lnTo>
                    <a:pt x="71" y="49"/>
                  </a:lnTo>
                  <a:lnTo>
                    <a:pt x="75" y="50"/>
                  </a:lnTo>
                  <a:lnTo>
                    <a:pt x="80" y="51"/>
                  </a:lnTo>
                  <a:lnTo>
                    <a:pt x="85" y="53"/>
                  </a:lnTo>
                  <a:lnTo>
                    <a:pt x="85" y="56"/>
                  </a:lnTo>
                  <a:lnTo>
                    <a:pt x="85" y="59"/>
                  </a:lnTo>
                  <a:lnTo>
                    <a:pt x="85" y="63"/>
                  </a:lnTo>
                  <a:lnTo>
                    <a:pt x="84" y="67"/>
                  </a:lnTo>
                  <a:lnTo>
                    <a:pt x="82" y="69"/>
                  </a:lnTo>
                  <a:lnTo>
                    <a:pt x="79" y="70"/>
                  </a:lnTo>
                  <a:lnTo>
                    <a:pt x="77" y="71"/>
                  </a:lnTo>
                  <a:lnTo>
                    <a:pt x="77" y="77"/>
                  </a:lnTo>
                  <a:lnTo>
                    <a:pt x="76" y="79"/>
                  </a:lnTo>
                  <a:lnTo>
                    <a:pt x="76" y="82"/>
                  </a:lnTo>
                  <a:lnTo>
                    <a:pt x="77" y="86"/>
                  </a:lnTo>
                  <a:lnTo>
                    <a:pt x="78" y="87"/>
                  </a:lnTo>
                  <a:lnTo>
                    <a:pt x="78" y="89"/>
                  </a:lnTo>
                  <a:lnTo>
                    <a:pt x="78" y="92"/>
                  </a:lnTo>
                  <a:lnTo>
                    <a:pt x="80" y="96"/>
                  </a:lnTo>
                  <a:lnTo>
                    <a:pt x="81" y="97"/>
                  </a:lnTo>
                  <a:lnTo>
                    <a:pt x="82" y="100"/>
                  </a:lnTo>
                  <a:lnTo>
                    <a:pt x="83" y="101"/>
                  </a:lnTo>
                  <a:lnTo>
                    <a:pt x="84" y="101"/>
                  </a:lnTo>
                  <a:lnTo>
                    <a:pt x="85" y="103"/>
                  </a:lnTo>
                  <a:lnTo>
                    <a:pt x="88" y="102"/>
                  </a:lnTo>
                  <a:lnTo>
                    <a:pt x="89" y="103"/>
                  </a:lnTo>
                  <a:lnTo>
                    <a:pt x="94" y="108"/>
                  </a:lnTo>
                  <a:lnTo>
                    <a:pt x="97" y="108"/>
                  </a:lnTo>
                  <a:lnTo>
                    <a:pt x="100" y="110"/>
                  </a:lnTo>
                  <a:lnTo>
                    <a:pt x="99" y="112"/>
                  </a:lnTo>
                  <a:lnTo>
                    <a:pt x="96" y="112"/>
                  </a:lnTo>
                  <a:lnTo>
                    <a:pt x="94" y="111"/>
                  </a:lnTo>
                  <a:lnTo>
                    <a:pt x="92" y="115"/>
                  </a:lnTo>
                  <a:lnTo>
                    <a:pt x="91" y="118"/>
                  </a:lnTo>
                  <a:lnTo>
                    <a:pt x="90" y="120"/>
                  </a:lnTo>
                  <a:lnTo>
                    <a:pt x="90" y="123"/>
                  </a:lnTo>
                  <a:lnTo>
                    <a:pt x="91" y="127"/>
                  </a:lnTo>
                  <a:lnTo>
                    <a:pt x="90" y="129"/>
                  </a:lnTo>
                  <a:lnTo>
                    <a:pt x="90" y="132"/>
                  </a:lnTo>
                  <a:lnTo>
                    <a:pt x="86" y="131"/>
                  </a:lnTo>
                  <a:lnTo>
                    <a:pt x="85" y="133"/>
                  </a:lnTo>
                  <a:lnTo>
                    <a:pt x="86" y="135"/>
                  </a:lnTo>
                  <a:lnTo>
                    <a:pt x="88" y="134"/>
                  </a:lnTo>
                  <a:lnTo>
                    <a:pt x="90" y="134"/>
                  </a:lnTo>
                  <a:lnTo>
                    <a:pt x="91" y="136"/>
                  </a:lnTo>
                  <a:lnTo>
                    <a:pt x="93" y="138"/>
                  </a:lnTo>
                  <a:lnTo>
                    <a:pt x="94" y="139"/>
                  </a:lnTo>
                  <a:lnTo>
                    <a:pt x="93" y="142"/>
                  </a:lnTo>
                  <a:lnTo>
                    <a:pt x="95" y="142"/>
                  </a:lnTo>
                  <a:lnTo>
                    <a:pt x="97" y="144"/>
                  </a:lnTo>
                  <a:lnTo>
                    <a:pt x="100" y="144"/>
                  </a:lnTo>
                  <a:lnTo>
                    <a:pt x="101" y="146"/>
                  </a:lnTo>
                  <a:lnTo>
                    <a:pt x="100" y="149"/>
                  </a:lnTo>
                  <a:lnTo>
                    <a:pt x="101" y="151"/>
                  </a:lnTo>
                  <a:lnTo>
                    <a:pt x="102" y="152"/>
                  </a:lnTo>
                  <a:lnTo>
                    <a:pt x="103" y="154"/>
                  </a:lnTo>
                  <a:lnTo>
                    <a:pt x="104" y="156"/>
                  </a:lnTo>
                  <a:lnTo>
                    <a:pt x="105" y="157"/>
                  </a:lnTo>
                  <a:lnTo>
                    <a:pt x="105" y="160"/>
                  </a:lnTo>
                  <a:lnTo>
                    <a:pt x="107" y="162"/>
                  </a:lnTo>
                  <a:lnTo>
                    <a:pt x="106" y="164"/>
                  </a:lnTo>
                  <a:lnTo>
                    <a:pt x="108" y="166"/>
                  </a:lnTo>
                  <a:lnTo>
                    <a:pt x="108" y="169"/>
                  </a:lnTo>
                  <a:lnTo>
                    <a:pt x="107" y="172"/>
                  </a:lnTo>
                  <a:lnTo>
                    <a:pt x="107" y="176"/>
                  </a:lnTo>
                  <a:lnTo>
                    <a:pt x="109" y="178"/>
                  </a:lnTo>
                  <a:lnTo>
                    <a:pt x="108" y="180"/>
                  </a:lnTo>
                  <a:lnTo>
                    <a:pt x="108" y="185"/>
                  </a:lnTo>
                  <a:lnTo>
                    <a:pt x="109" y="189"/>
                  </a:lnTo>
                  <a:lnTo>
                    <a:pt x="109" y="192"/>
                  </a:lnTo>
                  <a:lnTo>
                    <a:pt x="110" y="195"/>
                  </a:lnTo>
                  <a:lnTo>
                    <a:pt x="110" y="198"/>
                  </a:lnTo>
                  <a:lnTo>
                    <a:pt x="108" y="196"/>
                  </a:lnTo>
                  <a:lnTo>
                    <a:pt x="107" y="194"/>
                  </a:lnTo>
                  <a:lnTo>
                    <a:pt x="104" y="194"/>
                  </a:lnTo>
                  <a:lnTo>
                    <a:pt x="103" y="193"/>
                  </a:lnTo>
                  <a:lnTo>
                    <a:pt x="100" y="193"/>
                  </a:lnTo>
                  <a:lnTo>
                    <a:pt x="96" y="192"/>
                  </a:lnTo>
                  <a:lnTo>
                    <a:pt x="93" y="189"/>
                  </a:lnTo>
                  <a:lnTo>
                    <a:pt x="90" y="186"/>
                  </a:lnTo>
                  <a:lnTo>
                    <a:pt x="87" y="182"/>
                  </a:lnTo>
                  <a:lnTo>
                    <a:pt x="84" y="179"/>
                  </a:lnTo>
                  <a:lnTo>
                    <a:pt x="78" y="175"/>
                  </a:lnTo>
                  <a:lnTo>
                    <a:pt x="73" y="172"/>
                  </a:lnTo>
                  <a:lnTo>
                    <a:pt x="73" y="169"/>
                  </a:lnTo>
                  <a:lnTo>
                    <a:pt x="69" y="171"/>
                  </a:lnTo>
                  <a:lnTo>
                    <a:pt x="66" y="169"/>
                  </a:lnTo>
                  <a:lnTo>
                    <a:pt x="59" y="163"/>
                  </a:lnTo>
                  <a:lnTo>
                    <a:pt x="52" y="157"/>
                  </a:lnTo>
                  <a:lnTo>
                    <a:pt x="42" y="150"/>
                  </a:lnTo>
                  <a:lnTo>
                    <a:pt x="28" y="141"/>
                  </a:lnTo>
                  <a:lnTo>
                    <a:pt x="23" y="137"/>
                  </a:lnTo>
                  <a:lnTo>
                    <a:pt x="16" y="134"/>
                  </a:lnTo>
                  <a:lnTo>
                    <a:pt x="13" y="130"/>
                  </a:lnTo>
                  <a:lnTo>
                    <a:pt x="7" y="123"/>
                  </a:lnTo>
                  <a:lnTo>
                    <a:pt x="3" y="119"/>
                  </a:lnTo>
                  <a:lnTo>
                    <a:pt x="0" y="116"/>
                  </a:lnTo>
                </a:path>
              </a:pathLst>
            </a:custGeom>
            <a:solidFill>
              <a:srgbClr val="EAEAEA">
                <a:alpha val="98822"/>
              </a:srgbClr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9" name="Freeform 99"/>
            <p:cNvSpPr>
              <a:spLocks noChangeAspect="1"/>
            </p:cNvSpPr>
            <p:nvPr/>
          </p:nvSpPr>
          <p:spPr bwMode="auto">
            <a:xfrm rot="-547267">
              <a:off x="4434" y="1481"/>
              <a:ext cx="28" cy="8"/>
            </a:xfrm>
            <a:custGeom>
              <a:avLst/>
              <a:gdLst>
                <a:gd name="T0" fmla="*/ 0 w 53"/>
                <a:gd name="T1" fmla="*/ 1 h 13"/>
                <a:gd name="T2" fmla="*/ 1 w 53"/>
                <a:gd name="T3" fmla="*/ 0 h 13"/>
                <a:gd name="T4" fmla="*/ 1 w 53"/>
                <a:gd name="T5" fmla="*/ 1 h 13"/>
                <a:gd name="T6" fmla="*/ 1 w 53"/>
                <a:gd name="T7" fmla="*/ 1 h 13"/>
                <a:gd name="T8" fmla="*/ 1 w 53"/>
                <a:gd name="T9" fmla="*/ 1 h 13"/>
                <a:gd name="T10" fmla="*/ 1 w 53"/>
                <a:gd name="T11" fmla="*/ 1 h 13"/>
                <a:gd name="T12" fmla="*/ 1 w 53"/>
                <a:gd name="T13" fmla="*/ 1 h 13"/>
                <a:gd name="T14" fmla="*/ 1 w 53"/>
                <a:gd name="T15" fmla="*/ 1 h 13"/>
                <a:gd name="T16" fmla="*/ 1 w 53"/>
                <a:gd name="T17" fmla="*/ 1 h 13"/>
                <a:gd name="T18" fmla="*/ 1 w 53"/>
                <a:gd name="T19" fmla="*/ 1 h 13"/>
                <a:gd name="T20" fmla="*/ 0 w 53"/>
                <a:gd name="T21" fmla="*/ 1 h 13"/>
                <a:gd name="T22" fmla="*/ 0 w 53"/>
                <a:gd name="T23" fmla="*/ 1 h 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3"/>
                <a:gd name="T37" fmla="*/ 0 h 13"/>
                <a:gd name="T38" fmla="*/ 53 w 53"/>
                <a:gd name="T39" fmla="*/ 13 h 1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3" h="13">
                  <a:moveTo>
                    <a:pt x="0" y="6"/>
                  </a:moveTo>
                  <a:lnTo>
                    <a:pt x="8" y="0"/>
                  </a:lnTo>
                  <a:lnTo>
                    <a:pt x="18" y="2"/>
                  </a:lnTo>
                  <a:lnTo>
                    <a:pt x="33" y="4"/>
                  </a:lnTo>
                  <a:lnTo>
                    <a:pt x="46" y="2"/>
                  </a:lnTo>
                  <a:lnTo>
                    <a:pt x="53" y="8"/>
                  </a:lnTo>
                  <a:lnTo>
                    <a:pt x="46" y="13"/>
                  </a:lnTo>
                  <a:lnTo>
                    <a:pt x="33" y="13"/>
                  </a:lnTo>
                  <a:lnTo>
                    <a:pt x="20" y="13"/>
                  </a:lnTo>
                  <a:lnTo>
                    <a:pt x="5" y="13"/>
                  </a:lnTo>
                  <a:lnTo>
                    <a:pt x="0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0" name="Freeform 100"/>
            <p:cNvSpPr>
              <a:spLocks noChangeAspect="1"/>
            </p:cNvSpPr>
            <p:nvPr/>
          </p:nvSpPr>
          <p:spPr bwMode="auto">
            <a:xfrm rot="-547267">
              <a:off x="4434" y="1481"/>
              <a:ext cx="28" cy="8"/>
            </a:xfrm>
            <a:custGeom>
              <a:avLst/>
              <a:gdLst>
                <a:gd name="T0" fmla="*/ 0 w 21"/>
                <a:gd name="T1" fmla="*/ 65 h 6"/>
                <a:gd name="T2" fmla="*/ 65 w 21"/>
                <a:gd name="T3" fmla="*/ 0 h 6"/>
                <a:gd name="T4" fmla="*/ 155 w 21"/>
                <a:gd name="T5" fmla="*/ 1 h 6"/>
                <a:gd name="T6" fmla="*/ 305 w 21"/>
                <a:gd name="T7" fmla="*/ 49 h 6"/>
                <a:gd name="T8" fmla="*/ 427 w 21"/>
                <a:gd name="T9" fmla="*/ 1 h 6"/>
                <a:gd name="T10" fmla="*/ 491 w 21"/>
                <a:gd name="T11" fmla="*/ 87 h 6"/>
                <a:gd name="T12" fmla="*/ 427 w 21"/>
                <a:gd name="T13" fmla="*/ 151 h 6"/>
                <a:gd name="T14" fmla="*/ 305 w 21"/>
                <a:gd name="T15" fmla="*/ 151 h 6"/>
                <a:gd name="T16" fmla="*/ 201 w 21"/>
                <a:gd name="T17" fmla="*/ 151 h 6"/>
                <a:gd name="T18" fmla="*/ 49 w 21"/>
                <a:gd name="T19" fmla="*/ 151 h 6"/>
                <a:gd name="T20" fmla="*/ 0 w 21"/>
                <a:gd name="T21" fmla="*/ 116 h 6"/>
                <a:gd name="T22" fmla="*/ 0 w 21"/>
                <a:gd name="T23" fmla="*/ 65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"/>
                <a:gd name="T37" fmla="*/ 0 h 6"/>
                <a:gd name="T38" fmla="*/ 21 w 21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" h="6">
                  <a:moveTo>
                    <a:pt x="0" y="3"/>
                  </a:moveTo>
                  <a:lnTo>
                    <a:pt x="3" y="0"/>
                  </a:lnTo>
                  <a:lnTo>
                    <a:pt x="7" y="1"/>
                  </a:lnTo>
                  <a:lnTo>
                    <a:pt x="13" y="2"/>
                  </a:lnTo>
                  <a:lnTo>
                    <a:pt x="18" y="1"/>
                  </a:lnTo>
                  <a:lnTo>
                    <a:pt x="21" y="4"/>
                  </a:lnTo>
                  <a:lnTo>
                    <a:pt x="18" y="6"/>
                  </a:lnTo>
                  <a:lnTo>
                    <a:pt x="13" y="6"/>
                  </a:lnTo>
                  <a:lnTo>
                    <a:pt x="8" y="6"/>
                  </a:lnTo>
                  <a:lnTo>
                    <a:pt x="2" y="6"/>
                  </a:lnTo>
                  <a:lnTo>
                    <a:pt x="0" y="5"/>
                  </a:lnTo>
                  <a:lnTo>
                    <a:pt x="0" y="3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1" name="Freeform 101"/>
            <p:cNvSpPr>
              <a:spLocks noChangeAspect="1"/>
            </p:cNvSpPr>
            <p:nvPr/>
          </p:nvSpPr>
          <p:spPr bwMode="auto">
            <a:xfrm rot="-547267">
              <a:off x="4430" y="1239"/>
              <a:ext cx="14" cy="3"/>
            </a:xfrm>
            <a:custGeom>
              <a:avLst/>
              <a:gdLst>
                <a:gd name="T0" fmla="*/ 0 w 28"/>
                <a:gd name="T1" fmla="*/ 1 h 6"/>
                <a:gd name="T2" fmla="*/ 1 w 28"/>
                <a:gd name="T3" fmla="*/ 0 h 6"/>
                <a:gd name="T4" fmla="*/ 1 w 28"/>
                <a:gd name="T5" fmla="*/ 0 h 6"/>
                <a:gd name="T6" fmla="*/ 1 w 28"/>
                <a:gd name="T7" fmla="*/ 0 h 6"/>
                <a:gd name="T8" fmla="*/ 1 w 28"/>
                <a:gd name="T9" fmla="*/ 1 h 6"/>
                <a:gd name="T10" fmla="*/ 1 w 28"/>
                <a:gd name="T11" fmla="*/ 1 h 6"/>
                <a:gd name="T12" fmla="*/ 0 w 28"/>
                <a:gd name="T13" fmla="*/ 1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6"/>
                <a:gd name="T23" fmla="*/ 28 w 28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6">
                  <a:moveTo>
                    <a:pt x="0" y="6"/>
                  </a:moveTo>
                  <a:lnTo>
                    <a:pt x="10" y="0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18" y="6"/>
                  </a:lnTo>
                  <a:lnTo>
                    <a:pt x="8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2" name="Freeform 102"/>
            <p:cNvSpPr>
              <a:spLocks noChangeAspect="1"/>
            </p:cNvSpPr>
            <p:nvPr/>
          </p:nvSpPr>
          <p:spPr bwMode="auto">
            <a:xfrm rot="-547267">
              <a:off x="2682" y="1581"/>
              <a:ext cx="276" cy="205"/>
            </a:xfrm>
            <a:custGeom>
              <a:avLst/>
              <a:gdLst>
                <a:gd name="T0" fmla="*/ 1 w 538"/>
                <a:gd name="T1" fmla="*/ 1 h 351"/>
                <a:gd name="T2" fmla="*/ 1 w 538"/>
                <a:gd name="T3" fmla="*/ 1 h 351"/>
                <a:gd name="T4" fmla="*/ 1 w 538"/>
                <a:gd name="T5" fmla="*/ 1 h 351"/>
                <a:gd name="T6" fmla="*/ 1 w 538"/>
                <a:gd name="T7" fmla="*/ 1 h 351"/>
                <a:gd name="T8" fmla="*/ 1 w 538"/>
                <a:gd name="T9" fmla="*/ 1 h 351"/>
                <a:gd name="T10" fmla="*/ 1 w 538"/>
                <a:gd name="T11" fmla="*/ 1 h 351"/>
                <a:gd name="T12" fmla="*/ 1 w 538"/>
                <a:gd name="T13" fmla="*/ 1 h 351"/>
                <a:gd name="T14" fmla="*/ 1 w 538"/>
                <a:gd name="T15" fmla="*/ 1 h 351"/>
                <a:gd name="T16" fmla="*/ 1 w 538"/>
                <a:gd name="T17" fmla="*/ 1 h 351"/>
                <a:gd name="T18" fmla="*/ 1 w 538"/>
                <a:gd name="T19" fmla="*/ 1 h 351"/>
                <a:gd name="T20" fmla="*/ 1 w 538"/>
                <a:gd name="T21" fmla="*/ 1 h 351"/>
                <a:gd name="T22" fmla="*/ 1 w 538"/>
                <a:gd name="T23" fmla="*/ 1 h 351"/>
                <a:gd name="T24" fmla="*/ 1 w 538"/>
                <a:gd name="T25" fmla="*/ 1 h 351"/>
                <a:gd name="T26" fmla="*/ 1 w 538"/>
                <a:gd name="T27" fmla="*/ 1 h 351"/>
                <a:gd name="T28" fmla="*/ 1 w 538"/>
                <a:gd name="T29" fmla="*/ 1 h 351"/>
                <a:gd name="T30" fmla="*/ 1 w 538"/>
                <a:gd name="T31" fmla="*/ 1 h 351"/>
                <a:gd name="T32" fmla="*/ 1 w 538"/>
                <a:gd name="T33" fmla="*/ 1 h 351"/>
                <a:gd name="T34" fmla="*/ 1 w 538"/>
                <a:gd name="T35" fmla="*/ 1 h 351"/>
                <a:gd name="T36" fmla="*/ 1 w 538"/>
                <a:gd name="T37" fmla="*/ 1 h 351"/>
                <a:gd name="T38" fmla="*/ 1 w 538"/>
                <a:gd name="T39" fmla="*/ 1 h 351"/>
                <a:gd name="T40" fmla="*/ 1 w 538"/>
                <a:gd name="T41" fmla="*/ 1 h 351"/>
                <a:gd name="T42" fmla="*/ 1 w 538"/>
                <a:gd name="T43" fmla="*/ 1 h 351"/>
                <a:gd name="T44" fmla="*/ 1 w 538"/>
                <a:gd name="T45" fmla="*/ 1 h 351"/>
                <a:gd name="T46" fmla="*/ 1 w 538"/>
                <a:gd name="T47" fmla="*/ 1 h 351"/>
                <a:gd name="T48" fmla="*/ 1 w 538"/>
                <a:gd name="T49" fmla="*/ 1 h 351"/>
                <a:gd name="T50" fmla="*/ 1 w 538"/>
                <a:gd name="T51" fmla="*/ 1 h 351"/>
                <a:gd name="T52" fmla="*/ 1 w 538"/>
                <a:gd name="T53" fmla="*/ 1 h 351"/>
                <a:gd name="T54" fmla="*/ 1 w 538"/>
                <a:gd name="T55" fmla="*/ 1 h 351"/>
                <a:gd name="T56" fmla="*/ 1 w 538"/>
                <a:gd name="T57" fmla="*/ 1 h 351"/>
                <a:gd name="T58" fmla="*/ 1 w 538"/>
                <a:gd name="T59" fmla="*/ 1 h 351"/>
                <a:gd name="T60" fmla="*/ 1 w 538"/>
                <a:gd name="T61" fmla="*/ 1 h 351"/>
                <a:gd name="T62" fmla="*/ 1 w 538"/>
                <a:gd name="T63" fmla="*/ 1 h 351"/>
                <a:gd name="T64" fmla="*/ 1 w 538"/>
                <a:gd name="T65" fmla="*/ 1 h 351"/>
                <a:gd name="T66" fmla="*/ 1 w 538"/>
                <a:gd name="T67" fmla="*/ 1 h 351"/>
                <a:gd name="T68" fmla="*/ 1 w 538"/>
                <a:gd name="T69" fmla="*/ 1 h 351"/>
                <a:gd name="T70" fmla="*/ 1 w 538"/>
                <a:gd name="T71" fmla="*/ 1 h 351"/>
                <a:gd name="T72" fmla="*/ 1 w 538"/>
                <a:gd name="T73" fmla="*/ 1 h 351"/>
                <a:gd name="T74" fmla="*/ 1 w 538"/>
                <a:gd name="T75" fmla="*/ 1 h 351"/>
                <a:gd name="T76" fmla="*/ 1 w 538"/>
                <a:gd name="T77" fmla="*/ 1 h 351"/>
                <a:gd name="T78" fmla="*/ 1 w 538"/>
                <a:gd name="T79" fmla="*/ 1 h 351"/>
                <a:gd name="T80" fmla="*/ 1 w 538"/>
                <a:gd name="T81" fmla="*/ 1 h 351"/>
                <a:gd name="T82" fmla="*/ 1 w 538"/>
                <a:gd name="T83" fmla="*/ 1 h 351"/>
                <a:gd name="T84" fmla="*/ 1 w 538"/>
                <a:gd name="T85" fmla="*/ 1 h 351"/>
                <a:gd name="T86" fmla="*/ 1 w 538"/>
                <a:gd name="T87" fmla="*/ 1 h 351"/>
                <a:gd name="T88" fmla="*/ 1 w 538"/>
                <a:gd name="T89" fmla="*/ 1 h 351"/>
                <a:gd name="T90" fmla="*/ 1 w 538"/>
                <a:gd name="T91" fmla="*/ 1 h 351"/>
                <a:gd name="T92" fmla="*/ 1 w 538"/>
                <a:gd name="T93" fmla="*/ 1 h 351"/>
                <a:gd name="T94" fmla="*/ 1 w 538"/>
                <a:gd name="T95" fmla="*/ 1 h 351"/>
                <a:gd name="T96" fmla="*/ 1 w 538"/>
                <a:gd name="T97" fmla="*/ 1 h 351"/>
                <a:gd name="T98" fmla="*/ 0 w 538"/>
                <a:gd name="T99" fmla="*/ 1 h 351"/>
                <a:gd name="T100" fmla="*/ 1 w 538"/>
                <a:gd name="T101" fmla="*/ 1 h 351"/>
                <a:gd name="T102" fmla="*/ 1 w 538"/>
                <a:gd name="T103" fmla="*/ 1 h 3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38"/>
                <a:gd name="T157" fmla="*/ 0 h 351"/>
                <a:gd name="T158" fmla="*/ 538 w 538"/>
                <a:gd name="T159" fmla="*/ 351 h 35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38" h="351">
                  <a:moveTo>
                    <a:pt x="80" y="201"/>
                  </a:moveTo>
                  <a:lnTo>
                    <a:pt x="108" y="205"/>
                  </a:lnTo>
                  <a:lnTo>
                    <a:pt x="143" y="212"/>
                  </a:lnTo>
                  <a:lnTo>
                    <a:pt x="163" y="214"/>
                  </a:lnTo>
                  <a:lnTo>
                    <a:pt x="171" y="210"/>
                  </a:lnTo>
                  <a:lnTo>
                    <a:pt x="191" y="214"/>
                  </a:lnTo>
                  <a:lnTo>
                    <a:pt x="198" y="225"/>
                  </a:lnTo>
                  <a:lnTo>
                    <a:pt x="213" y="239"/>
                  </a:lnTo>
                  <a:lnTo>
                    <a:pt x="231" y="252"/>
                  </a:lnTo>
                  <a:lnTo>
                    <a:pt x="241" y="261"/>
                  </a:lnTo>
                  <a:lnTo>
                    <a:pt x="251" y="269"/>
                  </a:lnTo>
                  <a:lnTo>
                    <a:pt x="284" y="291"/>
                  </a:lnTo>
                  <a:lnTo>
                    <a:pt x="309" y="306"/>
                  </a:lnTo>
                  <a:lnTo>
                    <a:pt x="339" y="327"/>
                  </a:lnTo>
                  <a:lnTo>
                    <a:pt x="367" y="347"/>
                  </a:lnTo>
                  <a:lnTo>
                    <a:pt x="379" y="351"/>
                  </a:lnTo>
                  <a:lnTo>
                    <a:pt x="389" y="351"/>
                  </a:lnTo>
                  <a:lnTo>
                    <a:pt x="399" y="347"/>
                  </a:lnTo>
                  <a:lnTo>
                    <a:pt x="410" y="344"/>
                  </a:lnTo>
                  <a:lnTo>
                    <a:pt x="422" y="340"/>
                  </a:lnTo>
                  <a:lnTo>
                    <a:pt x="427" y="340"/>
                  </a:lnTo>
                  <a:lnTo>
                    <a:pt x="430" y="329"/>
                  </a:lnTo>
                  <a:lnTo>
                    <a:pt x="440" y="329"/>
                  </a:lnTo>
                  <a:lnTo>
                    <a:pt x="447" y="329"/>
                  </a:lnTo>
                  <a:lnTo>
                    <a:pt x="452" y="332"/>
                  </a:lnTo>
                  <a:lnTo>
                    <a:pt x="465" y="332"/>
                  </a:lnTo>
                  <a:lnTo>
                    <a:pt x="467" y="325"/>
                  </a:lnTo>
                  <a:lnTo>
                    <a:pt x="475" y="323"/>
                  </a:lnTo>
                  <a:lnTo>
                    <a:pt x="482" y="319"/>
                  </a:lnTo>
                  <a:lnTo>
                    <a:pt x="487" y="314"/>
                  </a:lnTo>
                  <a:lnTo>
                    <a:pt x="503" y="319"/>
                  </a:lnTo>
                  <a:lnTo>
                    <a:pt x="510" y="323"/>
                  </a:lnTo>
                  <a:lnTo>
                    <a:pt x="515" y="317"/>
                  </a:lnTo>
                  <a:lnTo>
                    <a:pt x="520" y="308"/>
                  </a:lnTo>
                  <a:lnTo>
                    <a:pt x="520" y="295"/>
                  </a:lnTo>
                  <a:lnTo>
                    <a:pt x="515" y="287"/>
                  </a:lnTo>
                  <a:lnTo>
                    <a:pt x="515" y="282"/>
                  </a:lnTo>
                  <a:lnTo>
                    <a:pt x="520" y="280"/>
                  </a:lnTo>
                  <a:lnTo>
                    <a:pt x="533" y="284"/>
                  </a:lnTo>
                  <a:lnTo>
                    <a:pt x="538" y="284"/>
                  </a:lnTo>
                  <a:lnTo>
                    <a:pt x="535" y="278"/>
                  </a:lnTo>
                  <a:lnTo>
                    <a:pt x="525" y="276"/>
                  </a:lnTo>
                  <a:lnTo>
                    <a:pt x="528" y="274"/>
                  </a:lnTo>
                  <a:lnTo>
                    <a:pt x="535" y="272"/>
                  </a:lnTo>
                  <a:lnTo>
                    <a:pt x="528" y="265"/>
                  </a:lnTo>
                  <a:lnTo>
                    <a:pt x="528" y="254"/>
                  </a:lnTo>
                  <a:lnTo>
                    <a:pt x="523" y="250"/>
                  </a:lnTo>
                  <a:lnTo>
                    <a:pt x="518" y="244"/>
                  </a:lnTo>
                  <a:lnTo>
                    <a:pt x="500" y="225"/>
                  </a:lnTo>
                  <a:lnTo>
                    <a:pt x="480" y="210"/>
                  </a:lnTo>
                  <a:lnTo>
                    <a:pt x="480" y="203"/>
                  </a:lnTo>
                  <a:lnTo>
                    <a:pt x="470" y="197"/>
                  </a:lnTo>
                  <a:lnTo>
                    <a:pt x="465" y="199"/>
                  </a:lnTo>
                  <a:lnTo>
                    <a:pt x="460" y="203"/>
                  </a:lnTo>
                  <a:lnTo>
                    <a:pt x="452" y="201"/>
                  </a:lnTo>
                  <a:lnTo>
                    <a:pt x="445" y="203"/>
                  </a:lnTo>
                  <a:lnTo>
                    <a:pt x="445" y="214"/>
                  </a:lnTo>
                  <a:lnTo>
                    <a:pt x="442" y="222"/>
                  </a:lnTo>
                  <a:lnTo>
                    <a:pt x="440" y="227"/>
                  </a:lnTo>
                  <a:lnTo>
                    <a:pt x="437" y="231"/>
                  </a:lnTo>
                  <a:lnTo>
                    <a:pt x="442" y="235"/>
                  </a:lnTo>
                  <a:lnTo>
                    <a:pt x="440" y="242"/>
                  </a:lnTo>
                  <a:lnTo>
                    <a:pt x="440" y="246"/>
                  </a:lnTo>
                  <a:lnTo>
                    <a:pt x="417" y="250"/>
                  </a:lnTo>
                  <a:lnTo>
                    <a:pt x="410" y="244"/>
                  </a:lnTo>
                  <a:lnTo>
                    <a:pt x="404" y="244"/>
                  </a:lnTo>
                  <a:lnTo>
                    <a:pt x="399" y="246"/>
                  </a:lnTo>
                  <a:lnTo>
                    <a:pt x="399" y="252"/>
                  </a:lnTo>
                  <a:lnTo>
                    <a:pt x="397" y="259"/>
                  </a:lnTo>
                  <a:lnTo>
                    <a:pt x="389" y="259"/>
                  </a:lnTo>
                  <a:lnTo>
                    <a:pt x="387" y="257"/>
                  </a:lnTo>
                  <a:lnTo>
                    <a:pt x="384" y="250"/>
                  </a:lnTo>
                  <a:lnTo>
                    <a:pt x="382" y="246"/>
                  </a:lnTo>
                  <a:lnTo>
                    <a:pt x="384" y="239"/>
                  </a:lnTo>
                  <a:lnTo>
                    <a:pt x="392" y="237"/>
                  </a:lnTo>
                  <a:lnTo>
                    <a:pt x="397" y="237"/>
                  </a:lnTo>
                  <a:lnTo>
                    <a:pt x="399" y="235"/>
                  </a:lnTo>
                  <a:lnTo>
                    <a:pt x="399" y="229"/>
                  </a:lnTo>
                  <a:lnTo>
                    <a:pt x="399" y="218"/>
                  </a:lnTo>
                  <a:lnTo>
                    <a:pt x="407" y="220"/>
                  </a:lnTo>
                  <a:lnTo>
                    <a:pt x="397" y="214"/>
                  </a:lnTo>
                  <a:lnTo>
                    <a:pt x="387" y="212"/>
                  </a:lnTo>
                  <a:lnTo>
                    <a:pt x="382" y="212"/>
                  </a:lnTo>
                  <a:lnTo>
                    <a:pt x="382" y="220"/>
                  </a:lnTo>
                  <a:lnTo>
                    <a:pt x="379" y="222"/>
                  </a:lnTo>
                  <a:lnTo>
                    <a:pt x="377" y="220"/>
                  </a:lnTo>
                  <a:lnTo>
                    <a:pt x="379" y="214"/>
                  </a:lnTo>
                  <a:lnTo>
                    <a:pt x="372" y="214"/>
                  </a:lnTo>
                  <a:lnTo>
                    <a:pt x="367" y="218"/>
                  </a:lnTo>
                  <a:lnTo>
                    <a:pt x="364" y="214"/>
                  </a:lnTo>
                  <a:lnTo>
                    <a:pt x="359" y="214"/>
                  </a:lnTo>
                  <a:lnTo>
                    <a:pt x="354" y="218"/>
                  </a:lnTo>
                  <a:lnTo>
                    <a:pt x="347" y="216"/>
                  </a:lnTo>
                  <a:lnTo>
                    <a:pt x="342" y="212"/>
                  </a:lnTo>
                  <a:lnTo>
                    <a:pt x="337" y="203"/>
                  </a:lnTo>
                  <a:lnTo>
                    <a:pt x="332" y="201"/>
                  </a:lnTo>
                  <a:lnTo>
                    <a:pt x="327" y="195"/>
                  </a:lnTo>
                  <a:lnTo>
                    <a:pt x="321" y="195"/>
                  </a:lnTo>
                  <a:lnTo>
                    <a:pt x="311" y="190"/>
                  </a:lnTo>
                  <a:lnTo>
                    <a:pt x="299" y="190"/>
                  </a:lnTo>
                  <a:lnTo>
                    <a:pt x="294" y="192"/>
                  </a:lnTo>
                  <a:lnTo>
                    <a:pt x="289" y="199"/>
                  </a:lnTo>
                  <a:lnTo>
                    <a:pt x="284" y="201"/>
                  </a:lnTo>
                  <a:lnTo>
                    <a:pt x="281" y="190"/>
                  </a:lnTo>
                  <a:lnTo>
                    <a:pt x="274" y="186"/>
                  </a:lnTo>
                  <a:lnTo>
                    <a:pt x="266" y="184"/>
                  </a:lnTo>
                  <a:lnTo>
                    <a:pt x="259" y="175"/>
                  </a:lnTo>
                  <a:lnTo>
                    <a:pt x="261" y="171"/>
                  </a:lnTo>
                  <a:lnTo>
                    <a:pt x="269" y="171"/>
                  </a:lnTo>
                  <a:lnTo>
                    <a:pt x="271" y="175"/>
                  </a:lnTo>
                  <a:lnTo>
                    <a:pt x="276" y="177"/>
                  </a:lnTo>
                  <a:lnTo>
                    <a:pt x="281" y="173"/>
                  </a:lnTo>
                  <a:lnTo>
                    <a:pt x="281" y="169"/>
                  </a:lnTo>
                  <a:lnTo>
                    <a:pt x="281" y="165"/>
                  </a:lnTo>
                  <a:lnTo>
                    <a:pt x="296" y="156"/>
                  </a:lnTo>
                  <a:lnTo>
                    <a:pt x="294" y="150"/>
                  </a:lnTo>
                  <a:lnTo>
                    <a:pt x="304" y="154"/>
                  </a:lnTo>
                  <a:lnTo>
                    <a:pt x="311" y="154"/>
                  </a:lnTo>
                  <a:lnTo>
                    <a:pt x="301" y="147"/>
                  </a:lnTo>
                  <a:lnTo>
                    <a:pt x="286" y="143"/>
                  </a:lnTo>
                  <a:lnTo>
                    <a:pt x="259" y="139"/>
                  </a:lnTo>
                  <a:lnTo>
                    <a:pt x="254" y="141"/>
                  </a:lnTo>
                  <a:lnTo>
                    <a:pt x="261" y="145"/>
                  </a:lnTo>
                  <a:lnTo>
                    <a:pt x="256" y="147"/>
                  </a:lnTo>
                  <a:lnTo>
                    <a:pt x="259" y="154"/>
                  </a:lnTo>
                  <a:lnTo>
                    <a:pt x="254" y="158"/>
                  </a:lnTo>
                  <a:lnTo>
                    <a:pt x="249" y="156"/>
                  </a:lnTo>
                  <a:lnTo>
                    <a:pt x="241" y="154"/>
                  </a:lnTo>
                  <a:lnTo>
                    <a:pt x="249" y="152"/>
                  </a:lnTo>
                  <a:lnTo>
                    <a:pt x="249" y="141"/>
                  </a:lnTo>
                  <a:lnTo>
                    <a:pt x="241" y="141"/>
                  </a:lnTo>
                  <a:lnTo>
                    <a:pt x="231" y="137"/>
                  </a:lnTo>
                  <a:lnTo>
                    <a:pt x="221" y="137"/>
                  </a:lnTo>
                  <a:lnTo>
                    <a:pt x="216" y="132"/>
                  </a:lnTo>
                  <a:lnTo>
                    <a:pt x="206" y="130"/>
                  </a:lnTo>
                  <a:lnTo>
                    <a:pt x="181" y="130"/>
                  </a:lnTo>
                  <a:lnTo>
                    <a:pt x="168" y="128"/>
                  </a:lnTo>
                  <a:lnTo>
                    <a:pt x="158" y="124"/>
                  </a:lnTo>
                  <a:lnTo>
                    <a:pt x="153" y="120"/>
                  </a:lnTo>
                  <a:lnTo>
                    <a:pt x="150" y="124"/>
                  </a:lnTo>
                  <a:lnTo>
                    <a:pt x="148" y="128"/>
                  </a:lnTo>
                  <a:lnTo>
                    <a:pt x="138" y="126"/>
                  </a:lnTo>
                  <a:lnTo>
                    <a:pt x="133" y="120"/>
                  </a:lnTo>
                  <a:lnTo>
                    <a:pt x="123" y="120"/>
                  </a:lnTo>
                  <a:lnTo>
                    <a:pt x="120" y="126"/>
                  </a:lnTo>
                  <a:lnTo>
                    <a:pt x="100" y="132"/>
                  </a:lnTo>
                  <a:lnTo>
                    <a:pt x="98" y="141"/>
                  </a:lnTo>
                  <a:lnTo>
                    <a:pt x="88" y="141"/>
                  </a:lnTo>
                  <a:lnTo>
                    <a:pt x="83" y="139"/>
                  </a:lnTo>
                  <a:lnTo>
                    <a:pt x="62" y="130"/>
                  </a:lnTo>
                  <a:lnTo>
                    <a:pt x="62" y="124"/>
                  </a:lnTo>
                  <a:lnTo>
                    <a:pt x="52" y="115"/>
                  </a:lnTo>
                  <a:lnTo>
                    <a:pt x="57" y="111"/>
                  </a:lnTo>
                  <a:lnTo>
                    <a:pt x="57" y="105"/>
                  </a:lnTo>
                  <a:lnTo>
                    <a:pt x="62" y="96"/>
                  </a:lnTo>
                  <a:lnTo>
                    <a:pt x="60" y="85"/>
                  </a:lnTo>
                  <a:lnTo>
                    <a:pt x="60" y="81"/>
                  </a:lnTo>
                  <a:lnTo>
                    <a:pt x="65" y="75"/>
                  </a:lnTo>
                  <a:lnTo>
                    <a:pt x="70" y="75"/>
                  </a:lnTo>
                  <a:lnTo>
                    <a:pt x="78" y="75"/>
                  </a:lnTo>
                  <a:lnTo>
                    <a:pt x="83" y="73"/>
                  </a:lnTo>
                  <a:lnTo>
                    <a:pt x="88" y="73"/>
                  </a:lnTo>
                  <a:lnTo>
                    <a:pt x="98" y="77"/>
                  </a:lnTo>
                  <a:lnTo>
                    <a:pt x="108" y="83"/>
                  </a:lnTo>
                  <a:lnTo>
                    <a:pt x="113" y="90"/>
                  </a:lnTo>
                  <a:lnTo>
                    <a:pt x="118" y="83"/>
                  </a:lnTo>
                  <a:lnTo>
                    <a:pt x="120" y="79"/>
                  </a:lnTo>
                  <a:lnTo>
                    <a:pt x="128" y="68"/>
                  </a:lnTo>
                  <a:lnTo>
                    <a:pt x="125" y="53"/>
                  </a:lnTo>
                  <a:lnTo>
                    <a:pt x="130" y="51"/>
                  </a:lnTo>
                  <a:lnTo>
                    <a:pt x="130" y="43"/>
                  </a:lnTo>
                  <a:lnTo>
                    <a:pt x="128" y="34"/>
                  </a:lnTo>
                  <a:lnTo>
                    <a:pt x="120" y="28"/>
                  </a:lnTo>
                  <a:lnTo>
                    <a:pt x="110" y="19"/>
                  </a:lnTo>
                  <a:lnTo>
                    <a:pt x="105" y="13"/>
                  </a:lnTo>
                  <a:lnTo>
                    <a:pt x="105" y="4"/>
                  </a:lnTo>
                  <a:lnTo>
                    <a:pt x="100" y="0"/>
                  </a:lnTo>
                  <a:lnTo>
                    <a:pt x="98" y="0"/>
                  </a:lnTo>
                  <a:lnTo>
                    <a:pt x="95" y="6"/>
                  </a:lnTo>
                  <a:lnTo>
                    <a:pt x="93" y="19"/>
                  </a:lnTo>
                  <a:lnTo>
                    <a:pt x="93" y="28"/>
                  </a:lnTo>
                  <a:lnTo>
                    <a:pt x="88" y="34"/>
                  </a:lnTo>
                  <a:lnTo>
                    <a:pt x="80" y="36"/>
                  </a:lnTo>
                  <a:lnTo>
                    <a:pt x="75" y="40"/>
                  </a:lnTo>
                  <a:lnTo>
                    <a:pt x="78" y="45"/>
                  </a:lnTo>
                  <a:lnTo>
                    <a:pt x="70" y="43"/>
                  </a:lnTo>
                  <a:lnTo>
                    <a:pt x="62" y="49"/>
                  </a:lnTo>
                  <a:lnTo>
                    <a:pt x="55" y="49"/>
                  </a:lnTo>
                  <a:lnTo>
                    <a:pt x="45" y="55"/>
                  </a:lnTo>
                  <a:lnTo>
                    <a:pt x="37" y="58"/>
                  </a:lnTo>
                  <a:lnTo>
                    <a:pt x="32" y="62"/>
                  </a:lnTo>
                  <a:lnTo>
                    <a:pt x="32" y="66"/>
                  </a:lnTo>
                  <a:lnTo>
                    <a:pt x="37" y="70"/>
                  </a:lnTo>
                  <a:lnTo>
                    <a:pt x="35" y="79"/>
                  </a:lnTo>
                  <a:lnTo>
                    <a:pt x="32" y="88"/>
                  </a:lnTo>
                  <a:lnTo>
                    <a:pt x="30" y="92"/>
                  </a:lnTo>
                  <a:lnTo>
                    <a:pt x="22" y="94"/>
                  </a:lnTo>
                  <a:lnTo>
                    <a:pt x="20" y="98"/>
                  </a:lnTo>
                  <a:lnTo>
                    <a:pt x="10" y="105"/>
                  </a:lnTo>
                  <a:lnTo>
                    <a:pt x="0" y="105"/>
                  </a:lnTo>
                  <a:lnTo>
                    <a:pt x="5" y="120"/>
                  </a:lnTo>
                  <a:lnTo>
                    <a:pt x="10" y="141"/>
                  </a:lnTo>
                  <a:lnTo>
                    <a:pt x="20" y="150"/>
                  </a:lnTo>
                  <a:lnTo>
                    <a:pt x="20" y="167"/>
                  </a:lnTo>
                  <a:lnTo>
                    <a:pt x="25" y="177"/>
                  </a:lnTo>
                  <a:lnTo>
                    <a:pt x="30" y="180"/>
                  </a:lnTo>
                  <a:lnTo>
                    <a:pt x="37" y="190"/>
                  </a:lnTo>
                  <a:lnTo>
                    <a:pt x="55" y="182"/>
                  </a:lnTo>
                  <a:lnTo>
                    <a:pt x="65" y="195"/>
                  </a:lnTo>
                  <a:lnTo>
                    <a:pt x="80" y="201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3" name="Freeform 103"/>
            <p:cNvSpPr>
              <a:spLocks noChangeAspect="1"/>
            </p:cNvSpPr>
            <p:nvPr/>
          </p:nvSpPr>
          <p:spPr bwMode="auto">
            <a:xfrm rot="-547267">
              <a:off x="2123" y="2238"/>
              <a:ext cx="47" cy="45"/>
            </a:xfrm>
            <a:custGeom>
              <a:avLst/>
              <a:gdLst>
                <a:gd name="T0" fmla="*/ 0 w 95"/>
                <a:gd name="T1" fmla="*/ 1 h 81"/>
                <a:gd name="T2" fmla="*/ 0 w 95"/>
                <a:gd name="T3" fmla="*/ 1 h 81"/>
                <a:gd name="T4" fmla="*/ 0 w 95"/>
                <a:gd name="T5" fmla="*/ 1 h 81"/>
                <a:gd name="T6" fmla="*/ 0 w 95"/>
                <a:gd name="T7" fmla="*/ 1 h 81"/>
                <a:gd name="T8" fmla="*/ 0 w 95"/>
                <a:gd name="T9" fmla="*/ 1 h 81"/>
                <a:gd name="T10" fmla="*/ 0 w 95"/>
                <a:gd name="T11" fmla="*/ 1 h 81"/>
                <a:gd name="T12" fmla="*/ 0 w 95"/>
                <a:gd name="T13" fmla="*/ 1 h 81"/>
                <a:gd name="T14" fmla="*/ 0 w 95"/>
                <a:gd name="T15" fmla="*/ 1 h 81"/>
                <a:gd name="T16" fmla="*/ 0 w 95"/>
                <a:gd name="T17" fmla="*/ 1 h 81"/>
                <a:gd name="T18" fmla="*/ 0 w 95"/>
                <a:gd name="T19" fmla="*/ 1 h 81"/>
                <a:gd name="T20" fmla="*/ 0 w 95"/>
                <a:gd name="T21" fmla="*/ 1 h 81"/>
                <a:gd name="T22" fmla="*/ 0 w 95"/>
                <a:gd name="T23" fmla="*/ 1 h 81"/>
                <a:gd name="T24" fmla="*/ 0 w 95"/>
                <a:gd name="T25" fmla="*/ 1 h 81"/>
                <a:gd name="T26" fmla="*/ 0 w 95"/>
                <a:gd name="T27" fmla="*/ 1 h 81"/>
                <a:gd name="T28" fmla="*/ 0 w 95"/>
                <a:gd name="T29" fmla="*/ 1 h 81"/>
                <a:gd name="T30" fmla="*/ 0 w 95"/>
                <a:gd name="T31" fmla="*/ 1 h 81"/>
                <a:gd name="T32" fmla="*/ 0 w 95"/>
                <a:gd name="T33" fmla="*/ 1 h 81"/>
                <a:gd name="T34" fmla="*/ 0 w 95"/>
                <a:gd name="T35" fmla="*/ 1 h 81"/>
                <a:gd name="T36" fmla="*/ 0 w 95"/>
                <a:gd name="T37" fmla="*/ 1 h 81"/>
                <a:gd name="T38" fmla="*/ 0 w 95"/>
                <a:gd name="T39" fmla="*/ 1 h 81"/>
                <a:gd name="T40" fmla="*/ 0 w 95"/>
                <a:gd name="T41" fmla="*/ 1 h 81"/>
                <a:gd name="T42" fmla="*/ 0 w 95"/>
                <a:gd name="T43" fmla="*/ 1 h 81"/>
                <a:gd name="T44" fmla="*/ 0 w 95"/>
                <a:gd name="T45" fmla="*/ 0 h 81"/>
                <a:gd name="T46" fmla="*/ 0 w 95"/>
                <a:gd name="T47" fmla="*/ 1 h 81"/>
                <a:gd name="T48" fmla="*/ 0 w 95"/>
                <a:gd name="T49" fmla="*/ 1 h 81"/>
                <a:gd name="T50" fmla="*/ 0 w 95"/>
                <a:gd name="T51" fmla="*/ 1 h 81"/>
                <a:gd name="T52" fmla="*/ 0 w 95"/>
                <a:gd name="T53" fmla="*/ 1 h 81"/>
                <a:gd name="T54" fmla="*/ 0 w 95"/>
                <a:gd name="T55" fmla="*/ 1 h 81"/>
                <a:gd name="T56" fmla="*/ 0 w 95"/>
                <a:gd name="T57" fmla="*/ 1 h 81"/>
                <a:gd name="T58" fmla="*/ 0 w 95"/>
                <a:gd name="T59" fmla="*/ 1 h 81"/>
                <a:gd name="T60" fmla="*/ 0 w 95"/>
                <a:gd name="T61" fmla="*/ 1 h 81"/>
                <a:gd name="T62" fmla="*/ 0 w 95"/>
                <a:gd name="T63" fmla="*/ 1 h 81"/>
                <a:gd name="T64" fmla="*/ 0 w 95"/>
                <a:gd name="T65" fmla="*/ 1 h 81"/>
                <a:gd name="T66" fmla="*/ 0 w 95"/>
                <a:gd name="T67" fmla="*/ 1 h 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5"/>
                <a:gd name="T103" fmla="*/ 0 h 81"/>
                <a:gd name="T104" fmla="*/ 95 w 95"/>
                <a:gd name="T105" fmla="*/ 81 h 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5" h="81">
                  <a:moveTo>
                    <a:pt x="37" y="81"/>
                  </a:moveTo>
                  <a:lnTo>
                    <a:pt x="50" y="75"/>
                  </a:lnTo>
                  <a:lnTo>
                    <a:pt x="60" y="73"/>
                  </a:lnTo>
                  <a:lnTo>
                    <a:pt x="80" y="73"/>
                  </a:lnTo>
                  <a:lnTo>
                    <a:pt x="78" y="64"/>
                  </a:lnTo>
                  <a:lnTo>
                    <a:pt x="80" y="55"/>
                  </a:lnTo>
                  <a:lnTo>
                    <a:pt x="75" y="51"/>
                  </a:lnTo>
                  <a:lnTo>
                    <a:pt x="72" y="47"/>
                  </a:lnTo>
                  <a:lnTo>
                    <a:pt x="75" y="43"/>
                  </a:lnTo>
                  <a:lnTo>
                    <a:pt x="88" y="43"/>
                  </a:lnTo>
                  <a:lnTo>
                    <a:pt x="95" y="43"/>
                  </a:lnTo>
                  <a:lnTo>
                    <a:pt x="95" y="36"/>
                  </a:lnTo>
                  <a:lnTo>
                    <a:pt x="93" y="30"/>
                  </a:lnTo>
                  <a:lnTo>
                    <a:pt x="88" y="28"/>
                  </a:lnTo>
                  <a:lnTo>
                    <a:pt x="83" y="19"/>
                  </a:lnTo>
                  <a:lnTo>
                    <a:pt x="83" y="10"/>
                  </a:lnTo>
                  <a:lnTo>
                    <a:pt x="67" y="8"/>
                  </a:lnTo>
                  <a:lnTo>
                    <a:pt x="70" y="19"/>
                  </a:lnTo>
                  <a:lnTo>
                    <a:pt x="55" y="19"/>
                  </a:lnTo>
                  <a:lnTo>
                    <a:pt x="47" y="23"/>
                  </a:lnTo>
                  <a:lnTo>
                    <a:pt x="42" y="17"/>
                  </a:lnTo>
                  <a:lnTo>
                    <a:pt x="45" y="8"/>
                  </a:lnTo>
                  <a:lnTo>
                    <a:pt x="37" y="0"/>
                  </a:lnTo>
                  <a:lnTo>
                    <a:pt x="27" y="2"/>
                  </a:lnTo>
                  <a:lnTo>
                    <a:pt x="15" y="4"/>
                  </a:lnTo>
                  <a:lnTo>
                    <a:pt x="0" y="15"/>
                  </a:lnTo>
                  <a:lnTo>
                    <a:pt x="5" y="25"/>
                  </a:lnTo>
                  <a:lnTo>
                    <a:pt x="7" y="34"/>
                  </a:lnTo>
                  <a:lnTo>
                    <a:pt x="12" y="45"/>
                  </a:lnTo>
                  <a:lnTo>
                    <a:pt x="15" y="55"/>
                  </a:lnTo>
                  <a:lnTo>
                    <a:pt x="17" y="60"/>
                  </a:lnTo>
                  <a:lnTo>
                    <a:pt x="25" y="64"/>
                  </a:lnTo>
                  <a:lnTo>
                    <a:pt x="30" y="70"/>
                  </a:lnTo>
                  <a:lnTo>
                    <a:pt x="37" y="81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4" name="Freeform 104"/>
            <p:cNvSpPr>
              <a:spLocks noChangeAspect="1"/>
            </p:cNvSpPr>
            <p:nvPr/>
          </p:nvSpPr>
          <p:spPr bwMode="auto">
            <a:xfrm rot="-547267">
              <a:off x="2647" y="1896"/>
              <a:ext cx="63" cy="101"/>
            </a:xfrm>
            <a:custGeom>
              <a:avLst/>
              <a:gdLst>
                <a:gd name="T0" fmla="*/ 1 w 123"/>
                <a:gd name="T1" fmla="*/ 1 h 174"/>
                <a:gd name="T2" fmla="*/ 1 w 123"/>
                <a:gd name="T3" fmla="*/ 1 h 174"/>
                <a:gd name="T4" fmla="*/ 1 w 123"/>
                <a:gd name="T5" fmla="*/ 1 h 174"/>
                <a:gd name="T6" fmla="*/ 1 w 123"/>
                <a:gd name="T7" fmla="*/ 1 h 174"/>
                <a:gd name="T8" fmla="*/ 1 w 123"/>
                <a:gd name="T9" fmla="*/ 1 h 174"/>
                <a:gd name="T10" fmla="*/ 1 w 123"/>
                <a:gd name="T11" fmla="*/ 1 h 174"/>
                <a:gd name="T12" fmla="*/ 1 w 123"/>
                <a:gd name="T13" fmla="*/ 1 h 174"/>
                <a:gd name="T14" fmla="*/ 1 w 123"/>
                <a:gd name="T15" fmla="*/ 1 h 174"/>
                <a:gd name="T16" fmla="*/ 1 w 123"/>
                <a:gd name="T17" fmla="*/ 1 h 174"/>
                <a:gd name="T18" fmla="*/ 1 w 123"/>
                <a:gd name="T19" fmla="*/ 1 h 174"/>
                <a:gd name="T20" fmla="*/ 1 w 123"/>
                <a:gd name="T21" fmla="*/ 0 h 174"/>
                <a:gd name="T22" fmla="*/ 1 w 123"/>
                <a:gd name="T23" fmla="*/ 1 h 174"/>
                <a:gd name="T24" fmla="*/ 1 w 123"/>
                <a:gd name="T25" fmla="*/ 1 h 174"/>
                <a:gd name="T26" fmla="*/ 1 w 123"/>
                <a:gd name="T27" fmla="*/ 1 h 174"/>
                <a:gd name="T28" fmla="*/ 1 w 123"/>
                <a:gd name="T29" fmla="*/ 1 h 174"/>
                <a:gd name="T30" fmla="*/ 1 w 123"/>
                <a:gd name="T31" fmla="*/ 1 h 174"/>
                <a:gd name="T32" fmla="*/ 1 w 123"/>
                <a:gd name="T33" fmla="*/ 1 h 174"/>
                <a:gd name="T34" fmla="*/ 1 w 123"/>
                <a:gd name="T35" fmla="*/ 1 h 174"/>
                <a:gd name="T36" fmla="*/ 1 w 123"/>
                <a:gd name="T37" fmla="*/ 1 h 174"/>
                <a:gd name="T38" fmla="*/ 1 w 123"/>
                <a:gd name="T39" fmla="*/ 1 h 174"/>
                <a:gd name="T40" fmla="*/ 1 w 123"/>
                <a:gd name="T41" fmla="*/ 1 h 174"/>
                <a:gd name="T42" fmla="*/ 1 w 123"/>
                <a:gd name="T43" fmla="*/ 1 h 174"/>
                <a:gd name="T44" fmla="*/ 1 w 123"/>
                <a:gd name="T45" fmla="*/ 1 h 174"/>
                <a:gd name="T46" fmla="*/ 1 w 123"/>
                <a:gd name="T47" fmla="*/ 1 h 174"/>
                <a:gd name="T48" fmla="*/ 1 w 123"/>
                <a:gd name="T49" fmla="*/ 1 h 174"/>
                <a:gd name="T50" fmla="*/ 1 w 123"/>
                <a:gd name="T51" fmla="*/ 1 h 174"/>
                <a:gd name="T52" fmla="*/ 1 w 123"/>
                <a:gd name="T53" fmla="*/ 1 h 174"/>
                <a:gd name="T54" fmla="*/ 1 w 123"/>
                <a:gd name="T55" fmla="*/ 1 h 174"/>
                <a:gd name="T56" fmla="*/ 1 w 123"/>
                <a:gd name="T57" fmla="*/ 1 h 174"/>
                <a:gd name="T58" fmla="*/ 1 w 123"/>
                <a:gd name="T59" fmla="*/ 1 h 174"/>
                <a:gd name="T60" fmla="*/ 1 w 123"/>
                <a:gd name="T61" fmla="*/ 1 h 174"/>
                <a:gd name="T62" fmla="*/ 1 w 123"/>
                <a:gd name="T63" fmla="*/ 1 h 174"/>
                <a:gd name="T64" fmla="*/ 1 w 123"/>
                <a:gd name="T65" fmla="*/ 1 h 174"/>
                <a:gd name="T66" fmla="*/ 1 w 123"/>
                <a:gd name="T67" fmla="*/ 1 h 174"/>
                <a:gd name="T68" fmla="*/ 1 w 123"/>
                <a:gd name="T69" fmla="*/ 1 h 174"/>
                <a:gd name="T70" fmla="*/ 1 w 123"/>
                <a:gd name="T71" fmla="*/ 1 h 174"/>
                <a:gd name="T72" fmla="*/ 1 w 123"/>
                <a:gd name="T73" fmla="*/ 1 h 174"/>
                <a:gd name="T74" fmla="*/ 1 w 123"/>
                <a:gd name="T75" fmla="*/ 1 h 174"/>
                <a:gd name="T76" fmla="*/ 1 w 123"/>
                <a:gd name="T77" fmla="*/ 1 h 174"/>
                <a:gd name="T78" fmla="*/ 1 w 123"/>
                <a:gd name="T79" fmla="*/ 1 h 174"/>
                <a:gd name="T80" fmla="*/ 1 w 123"/>
                <a:gd name="T81" fmla="*/ 1 h 174"/>
                <a:gd name="T82" fmla="*/ 1 w 123"/>
                <a:gd name="T83" fmla="*/ 1 h 174"/>
                <a:gd name="T84" fmla="*/ 1 w 123"/>
                <a:gd name="T85" fmla="*/ 1 h 174"/>
                <a:gd name="T86" fmla="*/ 1 w 123"/>
                <a:gd name="T87" fmla="*/ 1 h 174"/>
                <a:gd name="T88" fmla="*/ 1 w 123"/>
                <a:gd name="T89" fmla="*/ 1 h 174"/>
                <a:gd name="T90" fmla="*/ 1 w 123"/>
                <a:gd name="T91" fmla="*/ 1 h 174"/>
                <a:gd name="T92" fmla="*/ 1 w 123"/>
                <a:gd name="T93" fmla="*/ 1 h 174"/>
                <a:gd name="T94" fmla="*/ 1 w 123"/>
                <a:gd name="T95" fmla="*/ 1 h 174"/>
                <a:gd name="T96" fmla="*/ 1 w 123"/>
                <a:gd name="T97" fmla="*/ 1 h 174"/>
                <a:gd name="T98" fmla="*/ 1 w 123"/>
                <a:gd name="T99" fmla="*/ 1 h 174"/>
                <a:gd name="T100" fmla="*/ 1 w 123"/>
                <a:gd name="T101" fmla="*/ 1 h 174"/>
                <a:gd name="T102" fmla="*/ 0 w 123"/>
                <a:gd name="T103" fmla="*/ 1 h 174"/>
                <a:gd name="T104" fmla="*/ 0 w 123"/>
                <a:gd name="T105" fmla="*/ 1 h 174"/>
                <a:gd name="T106" fmla="*/ 0 w 123"/>
                <a:gd name="T107" fmla="*/ 1 h 174"/>
                <a:gd name="T108" fmla="*/ 1 w 123"/>
                <a:gd name="T109" fmla="*/ 1 h 174"/>
                <a:gd name="T110" fmla="*/ 1 w 123"/>
                <a:gd name="T111" fmla="*/ 1 h 174"/>
                <a:gd name="T112" fmla="*/ 1 w 123"/>
                <a:gd name="T113" fmla="*/ 1 h 174"/>
                <a:gd name="T114" fmla="*/ 1 w 123"/>
                <a:gd name="T115" fmla="*/ 1 h 174"/>
                <a:gd name="T116" fmla="*/ 1 w 123"/>
                <a:gd name="T117" fmla="*/ 1 h 174"/>
                <a:gd name="T118" fmla="*/ 1 w 123"/>
                <a:gd name="T119" fmla="*/ 1 h 17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3"/>
                <a:gd name="T181" fmla="*/ 0 h 174"/>
                <a:gd name="T182" fmla="*/ 123 w 123"/>
                <a:gd name="T183" fmla="*/ 174 h 17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3" h="174">
                  <a:moveTo>
                    <a:pt x="33" y="84"/>
                  </a:moveTo>
                  <a:lnTo>
                    <a:pt x="40" y="86"/>
                  </a:lnTo>
                  <a:lnTo>
                    <a:pt x="53" y="75"/>
                  </a:lnTo>
                  <a:lnTo>
                    <a:pt x="58" y="65"/>
                  </a:lnTo>
                  <a:lnTo>
                    <a:pt x="56" y="58"/>
                  </a:lnTo>
                  <a:lnTo>
                    <a:pt x="48" y="56"/>
                  </a:lnTo>
                  <a:lnTo>
                    <a:pt x="33" y="43"/>
                  </a:lnTo>
                  <a:lnTo>
                    <a:pt x="30" y="37"/>
                  </a:lnTo>
                  <a:lnTo>
                    <a:pt x="38" y="30"/>
                  </a:lnTo>
                  <a:lnTo>
                    <a:pt x="38" y="9"/>
                  </a:lnTo>
                  <a:lnTo>
                    <a:pt x="45" y="0"/>
                  </a:lnTo>
                  <a:lnTo>
                    <a:pt x="56" y="5"/>
                  </a:lnTo>
                  <a:lnTo>
                    <a:pt x="63" y="3"/>
                  </a:lnTo>
                  <a:lnTo>
                    <a:pt x="68" y="7"/>
                  </a:lnTo>
                  <a:lnTo>
                    <a:pt x="81" y="3"/>
                  </a:lnTo>
                  <a:lnTo>
                    <a:pt x="93" y="15"/>
                  </a:lnTo>
                  <a:lnTo>
                    <a:pt x="88" y="24"/>
                  </a:lnTo>
                  <a:lnTo>
                    <a:pt x="96" y="33"/>
                  </a:lnTo>
                  <a:lnTo>
                    <a:pt x="106" y="30"/>
                  </a:lnTo>
                  <a:lnTo>
                    <a:pt x="123" y="56"/>
                  </a:lnTo>
                  <a:lnTo>
                    <a:pt x="121" y="65"/>
                  </a:lnTo>
                  <a:lnTo>
                    <a:pt x="116" y="69"/>
                  </a:lnTo>
                  <a:lnTo>
                    <a:pt x="111" y="73"/>
                  </a:lnTo>
                  <a:lnTo>
                    <a:pt x="108" y="80"/>
                  </a:lnTo>
                  <a:lnTo>
                    <a:pt x="111" y="86"/>
                  </a:lnTo>
                  <a:lnTo>
                    <a:pt x="106" y="92"/>
                  </a:lnTo>
                  <a:lnTo>
                    <a:pt x="108" y="99"/>
                  </a:lnTo>
                  <a:lnTo>
                    <a:pt x="108" y="105"/>
                  </a:lnTo>
                  <a:lnTo>
                    <a:pt x="101" y="110"/>
                  </a:lnTo>
                  <a:lnTo>
                    <a:pt x="96" y="105"/>
                  </a:lnTo>
                  <a:lnTo>
                    <a:pt x="93" y="110"/>
                  </a:lnTo>
                  <a:lnTo>
                    <a:pt x="91" y="116"/>
                  </a:lnTo>
                  <a:lnTo>
                    <a:pt x="88" y="122"/>
                  </a:lnTo>
                  <a:lnTo>
                    <a:pt x="86" y="125"/>
                  </a:lnTo>
                  <a:lnTo>
                    <a:pt x="81" y="127"/>
                  </a:lnTo>
                  <a:lnTo>
                    <a:pt x="78" y="131"/>
                  </a:lnTo>
                  <a:lnTo>
                    <a:pt x="78" y="137"/>
                  </a:lnTo>
                  <a:lnTo>
                    <a:pt x="73" y="144"/>
                  </a:lnTo>
                  <a:lnTo>
                    <a:pt x="73" y="150"/>
                  </a:lnTo>
                  <a:lnTo>
                    <a:pt x="83" y="157"/>
                  </a:lnTo>
                  <a:lnTo>
                    <a:pt x="86" y="163"/>
                  </a:lnTo>
                  <a:lnTo>
                    <a:pt x="83" y="167"/>
                  </a:lnTo>
                  <a:lnTo>
                    <a:pt x="78" y="174"/>
                  </a:lnTo>
                  <a:lnTo>
                    <a:pt x="71" y="172"/>
                  </a:lnTo>
                  <a:lnTo>
                    <a:pt x="63" y="167"/>
                  </a:lnTo>
                  <a:lnTo>
                    <a:pt x="48" y="167"/>
                  </a:lnTo>
                  <a:lnTo>
                    <a:pt x="33" y="155"/>
                  </a:lnTo>
                  <a:lnTo>
                    <a:pt x="28" y="159"/>
                  </a:lnTo>
                  <a:lnTo>
                    <a:pt x="28" y="163"/>
                  </a:lnTo>
                  <a:lnTo>
                    <a:pt x="15" y="165"/>
                  </a:lnTo>
                  <a:lnTo>
                    <a:pt x="8" y="157"/>
                  </a:lnTo>
                  <a:lnTo>
                    <a:pt x="0" y="144"/>
                  </a:lnTo>
                  <a:lnTo>
                    <a:pt x="0" y="133"/>
                  </a:lnTo>
                  <a:lnTo>
                    <a:pt x="5" y="122"/>
                  </a:lnTo>
                  <a:lnTo>
                    <a:pt x="15" y="116"/>
                  </a:lnTo>
                  <a:lnTo>
                    <a:pt x="10" y="112"/>
                  </a:lnTo>
                  <a:lnTo>
                    <a:pt x="10" y="105"/>
                  </a:lnTo>
                  <a:lnTo>
                    <a:pt x="13" y="99"/>
                  </a:lnTo>
                  <a:lnTo>
                    <a:pt x="33" y="84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5" name="Freeform 105"/>
            <p:cNvSpPr>
              <a:spLocks noChangeAspect="1"/>
            </p:cNvSpPr>
            <p:nvPr/>
          </p:nvSpPr>
          <p:spPr bwMode="auto">
            <a:xfrm rot="-547267">
              <a:off x="2798" y="1804"/>
              <a:ext cx="380" cy="325"/>
            </a:xfrm>
            <a:custGeom>
              <a:avLst/>
              <a:gdLst>
                <a:gd name="T0" fmla="*/ 382 w 744"/>
                <a:gd name="T1" fmla="*/ 543 h 562"/>
                <a:gd name="T2" fmla="*/ 412 w 744"/>
                <a:gd name="T3" fmla="*/ 522 h 562"/>
                <a:gd name="T4" fmla="*/ 438 w 744"/>
                <a:gd name="T5" fmla="*/ 496 h 562"/>
                <a:gd name="T6" fmla="*/ 458 w 744"/>
                <a:gd name="T7" fmla="*/ 470 h 562"/>
                <a:gd name="T8" fmla="*/ 478 w 744"/>
                <a:gd name="T9" fmla="*/ 462 h 562"/>
                <a:gd name="T10" fmla="*/ 500 w 744"/>
                <a:gd name="T11" fmla="*/ 470 h 562"/>
                <a:gd name="T12" fmla="*/ 553 w 744"/>
                <a:gd name="T13" fmla="*/ 496 h 562"/>
                <a:gd name="T14" fmla="*/ 581 w 744"/>
                <a:gd name="T15" fmla="*/ 494 h 562"/>
                <a:gd name="T16" fmla="*/ 601 w 744"/>
                <a:gd name="T17" fmla="*/ 513 h 562"/>
                <a:gd name="T18" fmla="*/ 626 w 744"/>
                <a:gd name="T19" fmla="*/ 515 h 562"/>
                <a:gd name="T20" fmla="*/ 666 w 744"/>
                <a:gd name="T21" fmla="*/ 511 h 562"/>
                <a:gd name="T22" fmla="*/ 709 w 744"/>
                <a:gd name="T23" fmla="*/ 517 h 562"/>
                <a:gd name="T24" fmla="*/ 744 w 744"/>
                <a:gd name="T25" fmla="*/ 485 h 562"/>
                <a:gd name="T26" fmla="*/ 712 w 744"/>
                <a:gd name="T27" fmla="*/ 455 h 562"/>
                <a:gd name="T28" fmla="*/ 707 w 744"/>
                <a:gd name="T29" fmla="*/ 413 h 562"/>
                <a:gd name="T30" fmla="*/ 674 w 744"/>
                <a:gd name="T31" fmla="*/ 395 h 562"/>
                <a:gd name="T32" fmla="*/ 646 w 744"/>
                <a:gd name="T33" fmla="*/ 389 h 562"/>
                <a:gd name="T34" fmla="*/ 624 w 744"/>
                <a:gd name="T35" fmla="*/ 361 h 562"/>
                <a:gd name="T36" fmla="*/ 596 w 744"/>
                <a:gd name="T37" fmla="*/ 372 h 562"/>
                <a:gd name="T38" fmla="*/ 568 w 744"/>
                <a:gd name="T39" fmla="*/ 374 h 562"/>
                <a:gd name="T40" fmla="*/ 526 w 744"/>
                <a:gd name="T41" fmla="*/ 363 h 562"/>
                <a:gd name="T42" fmla="*/ 505 w 744"/>
                <a:gd name="T43" fmla="*/ 325 h 562"/>
                <a:gd name="T44" fmla="*/ 465 w 744"/>
                <a:gd name="T45" fmla="*/ 308 h 562"/>
                <a:gd name="T46" fmla="*/ 422 w 744"/>
                <a:gd name="T47" fmla="*/ 286 h 562"/>
                <a:gd name="T48" fmla="*/ 400 w 744"/>
                <a:gd name="T49" fmla="*/ 269 h 562"/>
                <a:gd name="T50" fmla="*/ 370 w 744"/>
                <a:gd name="T51" fmla="*/ 256 h 562"/>
                <a:gd name="T52" fmla="*/ 367 w 744"/>
                <a:gd name="T53" fmla="*/ 235 h 562"/>
                <a:gd name="T54" fmla="*/ 377 w 744"/>
                <a:gd name="T55" fmla="*/ 194 h 562"/>
                <a:gd name="T56" fmla="*/ 357 w 744"/>
                <a:gd name="T57" fmla="*/ 181 h 562"/>
                <a:gd name="T58" fmla="*/ 329 w 744"/>
                <a:gd name="T59" fmla="*/ 160 h 562"/>
                <a:gd name="T60" fmla="*/ 309 w 744"/>
                <a:gd name="T61" fmla="*/ 160 h 562"/>
                <a:gd name="T62" fmla="*/ 272 w 744"/>
                <a:gd name="T63" fmla="*/ 143 h 562"/>
                <a:gd name="T64" fmla="*/ 272 w 744"/>
                <a:gd name="T65" fmla="*/ 122 h 562"/>
                <a:gd name="T66" fmla="*/ 224 w 744"/>
                <a:gd name="T67" fmla="*/ 102 h 562"/>
                <a:gd name="T68" fmla="*/ 191 w 744"/>
                <a:gd name="T69" fmla="*/ 94 h 562"/>
                <a:gd name="T70" fmla="*/ 173 w 744"/>
                <a:gd name="T71" fmla="*/ 70 h 562"/>
                <a:gd name="T72" fmla="*/ 206 w 744"/>
                <a:gd name="T73" fmla="*/ 34 h 562"/>
                <a:gd name="T74" fmla="*/ 209 w 744"/>
                <a:gd name="T75" fmla="*/ 0 h 562"/>
                <a:gd name="T76" fmla="*/ 158 w 744"/>
                <a:gd name="T77" fmla="*/ 19 h 562"/>
                <a:gd name="T78" fmla="*/ 121 w 744"/>
                <a:gd name="T79" fmla="*/ 8 h 562"/>
                <a:gd name="T80" fmla="*/ 106 w 744"/>
                <a:gd name="T81" fmla="*/ 34 h 562"/>
                <a:gd name="T82" fmla="*/ 75 w 744"/>
                <a:gd name="T83" fmla="*/ 68 h 562"/>
                <a:gd name="T84" fmla="*/ 28 w 744"/>
                <a:gd name="T85" fmla="*/ 126 h 562"/>
                <a:gd name="T86" fmla="*/ 0 w 744"/>
                <a:gd name="T87" fmla="*/ 160 h 562"/>
                <a:gd name="T88" fmla="*/ 5 w 744"/>
                <a:gd name="T89" fmla="*/ 181 h 562"/>
                <a:gd name="T90" fmla="*/ 58 w 744"/>
                <a:gd name="T91" fmla="*/ 250 h 562"/>
                <a:gd name="T92" fmla="*/ 45 w 744"/>
                <a:gd name="T93" fmla="*/ 306 h 562"/>
                <a:gd name="T94" fmla="*/ 45 w 744"/>
                <a:gd name="T95" fmla="*/ 374 h 562"/>
                <a:gd name="T96" fmla="*/ 63 w 744"/>
                <a:gd name="T97" fmla="*/ 434 h 562"/>
                <a:gd name="T98" fmla="*/ 106 w 744"/>
                <a:gd name="T99" fmla="*/ 436 h 562"/>
                <a:gd name="T100" fmla="*/ 143 w 744"/>
                <a:gd name="T101" fmla="*/ 438 h 562"/>
                <a:gd name="T102" fmla="*/ 178 w 744"/>
                <a:gd name="T103" fmla="*/ 432 h 562"/>
                <a:gd name="T104" fmla="*/ 206 w 744"/>
                <a:gd name="T105" fmla="*/ 415 h 562"/>
                <a:gd name="T106" fmla="*/ 231 w 744"/>
                <a:gd name="T107" fmla="*/ 428 h 562"/>
                <a:gd name="T108" fmla="*/ 279 w 744"/>
                <a:gd name="T109" fmla="*/ 475 h 562"/>
                <a:gd name="T110" fmla="*/ 292 w 744"/>
                <a:gd name="T111" fmla="*/ 507 h 562"/>
                <a:gd name="T112" fmla="*/ 304 w 744"/>
                <a:gd name="T113" fmla="*/ 535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44" h="562">
                  <a:moveTo>
                    <a:pt x="352" y="562"/>
                  </a:moveTo>
                  <a:lnTo>
                    <a:pt x="370" y="556"/>
                  </a:lnTo>
                  <a:lnTo>
                    <a:pt x="380" y="554"/>
                  </a:lnTo>
                  <a:lnTo>
                    <a:pt x="382" y="543"/>
                  </a:lnTo>
                  <a:lnTo>
                    <a:pt x="387" y="537"/>
                  </a:lnTo>
                  <a:lnTo>
                    <a:pt x="395" y="532"/>
                  </a:lnTo>
                  <a:lnTo>
                    <a:pt x="400" y="524"/>
                  </a:lnTo>
                  <a:lnTo>
                    <a:pt x="412" y="522"/>
                  </a:lnTo>
                  <a:lnTo>
                    <a:pt x="425" y="522"/>
                  </a:lnTo>
                  <a:lnTo>
                    <a:pt x="430" y="522"/>
                  </a:lnTo>
                  <a:lnTo>
                    <a:pt x="435" y="513"/>
                  </a:lnTo>
                  <a:lnTo>
                    <a:pt x="438" y="496"/>
                  </a:lnTo>
                  <a:lnTo>
                    <a:pt x="445" y="490"/>
                  </a:lnTo>
                  <a:lnTo>
                    <a:pt x="445" y="475"/>
                  </a:lnTo>
                  <a:lnTo>
                    <a:pt x="450" y="470"/>
                  </a:lnTo>
                  <a:lnTo>
                    <a:pt x="458" y="470"/>
                  </a:lnTo>
                  <a:lnTo>
                    <a:pt x="458" y="462"/>
                  </a:lnTo>
                  <a:lnTo>
                    <a:pt x="468" y="458"/>
                  </a:lnTo>
                  <a:lnTo>
                    <a:pt x="470" y="462"/>
                  </a:lnTo>
                  <a:lnTo>
                    <a:pt x="478" y="462"/>
                  </a:lnTo>
                  <a:lnTo>
                    <a:pt x="485" y="464"/>
                  </a:lnTo>
                  <a:lnTo>
                    <a:pt x="488" y="470"/>
                  </a:lnTo>
                  <a:lnTo>
                    <a:pt x="493" y="468"/>
                  </a:lnTo>
                  <a:lnTo>
                    <a:pt x="500" y="470"/>
                  </a:lnTo>
                  <a:lnTo>
                    <a:pt x="518" y="475"/>
                  </a:lnTo>
                  <a:lnTo>
                    <a:pt x="526" y="490"/>
                  </a:lnTo>
                  <a:lnTo>
                    <a:pt x="543" y="496"/>
                  </a:lnTo>
                  <a:lnTo>
                    <a:pt x="553" y="496"/>
                  </a:lnTo>
                  <a:lnTo>
                    <a:pt x="558" y="500"/>
                  </a:lnTo>
                  <a:lnTo>
                    <a:pt x="566" y="494"/>
                  </a:lnTo>
                  <a:lnTo>
                    <a:pt x="573" y="492"/>
                  </a:lnTo>
                  <a:lnTo>
                    <a:pt x="581" y="494"/>
                  </a:lnTo>
                  <a:lnTo>
                    <a:pt x="581" y="507"/>
                  </a:lnTo>
                  <a:lnTo>
                    <a:pt x="586" y="511"/>
                  </a:lnTo>
                  <a:lnTo>
                    <a:pt x="596" y="511"/>
                  </a:lnTo>
                  <a:lnTo>
                    <a:pt x="601" y="513"/>
                  </a:lnTo>
                  <a:lnTo>
                    <a:pt x="609" y="520"/>
                  </a:lnTo>
                  <a:lnTo>
                    <a:pt x="619" y="522"/>
                  </a:lnTo>
                  <a:lnTo>
                    <a:pt x="626" y="520"/>
                  </a:lnTo>
                  <a:lnTo>
                    <a:pt x="626" y="515"/>
                  </a:lnTo>
                  <a:lnTo>
                    <a:pt x="634" y="511"/>
                  </a:lnTo>
                  <a:lnTo>
                    <a:pt x="646" y="509"/>
                  </a:lnTo>
                  <a:lnTo>
                    <a:pt x="656" y="507"/>
                  </a:lnTo>
                  <a:lnTo>
                    <a:pt x="666" y="511"/>
                  </a:lnTo>
                  <a:lnTo>
                    <a:pt x="674" y="517"/>
                  </a:lnTo>
                  <a:lnTo>
                    <a:pt x="686" y="520"/>
                  </a:lnTo>
                  <a:lnTo>
                    <a:pt x="686" y="522"/>
                  </a:lnTo>
                  <a:lnTo>
                    <a:pt x="709" y="517"/>
                  </a:lnTo>
                  <a:lnTo>
                    <a:pt x="739" y="507"/>
                  </a:lnTo>
                  <a:lnTo>
                    <a:pt x="742" y="500"/>
                  </a:lnTo>
                  <a:lnTo>
                    <a:pt x="744" y="494"/>
                  </a:lnTo>
                  <a:lnTo>
                    <a:pt x="744" y="485"/>
                  </a:lnTo>
                  <a:lnTo>
                    <a:pt x="737" y="481"/>
                  </a:lnTo>
                  <a:lnTo>
                    <a:pt x="729" y="475"/>
                  </a:lnTo>
                  <a:lnTo>
                    <a:pt x="717" y="468"/>
                  </a:lnTo>
                  <a:lnTo>
                    <a:pt x="712" y="455"/>
                  </a:lnTo>
                  <a:lnTo>
                    <a:pt x="727" y="432"/>
                  </a:lnTo>
                  <a:lnTo>
                    <a:pt x="722" y="430"/>
                  </a:lnTo>
                  <a:lnTo>
                    <a:pt x="714" y="421"/>
                  </a:lnTo>
                  <a:lnTo>
                    <a:pt x="707" y="413"/>
                  </a:lnTo>
                  <a:lnTo>
                    <a:pt x="699" y="417"/>
                  </a:lnTo>
                  <a:lnTo>
                    <a:pt x="689" y="415"/>
                  </a:lnTo>
                  <a:lnTo>
                    <a:pt x="676" y="404"/>
                  </a:lnTo>
                  <a:lnTo>
                    <a:pt x="674" y="395"/>
                  </a:lnTo>
                  <a:lnTo>
                    <a:pt x="666" y="395"/>
                  </a:lnTo>
                  <a:lnTo>
                    <a:pt x="661" y="393"/>
                  </a:lnTo>
                  <a:lnTo>
                    <a:pt x="656" y="389"/>
                  </a:lnTo>
                  <a:lnTo>
                    <a:pt x="646" y="389"/>
                  </a:lnTo>
                  <a:lnTo>
                    <a:pt x="639" y="387"/>
                  </a:lnTo>
                  <a:lnTo>
                    <a:pt x="634" y="380"/>
                  </a:lnTo>
                  <a:lnTo>
                    <a:pt x="629" y="368"/>
                  </a:lnTo>
                  <a:lnTo>
                    <a:pt x="624" y="361"/>
                  </a:lnTo>
                  <a:lnTo>
                    <a:pt x="621" y="359"/>
                  </a:lnTo>
                  <a:lnTo>
                    <a:pt x="614" y="363"/>
                  </a:lnTo>
                  <a:lnTo>
                    <a:pt x="603" y="366"/>
                  </a:lnTo>
                  <a:lnTo>
                    <a:pt x="596" y="372"/>
                  </a:lnTo>
                  <a:lnTo>
                    <a:pt x="591" y="378"/>
                  </a:lnTo>
                  <a:lnTo>
                    <a:pt x="586" y="383"/>
                  </a:lnTo>
                  <a:lnTo>
                    <a:pt x="578" y="380"/>
                  </a:lnTo>
                  <a:lnTo>
                    <a:pt x="568" y="374"/>
                  </a:lnTo>
                  <a:lnTo>
                    <a:pt x="561" y="368"/>
                  </a:lnTo>
                  <a:lnTo>
                    <a:pt x="553" y="368"/>
                  </a:lnTo>
                  <a:lnTo>
                    <a:pt x="536" y="368"/>
                  </a:lnTo>
                  <a:lnTo>
                    <a:pt x="526" y="363"/>
                  </a:lnTo>
                  <a:lnTo>
                    <a:pt x="515" y="355"/>
                  </a:lnTo>
                  <a:lnTo>
                    <a:pt x="513" y="348"/>
                  </a:lnTo>
                  <a:lnTo>
                    <a:pt x="510" y="333"/>
                  </a:lnTo>
                  <a:lnTo>
                    <a:pt x="505" y="325"/>
                  </a:lnTo>
                  <a:lnTo>
                    <a:pt x="490" y="321"/>
                  </a:lnTo>
                  <a:lnTo>
                    <a:pt x="485" y="312"/>
                  </a:lnTo>
                  <a:lnTo>
                    <a:pt x="480" y="308"/>
                  </a:lnTo>
                  <a:lnTo>
                    <a:pt x="465" y="308"/>
                  </a:lnTo>
                  <a:lnTo>
                    <a:pt x="450" y="303"/>
                  </a:lnTo>
                  <a:lnTo>
                    <a:pt x="440" y="293"/>
                  </a:lnTo>
                  <a:lnTo>
                    <a:pt x="435" y="284"/>
                  </a:lnTo>
                  <a:lnTo>
                    <a:pt x="422" y="286"/>
                  </a:lnTo>
                  <a:lnTo>
                    <a:pt x="415" y="280"/>
                  </a:lnTo>
                  <a:lnTo>
                    <a:pt x="415" y="269"/>
                  </a:lnTo>
                  <a:lnTo>
                    <a:pt x="410" y="263"/>
                  </a:lnTo>
                  <a:lnTo>
                    <a:pt x="400" y="269"/>
                  </a:lnTo>
                  <a:lnTo>
                    <a:pt x="392" y="267"/>
                  </a:lnTo>
                  <a:lnTo>
                    <a:pt x="382" y="263"/>
                  </a:lnTo>
                  <a:lnTo>
                    <a:pt x="372" y="261"/>
                  </a:lnTo>
                  <a:lnTo>
                    <a:pt x="370" y="256"/>
                  </a:lnTo>
                  <a:lnTo>
                    <a:pt x="370" y="250"/>
                  </a:lnTo>
                  <a:lnTo>
                    <a:pt x="375" y="248"/>
                  </a:lnTo>
                  <a:lnTo>
                    <a:pt x="375" y="244"/>
                  </a:lnTo>
                  <a:lnTo>
                    <a:pt x="367" y="235"/>
                  </a:lnTo>
                  <a:lnTo>
                    <a:pt x="367" y="222"/>
                  </a:lnTo>
                  <a:lnTo>
                    <a:pt x="367" y="205"/>
                  </a:lnTo>
                  <a:lnTo>
                    <a:pt x="370" y="199"/>
                  </a:lnTo>
                  <a:lnTo>
                    <a:pt x="377" y="194"/>
                  </a:lnTo>
                  <a:lnTo>
                    <a:pt x="375" y="188"/>
                  </a:lnTo>
                  <a:lnTo>
                    <a:pt x="367" y="186"/>
                  </a:lnTo>
                  <a:lnTo>
                    <a:pt x="365" y="179"/>
                  </a:lnTo>
                  <a:lnTo>
                    <a:pt x="357" y="181"/>
                  </a:lnTo>
                  <a:lnTo>
                    <a:pt x="352" y="177"/>
                  </a:lnTo>
                  <a:lnTo>
                    <a:pt x="344" y="164"/>
                  </a:lnTo>
                  <a:lnTo>
                    <a:pt x="337" y="160"/>
                  </a:lnTo>
                  <a:lnTo>
                    <a:pt x="329" y="160"/>
                  </a:lnTo>
                  <a:lnTo>
                    <a:pt x="332" y="164"/>
                  </a:lnTo>
                  <a:lnTo>
                    <a:pt x="322" y="169"/>
                  </a:lnTo>
                  <a:lnTo>
                    <a:pt x="317" y="160"/>
                  </a:lnTo>
                  <a:lnTo>
                    <a:pt x="309" y="160"/>
                  </a:lnTo>
                  <a:lnTo>
                    <a:pt x="294" y="164"/>
                  </a:lnTo>
                  <a:lnTo>
                    <a:pt x="282" y="162"/>
                  </a:lnTo>
                  <a:lnTo>
                    <a:pt x="272" y="154"/>
                  </a:lnTo>
                  <a:lnTo>
                    <a:pt x="272" y="143"/>
                  </a:lnTo>
                  <a:lnTo>
                    <a:pt x="274" y="137"/>
                  </a:lnTo>
                  <a:lnTo>
                    <a:pt x="282" y="132"/>
                  </a:lnTo>
                  <a:lnTo>
                    <a:pt x="279" y="126"/>
                  </a:lnTo>
                  <a:lnTo>
                    <a:pt x="272" y="122"/>
                  </a:lnTo>
                  <a:lnTo>
                    <a:pt x="259" y="115"/>
                  </a:lnTo>
                  <a:lnTo>
                    <a:pt x="251" y="111"/>
                  </a:lnTo>
                  <a:lnTo>
                    <a:pt x="241" y="107"/>
                  </a:lnTo>
                  <a:lnTo>
                    <a:pt x="224" y="102"/>
                  </a:lnTo>
                  <a:lnTo>
                    <a:pt x="206" y="100"/>
                  </a:lnTo>
                  <a:lnTo>
                    <a:pt x="199" y="102"/>
                  </a:lnTo>
                  <a:lnTo>
                    <a:pt x="194" y="100"/>
                  </a:lnTo>
                  <a:lnTo>
                    <a:pt x="191" y="94"/>
                  </a:lnTo>
                  <a:lnTo>
                    <a:pt x="189" y="83"/>
                  </a:lnTo>
                  <a:lnTo>
                    <a:pt x="181" y="81"/>
                  </a:lnTo>
                  <a:lnTo>
                    <a:pt x="173" y="77"/>
                  </a:lnTo>
                  <a:lnTo>
                    <a:pt x="173" y="70"/>
                  </a:lnTo>
                  <a:lnTo>
                    <a:pt x="183" y="66"/>
                  </a:lnTo>
                  <a:lnTo>
                    <a:pt x="194" y="57"/>
                  </a:lnTo>
                  <a:lnTo>
                    <a:pt x="201" y="42"/>
                  </a:lnTo>
                  <a:lnTo>
                    <a:pt x="206" y="34"/>
                  </a:lnTo>
                  <a:lnTo>
                    <a:pt x="201" y="27"/>
                  </a:lnTo>
                  <a:lnTo>
                    <a:pt x="204" y="19"/>
                  </a:lnTo>
                  <a:lnTo>
                    <a:pt x="206" y="12"/>
                  </a:lnTo>
                  <a:lnTo>
                    <a:pt x="209" y="0"/>
                  </a:lnTo>
                  <a:lnTo>
                    <a:pt x="194" y="2"/>
                  </a:lnTo>
                  <a:lnTo>
                    <a:pt x="178" y="8"/>
                  </a:lnTo>
                  <a:lnTo>
                    <a:pt x="168" y="17"/>
                  </a:lnTo>
                  <a:lnTo>
                    <a:pt x="158" y="19"/>
                  </a:lnTo>
                  <a:lnTo>
                    <a:pt x="141" y="17"/>
                  </a:lnTo>
                  <a:lnTo>
                    <a:pt x="136" y="10"/>
                  </a:lnTo>
                  <a:lnTo>
                    <a:pt x="133" y="8"/>
                  </a:lnTo>
                  <a:lnTo>
                    <a:pt x="121" y="8"/>
                  </a:lnTo>
                  <a:lnTo>
                    <a:pt x="111" y="10"/>
                  </a:lnTo>
                  <a:lnTo>
                    <a:pt x="111" y="21"/>
                  </a:lnTo>
                  <a:lnTo>
                    <a:pt x="108" y="27"/>
                  </a:lnTo>
                  <a:lnTo>
                    <a:pt x="106" y="34"/>
                  </a:lnTo>
                  <a:lnTo>
                    <a:pt x="95" y="44"/>
                  </a:lnTo>
                  <a:lnTo>
                    <a:pt x="93" y="55"/>
                  </a:lnTo>
                  <a:lnTo>
                    <a:pt x="83" y="62"/>
                  </a:lnTo>
                  <a:lnTo>
                    <a:pt x="75" y="68"/>
                  </a:lnTo>
                  <a:lnTo>
                    <a:pt x="50" y="87"/>
                  </a:lnTo>
                  <a:lnTo>
                    <a:pt x="38" y="98"/>
                  </a:lnTo>
                  <a:lnTo>
                    <a:pt x="38" y="115"/>
                  </a:lnTo>
                  <a:lnTo>
                    <a:pt x="28" y="126"/>
                  </a:lnTo>
                  <a:lnTo>
                    <a:pt x="33" y="132"/>
                  </a:lnTo>
                  <a:lnTo>
                    <a:pt x="23" y="137"/>
                  </a:lnTo>
                  <a:lnTo>
                    <a:pt x="12" y="145"/>
                  </a:lnTo>
                  <a:lnTo>
                    <a:pt x="0" y="160"/>
                  </a:lnTo>
                  <a:lnTo>
                    <a:pt x="2" y="162"/>
                  </a:lnTo>
                  <a:lnTo>
                    <a:pt x="7" y="164"/>
                  </a:lnTo>
                  <a:lnTo>
                    <a:pt x="7" y="171"/>
                  </a:lnTo>
                  <a:lnTo>
                    <a:pt x="5" y="181"/>
                  </a:lnTo>
                  <a:lnTo>
                    <a:pt x="23" y="188"/>
                  </a:lnTo>
                  <a:lnTo>
                    <a:pt x="45" y="209"/>
                  </a:lnTo>
                  <a:lnTo>
                    <a:pt x="53" y="235"/>
                  </a:lnTo>
                  <a:lnTo>
                    <a:pt x="58" y="250"/>
                  </a:lnTo>
                  <a:lnTo>
                    <a:pt x="58" y="265"/>
                  </a:lnTo>
                  <a:lnTo>
                    <a:pt x="48" y="278"/>
                  </a:lnTo>
                  <a:lnTo>
                    <a:pt x="48" y="286"/>
                  </a:lnTo>
                  <a:lnTo>
                    <a:pt x="45" y="306"/>
                  </a:lnTo>
                  <a:lnTo>
                    <a:pt x="50" y="321"/>
                  </a:lnTo>
                  <a:lnTo>
                    <a:pt x="40" y="344"/>
                  </a:lnTo>
                  <a:lnTo>
                    <a:pt x="33" y="359"/>
                  </a:lnTo>
                  <a:lnTo>
                    <a:pt x="45" y="374"/>
                  </a:lnTo>
                  <a:lnTo>
                    <a:pt x="60" y="385"/>
                  </a:lnTo>
                  <a:lnTo>
                    <a:pt x="63" y="393"/>
                  </a:lnTo>
                  <a:lnTo>
                    <a:pt x="58" y="413"/>
                  </a:lnTo>
                  <a:lnTo>
                    <a:pt x="63" y="434"/>
                  </a:lnTo>
                  <a:lnTo>
                    <a:pt x="83" y="451"/>
                  </a:lnTo>
                  <a:lnTo>
                    <a:pt x="95" y="449"/>
                  </a:lnTo>
                  <a:lnTo>
                    <a:pt x="95" y="438"/>
                  </a:lnTo>
                  <a:lnTo>
                    <a:pt x="106" y="436"/>
                  </a:lnTo>
                  <a:lnTo>
                    <a:pt x="113" y="436"/>
                  </a:lnTo>
                  <a:lnTo>
                    <a:pt x="121" y="440"/>
                  </a:lnTo>
                  <a:lnTo>
                    <a:pt x="131" y="440"/>
                  </a:lnTo>
                  <a:lnTo>
                    <a:pt x="143" y="438"/>
                  </a:lnTo>
                  <a:lnTo>
                    <a:pt x="151" y="443"/>
                  </a:lnTo>
                  <a:lnTo>
                    <a:pt x="163" y="443"/>
                  </a:lnTo>
                  <a:lnTo>
                    <a:pt x="168" y="432"/>
                  </a:lnTo>
                  <a:lnTo>
                    <a:pt x="178" y="432"/>
                  </a:lnTo>
                  <a:lnTo>
                    <a:pt x="191" y="425"/>
                  </a:lnTo>
                  <a:lnTo>
                    <a:pt x="199" y="421"/>
                  </a:lnTo>
                  <a:lnTo>
                    <a:pt x="201" y="415"/>
                  </a:lnTo>
                  <a:lnTo>
                    <a:pt x="206" y="415"/>
                  </a:lnTo>
                  <a:lnTo>
                    <a:pt x="214" y="415"/>
                  </a:lnTo>
                  <a:lnTo>
                    <a:pt x="214" y="423"/>
                  </a:lnTo>
                  <a:lnTo>
                    <a:pt x="224" y="423"/>
                  </a:lnTo>
                  <a:lnTo>
                    <a:pt x="231" y="428"/>
                  </a:lnTo>
                  <a:lnTo>
                    <a:pt x="244" y="434"/>
                  </a:lnTo>
                  <a:lnTo>
                    <a:pt x="256" y="443"/>
                  </a:lnTo>
                  <a:lnTo>
                    <a:pt x="266" y="451"/>
                  </a:lnTo>
                  <a:lnTo>
                    <a:pt x="279" y="475"/>
                  </a:lnTo>
                  <a:lnTo>
                    <a:pt x="282" y="488"/>
                  </a:lnTo>
                  <a:lnTo>
                    <a:pt x="284" y="498"/>
                  </a:lnTo>
                  <a:lnTo>
                    <a:pt x="282" y="507"/>
                  </a:lnTo>
                  <a:lnTo>
                    <a:pt x="292" y="507"/>
                  </a:lnTo>
                  <a:lnTo>
                    <a:pt x="294" y="509"/>
                  </a:lnTo>
                  <a:lnTo>
                    <a:pt x="289" y="517"/>
                  </a:lnTo>
                  <a:lnTo>
                    <a:pt x="292" y="528"/>
                  </a:lnTo>
                  <a:lnTo>
                    <a:pt x="304" y="535"/>
                  </a:lnTo>
                  <a:lnTo>
                    <a:pt x="312" y="541"/>
                  </a:lnTo>
                  <a:lnTo>
                    <a:pt x="329" y="554"/>
                  </a:lnTo>
                  <a:lnTo>
                    <a:pt x="352" y="562"/>
                  </a:lnTo>
                  <a:close/>
                </a:path>
              </a:pathLst>
            </a:custGeom>
            <a:solidFill>
              <a:srgbClr val="000000">
                <a:lumMod val="50000"/>
                <a:lumOff val="50000"/>
              </a:srgbClr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6" name="Freeform 106"/>
            <p:cNvSpPr>
              <a:spLocks noChangeAspect="1"/>
            </p:cNvSpPr>
            <p:nvPr/>
          </p:nvSpPr>
          <p:spPr bwMode="auto">
            <a:xfrm rot="-547267">
              <a:off x="2404" y="1709"/>
              <a:ext cx="187" cy="191"/>
            </a:xfrm>
            <a:custGeom>
              <a:avLst/>
              <a:gdLst>
                <a:gd name="T0" fmla="*/ 1 w 367"/>
                <a:gd name="T1" fmla="*/ 1 h 330"/>
                <a:gd name="T2" fmla="*/ 1 w 367"/>
                <a:gd name="T3" fmla="*/ 1 h 330"/>
                <a:gd name="T4" fmla="*/ 1 w 367"/>
                <a:gd name="T5" fmla="*/ 1 h 330"/>
                <a:gd name="T6" fmla="*/ 1 w 367"/>
                <a:gd name="T7" fmla="*/ 1 h 330"/>
                <a:gd name="T8" fmla="*/ 1 w 367"/>
                <a:gd name="T9" fmla="*/ 1 h 330"/>
                <a:gd name="T10" fmla="*/ 1 w 367"/>
                <a:gd name="T11" fmla="*/ 1 h 330"/>
                <a:gd name="T12" fmla="*/ 1 w 367"/>
                <a:gd name="T13" fmla="*/ 1 h 330"/>
                <a:gd name="T14" fmla="*/ 1 w 367"/>
                <a:gd name="T15" fmla="*/ 1 h 330"/>
                <a:gd name="T16" fmla="*/ 1 w 367"/>
                <a:gd name="T17" fmla="*/ 1 h 330"/>
                <a:gd name="T18" fmla="*/ 1 w 367"/>
                <a:gd name="T19" fmla="*/ 1 h 330"/>
                <a:gd name="T20" fmla="*/ 1 w 367"/>
                <a:gd name="T21" fmla="*/ 1 h 330"/>
                <a:gd name="T22" fmla="*/ 1 w 367"/>
                <a:gd name="T23" fmla="*/ 1 h 330"/>
                <a:gd name="T24" fmla="*/ 1 w 367"/>
                <a:gd name="T25" fmla="*/ 1 h 330"/>
                <a:gd name="T26" fmla="*/ 1 w 367"/>
                <a:gd name="T27" fmla="*/ 1 h 330"/>
                <a:gd name="T28" fmla="*/ 1 w 367"/>
                <a:gd name="T29" fmla="*/ 1 h 330"/>
                <a:gd name="T30" fmla="*/ 0 w 367"/>
                <a:gd name="T31" fmla="*/ 1 h 330"/>
                <a:gd name="T32" fmla="*/ 1 w 367"/>
                <a:gd name="T33" fmla="*/ 1 h 330"/>
                <a:gd name="T34" fmla="*/ 1 w 367"/>
                <a:gd name="T35" fmla="*/ 1 h 330"/>
                <a:gd name="T36" fmla="*/ 1 w 367"/>
                <a:gd name="T37" fmla="*/ 1 h 330"/>
                <a:gd name="T38" fmla="*/ 1 w 367"/>
                <a:gd name="T39" fmla="*/ 1 h 330"/>
                <a:gd name="T40" fmla="*/ 1 w 367"/>
                <a:gd name="T41" fmla="*/ 1 h 330"/>
                <a:gd name="T42" fmla="*/ 1 w 367"/>
                <a:gd name="T43" fmla="*/ 1 h 330"/>
                <a:gd name="T44" fmla="*/ 1 w 367"/>
                <a:gd name="T45" fmla="*/ 1 h 330"/>
                <a:gd name="T46" fmla="*/ 1 w 367"/>
                <a:gd name="T47" fmla="*/ 1 h 330"/>
                <a:gd name="T48" fmla="*/ 1 w 367"/>
                <a:gd name="T49" fmla="*/ 1 h 330"/>
                <a:gd name="T50" fmla="*/ 1 w 367"/>
                <a:gd name="T51" fmla="*/ 1 h 330"/>
                <a:gd name="T52" fmla="*/ 1 w 367"/>
                <a:gd name="T53" fmla="*/ 1 h 330"/>
                <a:gd name="T54" fmla="*/ 1 w 367"/>
                <a:gd name="T55" fmla="*/ 1 h 330"/>
                <a:gd name="T56" fmla="*/ 1 w 367"/>
                <a:gd name="T57" fmla="*/ 1 h 330"/>
                <a:gd name="T58" fmla="*/ 1 w 367"/>
                <a:gd name="T59" fmla="*/ 1 h 330"/>
                <a:gd name="T60" fmla="*/ 1 w 367"/>
                <a:gd name="T61" fmla="*/ 1 h 330"/>
                <a:gd name="T62" fmla="*/ 1 w 367"/>
                <a:gd name="T63" fmla="*/ 1 h 330"/>
                <a:gd name="T64" fmla="*/ 1 w 367"/>
                <a:gd name="T65" fmla="*/ 1 h 330"/>
                <a:gd name="T66" fmla="*/ 1 w 367"/>
                <a:gd name="T67" fmla="*/ 1 h 330"/>
                <a:gd name="T68" fmla="*/ 1 w 367"/>
                <a:gd name="T69" fmla="*/ 1 h 330"/>
                <a:gd name="T70" fmla="*/ 1 w 367"/>
                <a:gd name="T71" fmla="*/ 1 h 330"/>
                <a:gd name="T72" fmla="*/ 1 w 367"/>
                <a:gd name="T73" fmla="*/ 1 h 330"/>
                <a:gd name="T74" fmla="*/ 1 w 367"/>
                <a:gd name="T75" fmla="*/ 1 h 330"/>
                <a:gd name="T76" fmla="*/ 1 w 367"/>
                <a:gd name="T77" fmla="*/ 1 h 330"/>
                <a:gd name="T78" fmla="*/ 1 w 367"/>
                <a:gd name="T79" fmla="*/ 1 h 330"/>
                <a:gd name="T80" fmla="*/ 1 w 367"/>
                <a:gd name="T81" fmla="*/ 1 h 330"/>
                <a:gd name="T82" fmla="*/ 1 w 367"/>
                <a:gd name="T83" fmla="*/ 1 h 330"/>
                <a:gd name="T84" fmla="*/ 1 w 367"/>
                <a:gd name="T85" fmla="*/ 1 h 330"/>
                <a:gd name="T86" fmla="*/ 1 w 367"/>
                <a:gd name="T87" fmla="*/ 1 h 3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67"/>
                <a:gd name="T133" fmla="*/ 0 h 330"/>
                <a:gd name="T134" fmla="*/ 367 w 367"/>
                <a:gd name="T135" fmla="*/ 330 h 3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67" h="330">
                  <a:moveTo>
                    <a:pt x="241" y="308"/>
                  </a:moveTo>
                  <a:lnTo>
                    <a:pt x="231" y="302"/>
                  </a:lnTo>
                  <a:lnTo>
                    <a:pt x="223" y="289"/>
                  </a:lnTo>
                  <a:lnTo>
                    <a:pt x="211" y="276"/>
                  </a:lnTo>
                  <a:lnTo>
                    <a:pt x="206" y="270"/>
                  </a:lnTo>
                  <a:lnTo>
                    <a:pt x="206" y="259"/>
                  </a:lnTo>
                  <a:lnTo>
                    <a:pt x="201" y="248"/>
                  </a:lnTo>
                  <a:lnTo>
                    <a:pt x="193" y="244"/>
                  </a:lnTo>
                  <a:lnTo>
                    <a:pt x="186" y="244"/>
                  </a:lnTo>
                  <a:lnTo>
                    <a:pt x="186" y="233"/>
                  </a:lnTo>
                  <a:lnTo>
                    <a:pt x="178" y="229"/>
                  </a:lnTo>
                  <a:lnTo>
                    <a:pt x="176" y="220"/>
                  </a:lnTo>
                  <a:lnTo>
                    <a:pt x="168" y="218"/>
                  </a:lnTo>
                  <a:lnTo>
                    <a:pt x="166" y="227"/>
                  </a:lnTo>
                  <a:lnTo>
                    <a:pt x="158" y="229"/>
                  </a:lnTo>
                  <a:lnTo>
                    <a:pt x="135" y="218"/>
                  </a:lnTo>
                  <a:lnTo>
                    <a:pt x="125" y="220"/>
                  </a:lnTo>
                  <a:lnTo>
                    <a:pt x="120" y="225"/>
                  </a:lnTo>
                  <a:lnTo>
                    <a:pt x="110" y="227"/>
                  </a:lnTo>
                  <a:lnTo>
                    <a:pt x="105" y="220"/>
                  </a:lnTo>
                  <a:lnTo>
                    <a:pt x="100" y="214"/>
                  </a:lnTo>
                  <a:lnTo>
                    <a:pt x="95" y="208"/>
                  </a:lnTo>
                  <a:lnTo>
                    <a:pt x="100" y="195"/>
                  </a:lnTo>
                  <a:lnTo>
                    <a:pt x="100" y="182"/>
                  </a:lnTo>
                  <a:lnTo>
                    <a:pt x="95" y="173"/>
                  </a:lnTo>
                  <a:lnTo>
                    <a:pt x="90" y="169"/>
                  </a:lnTo>
                  <a:lnTo>
                    <a:pt x="83" y="171"/>
                  </a:lnTo>
                  <a:lnTo>
                    <a:pt x="78" y="169"/>
                  </a:lnTo>
                  <a:lnTo>
                    <a:pt x="73" y="160"/>
                  </a:lnTo>
                  <a:lnTo>
                    <a:pt x="65" y="158"/>
                  </a:lnTo>
                  <a:lnTo>
                    <a:pt x="55" y="152"/>
                  </a:lnTo>
                  <a:lnTo>
                    <a:pt x="45" y="148"/>
                  </a:lnTo>
                  <a:lnTo>
                    <a:pt x="40" y="152"/>
                  </a:lnTo>
                  <a:lnTo>
                    <a:pt x="35" y="152"/>
                  </a:lnTo>
                  <a:lnTo>
                    <a:pt x="32" y="145"/>
                  </a:lnTo>
                  <a:lnTo>
                    <a:pt x="35" y="141"/>
                  </a:lnTo>
                  <a:lnTo>
                    <a:pt x="37" y="135"/>
                  </a:lnTo>
                  <a:lnTo>
                    <a:pt x="40" y="122"/>
                  </a:lnTo>
                  <a:lnTo>
                    <a:pt x="32" y="115"/>
                  </a:lnTo>
                  <a:lnTo>
                    <a:pt x="22" y="115"/>
                  </a:lnTo>
                  <a:lnTo>
                    <a:pt x="12" y="115"/>
                  </a:lnTo>
                  <a:lnTo>
                    <a:pt x="7" y="111"/>
                  </a:lnTo>
                  <a:lnTo>
                    <a:pt x="15" y="96"/>
                  </a:lnTo>
                  <a:lnTo>
                    <a:pt x="12" y="81"/>
                  </a:lnTo>
                  <a:lnTo>
                    <a:pt x="7" y="75"/>
                  </a:lnTo>
                  <a:lnTo>
                    <a:pt x="0" y="71"/>
                  </a:lnTo>
                  <a:lnTo>
                    <a:pt x="0" y="64"/>
                  </a:lnTo>
                  <a:lnTo>
                    <a:pt x="5" y="62"/>
                  </a:lnTo>
                  <a:lnTo>
                    <a:pt x="5" y="56"/>
                  </a:lnTo>
                  <a:lnTo>
                    <a:pt x="7" y="49"/>
                  </a:lnTo>
                  <a:lnTo>
                    <a:pt x="15" y="47"/>
                  </a:lnTo>
                  <a:lnTo>
                    <a:pt x="25" y="49"/>
                  </a:lnTo>
                  <a:lnTo>
                    <a:pt x="35" y="58"/>
                  </a:lnTo>
                  <a:lnTo>
                    <a:pt x="47" y="47"/>
                  </a:lnTo>
                  <a:lnTo>
                    <a:pt x="57" y="36"/>
                  </a:lnTo>
                  <a:lnTo>
                    <a:pt x="68" y="28"/>
                  </a:lnTo>
                  <a:lnTo>
                    <a:pt x="70" y="21"/>
                  </a:lnTo>
                  <a:lnTo>
                    <a:pt x="90" y="17"/>
                  </a:lnTo>
                  <a:lnTo>
                    <a:pt x="103" y="8"/>
                  </a:lnTo>
                  <a:lnTo>
                    <a:pt x="108" y="0"/>
                  </a:lnTo>
                  <a:lnTo>
                    <a:pt x="113" y="0"/>
                  </a:lnTo>
                  <a:lnTo>
                    <a:pt x="123" y="2"/>
                  </a:lnTo>
                  <a:lnTo>
                    <a:pt x="135" y="6"/>
                  </a:lnTo>
                  <a:lnTo>
                    <a:pt x="140" y="6"/>
                  </a:lnTo>
                  <a:lnTo>
                    <a:pt x="138" y="2"/>
                  </a:lnTo>
                  <a:lnTo>
                    <a:pt x="171" y="8"/>
                  </a:lnTo>
                  <a:lnTo>
                    <a:pt x="181" y="8"/>
                  </a:lnTo>
                  <a:lnTo>
                    <a:pt x="181" y="19"/>
                  </a:lnTo>
                  <a:lnTo>
                    <a:pt x="188" y="19"/>
                  </a:lnTo>
                  <a:lnTo>
                    <a:pt x="188" y="23"/>
                  </a:lnTo>
                  <a:lnTo>
                    <a:pt x="188" y="30"/>
                  </a:lnTo>
                  <a:lnTo>
                    <a:pt x="193" y="34"/>
                  </a:lnTo>
                  <a:lnTo>
                    <a:pt x="198" y="41"/>
                  </a:lnTo>
                  <a:lnTo>
                    <a:pt x="191" y="49"/>
                  </a:lnTo>
                  <a:lnTo>
                    <a:pt x="188" y="62"/>
                  </a:lnTo>
                  <a:lnTo>
                    <a:pt x="181" y="64"/>
                  </a:lnTo>
                  <a:lnTo>
                    <a:pt x="181" y="79"/>
                  </a:lnTo>
                  <a:lnTo>
                    <a:pt x="178" y="92"/>
                  </a:lnTo>
                  <a:lnTo>
                    <a:pt x="183" y="105"/>
                  </a:lnTo>
                  <a:lnTo>
                    <a:pt x="191" y="107"/>
                  </a:lnTo>
                  <a:lnTo>
                    <a:pt x="196" y="122"/>
                  </a:lnTo>
                  <a:lnTo>
                    <a:pt x="206" y="126"/>
                  </a:lnTo>
                  <a:lnTo>
                    <a:pt x="211" y="128"/>
                  </a:lnTo>
                  <a:lnTo>
                    <a:pt x="216" y="133"/>
                  </a:lnTo>
                  <a:lnTo>
                    <a:pt x="221" y="150"/>
                  </a:lnTo>
                  <a:lnTo>
                    <a:pt x="228" y="150"/>
                  </a:lnTo>
                  <a:lnTo>
                    <a:pt x="241" y="150"/>
                  </a:lnTo>
                  <a:lnTo>
                    <a:pt x="249" y="154"/>
                  </a:lnTo>
                  <a:lnTo>
                    <a:pt x="254" y="163"/>
                  </a:lnTo>
                  <a:lnTo>
                    <a:pt x="251" y="169"/>
                  </a:lnTo>
                  <a:lnTo>
                    <a:pt x="256" y="173"/>
                  </a:lnTo>
                  <a:lnTo>
                    <a:pt x="264" y="178"/>
                  </a:lnTo>
                  <a:lnTo>
                    <a:pt x="266" y="186"/>
                  </a:lnTo>
                  <a:lnTo>
                    <a:pt x="284" y="199"/>
                  </a:lnTo>
                  <a:lnTo>
                    <a:pt x="294" y="197"/>
                  </a:lnTo>
                  <a:lnTo>
                    <a:pt x="301" y="199"/>
                  </a:lnTo>
                  <a:lnTo>
                    <a:pt x="309" y="203"/>
                  </a:lnTo>
                  <a:lnTo>
                    <a:pt x="306" y="208"/>
                  </a:lnTo>
                  <a:lnTo>
                    <a:pt x="309" y="216"/>
                  </a:lnTo>
                  <a:lnTo>
                    <a:pt x="319" y="227"/>
                  </a:lnTo>
                  <a:lnTo>
                    <a:pt x="324" y="231"/>
                  </a:lnTo>
                  <a:lnTo>
                    <a:pt x="334" y="223"/>
                  </a:lnTo>
                  <a:lnTo>
                    <a:pt x="344" y="220"/>
                  </a:lnTo>
                  <a:lnTo>
                    <a:pt x="349" y="229"/>
                  </a:lnTo>
                  <a:lnTo>
                    <a:pt x="342" y="237"/>
                  </a:lnTo>
                  <a:lnTo>
                    <a:pt x="349" y="248"/>
                  </a:lnTo>
                  <a:lnTo>
                    <a:pt x="354" y="252"/>
                  </a:lnTo>
                  <a:lnTo>
                    <a:pt x="359" y="252"/>
                  </a:lnTo>
                  <a:lnTo>
                    <a:pt x="364" y="259"/>
                  </a:lnTo>
                  <a:lnTo>
                    <a:pt x="367" y="270"/>
                  </a:lnTo>
                  <a:lnTo>
                    <a:pt x="359" y="278"/>
                  </a:lnTo>
                  <a:lnTo>
                    <a:pt x="357" y="285"/>
                  </a:lnTo>
                  <a:lnTo>
                    <a:pt x="347" y="285"/>
                  </a:lnTo>
                  <a:lnTo>
                    <a:pt x="337" y="285"/>
                  </a:lnTo>
                  <a:lnTo>
                    <a:pt x="327" y="289"/>
                  </a:lnTo>
                  <a:lnTo>
                    <a:pt x="322" y="285"/>
                  </a:lnTo>
                  <a:lnTo>
                    <a:pt x="317" y="280"/>
                  </a:lnTo>
                  <a:lnTo>
                    <a:pt x="309" y="285"/>
                  </a:lnTo>
                  <a:lnTo>
                    <a:pt x="304" y="291"/>
                  </a:lnTo>
                  <a:lnTo>
                    <a:pt x="314" y="297"/>
                  </a:lnTo>
                  <a:lnTo>
                    <a:pt x="322" y="304"/>
                  </a:lnTo>
                  <a:lnTo>
                    <a:pt x="319" y="308"/>
                  </a:lnTo>
                  <a:lnTo>
                    <a:pt x="314" y="315"/>
                  </a:lnTo>
                  <a:lnTo>
                    <a:pt x="311" y="323"/>
                  </a:lnTo>
                  <a:lnTo>
                    <a:pt x="304" y="330"/>
                  </a:lnTo>
                  <a:lnTo>
                    <a:pt x="296" y="319"/>
                  </a:lnTo>
                  <a:lnTo>
                    <a:pt x="289" y="312"/>
                  </a:lnTo>
                  <a:lnTo>
                    <a:pt x="281" y="312"/>
                  </a:lnTo>
                  <a:lnTo>
                    <a:pt x="271" y="321"/>
                  </a:lnTo>
                  <a:lnTo>
                    <a:pt x="264" y="317"/>
                  </a:lnTo>
                  <a:lnTo>
                    <a:pt x="251" y="321"/>
                  </a:lnTo>
                  <a:lnTo>
                    <a:pt x="241" y="315"/>
                  </a:lnTo>
                  <a:lnTo>
                    <a:pt x="241" y="308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7" name="Freeform 107"/>
            <p:cNvSpPr>
              <a:spLocks noChangeAspect="1"/>
            </p:cNvSpPr>
            <p:nvPr/>
          </p:nvSpPr>
          <p:spPr bwMode="auto">
            <a:xfrm rot="-547267">
              <a:off x="2866" y="1620"/>
              <a:ext cx="314" cy="426"/>
            </a:xfrm>
            <a:custGeom>
              <a:avLst/>
              <a:gdLst>
                <a:gd name="T0" fmla="*/ 0 w 617"/>
                <a:gd name="T1" fmla="*/ 383 h 738"/>
                <a:gd name="T2" fmla="*/ 86 w 617"/>
                <a:gd name="T3" fmla="*/ 421 h 738"/>
                <a:gd name="T4" fmla="*/ 144 w 617"/>
                <a:gd name="T5" fmla="*/ 466 h 738"/>
                <a:gd name="T6" fmla="*/ 202 w 617"/>
                <a:gd name="T7" fmla="*/ 494 h 738"/>
                <a:gd name="T8" fmla="*/ 199 w 617"/>
                <a:gd name="T9" fmla="*/ 567 h 738"/>
                <a:gd name="T10" fmla="*/ 277 w 617"/>
                <a:gd name="T11" fmla="*/ 609 h 738"/>
                <a:gd name="T12" fmla="*/ 363 w 617"/>
                <a:gd name="T13" fmla="*/ 674 h 738"/>
                <a:gd name="T14" fmla="*/ 448 w 617"/>
                <a:gd name="T15" fmla="*/ 665 h 738"/>
                <a:gd name="T16" fmla="*/ 503 w 617"/>
                <a:gd name="T17" fmla="*/ 710 h 738"/>
                <a:gd name="T18" fmla="*/ 589 w 617"/>
                <a:gd name="T19" fmla="*/ 712 h 738"/>
                <a:gd name="T20" fmla="*/ 591 w 617"/>
                <a:gd name="T21" fmla="*/ 652 h 738"/>
                <a:gd name="T22" fmla="*/ 599 w 617"/>
                <a:gd name="T23" fmla="*/ 584 h 738"/>
                <a:gd name="T24" fmla="*/ 589 w 617"/>
                <a:gd name="T25" fmla="*/ 530 h 738"/>
                <a:gd name="T26" fmla="*/ 574 w 617"/>
                <a:gd name="T27" fmla="*/ 487 h 738"/>
                <a:gd name="T28" fmla="*/ 569 w 617"/>
                <a:gd name="T29" fmla="*/ 402 h 738"/>
                <a:gd name="T30" fmla="*/ 602 w 617"/>
                <a:gd name="T31" fmla="*/ 348 h 738"/>
                <a:gd name="T32" fmla="*/ 589 w 617"/>
                <a:gd name="T33" fmla="*/ 297 h 738"/>
                <a:gd name="T34" fmla="*/ 541 w 617"/>
                <a:gd name="T35" fmla="*/ 250 h 738"/>
                <a:gd name="T36" fmla="*/ 599 w 617"/>
                <a:gd name="T37" fmla="*/ 190 h 738"/>
                <a:gd name="T38" fmla="*/ 607 w 617"/>
                <a:gd name="T39" fmla="*/ 128 h 738"/>
                <a:gd name="T40" fmla="*/ 561 w 617"/>
                <a:gd name="T41" fmla="*/ 111 h 738"/>
                <a:gd name="T42" fmla="*/ 544 w 617"/>
                <a:gd name="T43" fmla="*/ 102 h 738"/>
                <a:gd name="T44" fmla="*/ 549 w 617"/>
                <a:gd name="T45" fmla="*/ 156 h 738"/>
                <a:gd name="T46" fmla="*/ 556 w 617"/>
                <a:gd name="T47" fmla="*/ 186 h 738"/>
                <a:gd name="T48" fmla="*/ 498 w 617"/>
                <a:gd name="T49" fmla="*/ 139 h 738"/>
                <a:gd name="T50" fmla="*/ 526 w 617"/>
                <a:gd name="T51" fmla="*/ 85 h 738"/>
                <a:gd name="T52" fmla="*/ 519 w 617"/>
                <a:gd name="T53" fmla="*/ 68 h 738"/>
                <a:gd name="T54" fmla="*/ 458 w 617"/>
                <a:gd name="T55" fmla="*/ 109 h 738"/>
                <a:gd name="T56" fmla="*/ 441 w 617"/>
                <a:gd name="T57" fmla="*/ 186 h 738"/>
                <a:gd name="T58" fmla="*/ 405 w 617"/>
                <a:gd name="T59" fmla="*/ 254 h 738"/>
                <a:gd name="T60" fmla="*/ 473 w 617"/>
                <a:gd name="T61" fmla="*/ 280 h 738"/>
                <a:gd name="T62" fmla="*/ 478 w 617"/>
                <a:gd name="T63" fmla="*/ 338 h 738"/>
                <a:gd name="T64" fmla="*/ 486 w 617"/>
                <a:gd name="T65" fmla="*/ 380 h 738"/>
                <a:gd name="T66" fmla="*/ 453 w 617"/>
                <a:gd name="T67" fmla="*/ 359 h 738"/>
                <a:gd name="T68" fmla="*/ 468 w 617"/>
                <a:gd name="T69" fmla="*/ 308 h 738"/>
                <a:gd name="T70" fmla="*/ 400 w 617"/>
                <a:gd name="T71" fmla="*/ 299 h 738"/>
                <a:gd name="T72" fmla="*/ 342 w 617"/>
                <a:gd name="T73" fmla="*/ 378 h 738"/>
                <a:gd name="T74" fmla="*/ 267 w 617"/>
                <a:gd name="T75" fmla="*/ 387 h 738"/>
                <a:gd name="T76" fmla="*/ 242 w 617"/>
                <a:gd name="T77" fmla="*/ 353 h 738"/>
                <a:gd name="T78" fmla="*/ 257 w 617"/>
                <a:gd name="T79" fmla="*/ 353 h 738"/>
                <a:gd name="T80" fmla="*/ 290 w 617"/>
                <a:gd name="T81" fmla="*/ 372 h 738"/>
                <a:gd name="T82" fmla="*/ 322 w 617"/>
                <a:gd name="T83" fmla="*/ 344 h 738"/>
                <a:gd name="T84" fmla="*/ 358 w 617"/>
                <a:gd name="T85" fmla="*/ 325 h 738"/>
                <a:gd name="T86" fmla="*/ 385 w 617"/>
                <a:gd name="T87" fmla="*/ 271 h 738"/>
                <a:gd name="T88" fmla="*/ 395 w 617"/>
                <a:gd name="T89" fmla="*/ 209 h 738"/>
                <a:gd name="T90" fmla="*/ 430 w 617"/>
                <a:gd name="T91" fmla="*/ 151 h 738"/>
                <a:gd name="T92" fmla="*/ 451 w 617"/>
                <a:gd name="T93" fmla="*/ 85 h 738"/>
                <a:gd name="T94" fmla="*/ 476 w 617"/>
                <a:gd name="T95" fmla="*/ 29 h 738"/>
                <a:gd name="T96" fmla="*/ 430 w 617"/>
                <a:gd name="T97" fmla="*/ 6 h 738"/>
                <a:gd name="T98" fmla="*/ 383 w 617"/>
                <a:gd name="T99" fmla="*/ 42 h 738"/>
                <a:gd name="T100" fmla="*/ 315 w 617"/>
                <a:gd name="T101" fmla="*/ 85 h 738"/>
                <a:gd name="T102" fmla="*/ 305 w 617"/>
                <a:gd name="T103" fmla="*/ 124 h 738"/>
                <a:gd name="T104" fmla="*/ 272 w 617"/>
                <a:gd name="T105" fmla="*/ 164 h 738"/>
                <a:gd name="T106" fmla="*/ 287 w 617"/>
                <a:gd name="T107" fmla="*/ 186 h 738"/>
                <a:gd name="T108" fmla="*/ 262 w 617"/>
                <a:gd name="T109" fmla="*/ 252 h 738"/>
                <a:gd name="T110" fmla="*/ 242 w 617"/>
                <a:gd name="T111" fmla="*/ 196 h 738"/>
                <a:gd name="T112" fmla="*/ 204 w 617"/>
                <a:gd name="T113" fmla="*/ 164 h 738"/>
                <a:gd name="T114" fmla="*/ 202 w 617"/>
                <a:gd name="T115" fmla="*/ 250 h 738"/>
                <a:gd name="T116" fmla="*/ 131 w 617"/>
                <a:gd name="T117" fmla="*/ 280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17" h="738">
                  <a:moveTo>
                    <a:pt x="36" y="306"/>
                  </a:moveTo>
                  <a:lnTo>
                    <a:pt x="33" y="318"/>
                  </a:lnTo>
                  <a:lnTo>
                    <a:pt x="31" y="325"/>
                  </a:lnTo>
                  <a:lnTo>
                    <a:pt x="28" y="333"/>
                  </a:lnTo>
                  <a:lnTo>
                    <a:pt x="33" y="340"/>
                  </a:lnTo>
                  <a:lnTo>
                    <a:pt x="28" y="348"/>
                  </a:lnTo>
                  <a:lnTo>
                    <a:pt x="21" y="363"/>
                  </a:lnTo>
                  <a:lnTo>
                    <a:pt x="10" y="372"/>
                  </a:lnTo>
                  <a:lnTo>
                    <a:pt x="0" y="376"/>
                  </a:lnTo>
                  <a:lnTo>
                    <a:pt x="0" y="383"/>
                  </a:lnTo>
                  <a:lnTo>
                    <a:pt x="8" y="387"/>
                  </a:lnTo>
                  <a:lnTo>
                    <a:pt x="16" y="389"/>
                  </a:lnTo>
                  <a:lnTo>
                    <a:pt x="18" y="400"/>
                  </a:lnTo>
                  <a:lnTo>
                    <a:pt x="21" y="406"/>
                  </a:lnTo>
                  <a:lnTo>
                    <a:pt x="26" y="408"/>
                  </a:lnTo>
                  <a:lnTo>
                    <a:pt x="33" y="406"/>
                  </a:lnTo>
                  <a:lnTo>
                    <a:pt x="51" y="408"/>
                  </a:lnTo>
                  <a:lnTo>
                    <a:pt x="68" y="413"/>
                  </a:lnTo>
                  <a:lnTo>
                    <a:pt x="78" y="417"/>
                  </a:lnTo>
                  <a:lnTo>
                    <a:pt x="86" y="421"/>
                  </a:lnTo>
                  <a:lnTo>
                    <a:pt x="99" y="428"/>
                  </a:lnTo>
                  <a:lnTo>
                    <a:pt x="106" y="432"/>
                  </a:lnTo>
                  <a:lnTo>
                    <a:pt x="109" y="438"/>
                  </a:lnTo>
                  <a:lnTo>
                    <a:pt x="101" y="443"/>
                  </a:lnTo>
                  <a:lnTo>
                    <a:pt x="99" y="449"/>
                  </a:lnTo>
                  <a:lnTo>
                    <a:pt x="99" y="460"/>
                  </a:lnTo>
                  <a:lnTo>
                    <a:pt x="109" y="468"/>
                  </a:lnTo>
                  <a:lnTo>
                    <a:pt x="121" y="470"/>
                  </a:lnTo>
                  <a:lnTo>
                    <a:pt x="136" y="466"/>
                  </a:lnTo>
                  <a:lnTo>
                    <a:pt x="144" y="466"/>
                  </a:lnTo>
                  <a:lnTo>
                    <a:pt x="149" y="475"/>
                  </a:lnTo>
                  <a:lnTo>
                    <a:pt x="159" y="470"/>
                  </a:lnTo>
                  <a:lnTo>
                    <a:pt x="156" y="466"/>
                  </a:lnTo>
                  <a:lnTo>
                    <a:pt x="164" y="466"/>
                  </a:lnTo>
                  <a:lnTo>
                    <a:pt x="171" y="470"/>
                  </a:lnTo>
                  <a:lnTo>
                    <a:pt x="179" y="483"/>
                  </a:lnTo>
                  <a:lnTo>
                    <a:pt x="184" y="487"/>
                  </a:lnTo>
                  <a:lnTo>
                    <a:pt x="192" y="485"/>
                  </a:lnTo>
                  <a:lnTo>
                    <a:pt x="194" y="492"/>
                  </a:lnTo>
                  <a:lnTo>
                    <a:pt x="202" y="494"/>
                  </a:lnTo>
                  <a:lnTo>
                    <a:pt x="204" y="500"/>
                  </a:lnTo>
                  <a:lnTo>
                    <a:pt x="197" y="505"/>
                  </a:lnTo>
                  <a:lnTo>
                    <a:pt x="194" y="511"/>
                  </a:lnTo>
                  <a:lnTo>
                    <a:pt x="194" y="528"/>
                  </a:lnTo>
                  <a:lnTo>
                    <a:pt x="194" y="541"/>
                  </a:lnTo>
                  <a:lnTo>
                    <a:pt x="202" y="550"/>
                  </a:lnTo>
                  <a:lnTo>
                    <a:pt x="202" y="554"/>
                  </a:lnTo>
                  <a:lnTo>
                    <a:pt x="197" y="556"/>
                  </a:lnTo>
                  <a:lnTo>
                    <a:pt x="197" y="562"/>
                  </a:lnTo>
                  <a:lnTo>
                    <a:pt x="199" y="567"/>
                  </a:lnTo>
                  <a:lnTo>
                    <a:pt x="209" y="569"/>
                  </a:lnTo>
                  <a:lnTo>
                    <a:pt x="219" y="573"/>
                  </a:lnTo>
                  <a:lnTo>
                    <a:pt x="227" y="575"/>
                  </a:lnTo>
                  <a:lnTo>
                    <a:pt x="237" y="569"/>
                  </a:lnTo>
                  <a:lnTo>
                    <a:pt x="242" y="575"/>
                  </a:lnTo>
                  <a:lnTo>
                    <a:pt x="242" y="586"/>
                  </a:lnTo>
                  <a:lnTo>
                    <a:pt x="249" y="592"/>
                  </a:lnTo>
                  <a:lnTo>
                    <a:pt x="262" y="590"/>
                  </a:lnTo>
                  <a:lnTo>
                    <a:pt x="267" y="599"/>
                  </a:lnTo>
                  <a:lnTo>
                    <a:pt x="277" y="609"/>
                  </a:lnTo>
                  <a:lnTo>
                    <a:pt x="292" y="614"/>
                  </a:lnTo>
                  <a:lnTo>
                    <a:pt x="307" y="614"/>
                  </a:lnTo>
                  <a:lnTo>
                    <a:pt x="312" y="618"/>
                  </a:lnTo>
                  <a:lnTo>
                    <a:pt x="317" y="627"/>
                  </a:lnTo>
                  <a:lnTo>
                    <a:pt x="332" y="631"/>
                  </a:lnTo>
                  <a:lnTo>
                    <a:pt x="337" y="639"/>
                  </a:lnTo>
                  <a:lnTo>
                    <a:pt x="340" y="654"/>
                  </a:lnTo>
                  <a:lnTo>
                    <a:pt x="342" y="661"/>
                  </a:lnTo>
                  <a:lnTo>
                    <a:pt x="353" y="669"/>
                  </a:lnTo>
                  <a:lnTo>
                    <a:pt x="363" y="674"/>
                  </a:lnTo>
                  <a:lnTo>
                    <a:pt x="380" y="674"/>
                  </a:lnTo>
                  <a:lnTo>
                    <a:pt x="388" y="674"/>
                  </a:lnTo>
                  <a:lnTo>
                    <a:pt x="395" y="680"/>
                  </a:lnTo>
                  <a:lnTo>
                    <a:pt x="405" y="686"/>
                  </a:lnTo>
                  <a:lnTo>
                    <a:pt x="413" y="689"/>
                  </a:lnTo>
                  <a:lnTo>
                    <a:pt x="418" y="684"/>
                  </a:lnTo>
                  <a:lnTo>
                    <a:pt x="423" y="678"/>
                  </a:lnTo>
                  <a:lnTo>
                    <a:pt x="430" y="672"/>
                  </a:lnTo>
                  <a:lnTo>
                    <a:pt x="441" y="669"/>
                  </a:lnTo>
                  <a:lnTo>
                    <a:pt x="448" y="665"/>
                  </a:lnTo>
                  <a:lnTo>
                    <a:pt x="451" y="667"/>
                  </a:lnTo>
                  <a:lnTo>
                    <a:pt x="456" y="674"/>
                  </a:lnTo>
                  <a:lnTo>
                    <a:pt x="461" y="686"/>
                  </a:lnTo>
                  <a:lnTo>
                    <a:pt x="466" y="693"/>
                  </a:lnTo>
                  <a:lnTo>
                    <a:pt x="473" y="695"/>
                  </a:lnTo>
                  <a:lnTo>
                    <a:pt x="483" y="695"/>
                  </a:lnTo>
                  <a:lnTo>
                    <a:pt x="488" y="699"/>
                  </a:lnTo>
                  <a:lnTo>
                    <a:pt x="493" y="701"/>
                  </a:lnTo>
                  <a:lnTo>
                    <a:pt x="501" y="701"/>
                  </a:lnTo>
                  <a:lnTo>
                    <a:pt x="503" y="710"/>
                  </a:lnTo>
                  <a:lnTo>
                    <a:pt x="516" y="721"/>
                  </a:lnTo>
                  <a:lnTo>
                    <a:pt x="526" y="723"/>
                  </a:lnTo>
                  <a:lnTo>
                    <a:pt x="534" y="719"/>
                  </a:lnTo>
                  <a:lnTo>
                    <a:pt x="541" y="727"/>
                  </a:lnTo>
                  <a:lnTo>
                    <a:pt x="549" y="734"/>
                  </a:lnTo>
                  <a:lnTo>
                    <a:pt x="554" y="738"/>
                  </a:lnTo>
                  <a:lnTo>
                    <a:pt x="564" y="727"/>
                  </a:lnTo>
                  <a:lnTo>
                    <a:pt x="569" y="719"/>
                  </a:lnTo>
                  <a:lnTo>
                    <a:pt x="576" y="712"/>
                  </a:lnTo>
                  <a:lnTo>
                    <a:pt x="589" y="712"/>
                  </a:lnTo>
                  <a:lnTo>
                    <a:pt x="594" y="706"/>
                  </a:lnTo>
                  <a:lnTo>
                    <a:pt x="591" y="699"/>
                  </a:lnTo>
                  <a:lnTo>
                    <a:pt x="596" y="693"/>
                  </a:lnTo>
                  <a:lnTo>
                    <a:pt x="596" y="689"/>
                  </a:lnTo>
                  <a:lnTo>
                    <a:pt x="591" y="682"/>
                  </a:lnTo>
                  <a:lnTo>
                    <a:pt x="591" y="676"/>
                  </a:lnTo>
                  <a:lnTo>
                    <a:pt x="586" y="676"/>
                  </a:lnTo>
                  <a:lnTo>
                    <a:pt x="581" y="669"/>
                  </a:lnTo>
                  <a:lnTo>
                    <a:pt x="584" y="659"/>
                  </a:lnTo>
                  <a:lnTo>
                    <a:pt x="591" y="652"/>
                  </a:lnTo>
                  <a:lnTo>
                    <a:pt x="602" y="646"/>
                  </a:lnTo>
                  <a:lnTo>
                    <a:pt x="609" y="642"/>
                  </a:lnTo>
                  <a:lnTo>
                    <a:pt x="617" y="633"/>
                  </a:lnTo>
                  <a:lnTo>
                    <a:pt x="617" y="618"/>
                  </a:lnTo>
                  <a:lnTo>
                    <a:pt x="617" y="601"/>
                  </a:lnTo>
                  <a:lnTo>
                    <a:pt x="617" y="592"/>
                  </a:lnTo>
                  <a:lnTo>
                    <a:pt x="612" y="590"/>
                  </a:lnTo>
                  <a:lnTo>
                    <a:pt x="599" y="594"/>
                  </a:lnTo>
                  <a:lnTo>
                    <a:pt x="596" y="590"/>
                  </a:lnTo>
                  <a:lnTo>
                    <a:pt x="599" y="584"/>
                  </a:lnTo>
                  <a:lnTo>
                    <a:pt x="596" y="579"/>
                  </a:lnTo>
                  <a:lnTo>
                    <a:pt x="581" y="573"/>
                  </a:lnTo>
                  <a:lnTo>
                    <a:pt x="579" y="569"/>
                  </a:lnTo>
                  <a:lnTo>
                    <a:pt x="581" y="567"/>
                  </a:lnTo>
                  <a:lnTo>
                    <a:pt x="584" y="567"/>
                  </a:lnTo>
                  <a:lnTo>
                    <a:pt x="589" y="562"/>
                  </a:lnTo>
                  <a:lnTo>
                    <a:pt x="591" y="550"/>
                  </a:lnTo>
                  <a:lnTo>
                    <a:pt x="589" y="543"/>
                  </a:lnTo>
                  <a:lnTo>
                    <a:pt x="594" y="535"/>
                  </a:lnTo>
                  <a:lnTo>
                    <a:pt x="589" y="530"/>
                  </a:lnTo>
                  <a:lnTo>
                    <a:pt x="584" y="526"/>
                  </a:lnTo>
                  <a:lnTo>
                    <a:pt x="576" y="526"/>
                  </a:lnTo>
                  <a:lnTo>
                    <a:pt x="571" y="524"/>
                  </a:lnTo>
                  <a:lnTo>
                    <a:pt x="574" y="520"/>
                  </a:lnTo>
                  <a:lnTo>
                    <a:pt x="574" y="513"/>
                  </a:lnTo>
                  <a:lnTo>
                    <a:pt x="569" y="509"/>
                  </a:lnTo>
                  <a:lnTo>
                    <a:pt x="569" y="500"/>
                  </a:lnTo>
                  <a:lnTo>
                    <a:pt x="576" y="498"/>
                  </a:lnTo>
                  <a:lnTo>
                    <a:pt x="576" y="494"/>
                  </a:lnTo>
                  <a:lnTo>
                    <a:pt x="574" y="487"/>
                  </a:lnTo>
                  <a:lnTo>
                    <a:pt x="569" y="477"/>
                  </a:lnTo>
                  <a:lnTo>
                    <a:pt x="571" y="470"/>
                  </a:lnTo>
                  <a:lnTo>
                    <a:pt x="574" y="466"/>
                  </a:lnTo>
                  <a:lnTo>
                    <a:pt x="579" y="462"/>
                  </a:lnTo>
                  <a:lnTo>
                    <a:pt x="579" y="457"/>
                  </a:lnTo>
                  <a:lnTo>
                    <a:pt x="566" y="440"/>
                  </a:lnTo>
                  <a:lnTo>
                    <a:pt x="561" y="430"/>
                  </a:lnTo>
                  <a:lnTo>
                    <a:pt x="561" y="423"/>
                  </a:lnTo>
                  <a:lnTo>
                    <a:pt x="566" y="415"/>
                  </a:lnTo>
                  <a:lnTo>
                    <a:pt x="569" y="402"/>
                  </a:lnTo>
                  <a:lnTo>
                    <a:pt x="566" y="391"/>
                  </a:lnTo>
                  <a:lnTo>
                    <a:pt x="566" y="383"/>
                  </a:lnTo>
                  <a:lnTo>
                    <a:pt x="569" y="383"/>
                  </a:lnTo>
                  <a:lnTo>
                    <a:pt x="576" y="385"/>
                  </a:lnTo>
                  <a:lnTo>
                    <a:pt x="581" y="383"/>
                  </a:lnTo>
                  <a:lnTo>
                    <a:pt x="599" y="376"/>
                  </a:lnTo>
                  <a:lnTo>
                    <a:pt x="596" y="363"/>
                  </a:lnTo>
                  <a:lnTo>
                    <a:pt x="596" y="353"/>
                  </a:lnTo>
                  <a:lnTo>
                    <a:pt x="596" y="348"/>
                  </a:lnTo>
                  <a:lnTo>
                    <a:pt x="602" y="348"/>
                  </a:lnTo>
                  <a:lnTo>
                    <a:pt x="604" y="344"/>
                  </a:lnTo>
                  <a:lnTo>
                    <a:pt x="602" y="338"/>
                  </a:lnTo>
                  <a:lnTo>
                    <a:pt x="596" y="336"/>
                  </a:lnTo>
                  <a:lnTo>
                    <a:pt x="599" y="327"/>
                  </a:lnTo>
                  <a:lnTo>
                    <a:pt x="602" y="321"/>
                  </a:lnTo>
                  <a:lnTo>
                    <a:pt x="599" y="314"/>
                  </a:lnTo>
                  <a:lnTo>
                    <a:pt x="596" y="310"/>
                  </a:lnTo>
                  <a:lnTo>
                    <a:pt x="602" y="299"/>
                  </a:lnTo>
                  <a:lnTo>
                    <a:pt x="596" y="293"/>
                  </a:lnTo>
                  <a:lnTo>
                    <a:pt x="589" y="297"/>
                  </a:lnTo>
                  <a:lnTo>
                    <a:pt x="584" y="301"/>
                  </a:lnTo>
                  <a:lnTo>
                    <a:pt x="576" y="301"/>
                  </a:lnTo>
                  <a:lnTo>
                    <a:pt x="566" y="297"/>
                  </a:lnTo>
                  <a:lnTo>
                    <a:pt x="556" y="286"/>
                  </a:lnTo>
                  <a:lnTo>
                    <a:pt x="549" y="284"/>
                  </a:lnTo>
                  <a:lnTo>
                    <a:pt x="549" y="280"/>
                  </a:lnTo>
                  <a:lnTo>
                    <a:pt x="549" y="271"/>
                  </a:lnTo>
                  <a:lnTo>
                    <a:pt x="544" y="265"/>
                  </a:lnTo>
                  <a:lnTo>
                    <a:pt x="541" y="261"/>
                  </a:lnTo>
                  <a:lnTo>
                    <a:pt x="541" y="250"/>
                  </a:lnTo>
                  <a:lnTo>
                    <a:pt x="546" y="246"/>
                  </a:lnTo>
                  <a:lnTo>
                    <a:pt x="556" y="237"/>
                  </a:lnTo>
                  <a:lnTo>
                    <a:pt x="561" y="237"/>
                  </a:lnTo>
                  <a:lnTo>
                    <a:pt x="566" y="235"/>
                  </a:lnTo>
                  <a:lnTo>
                    <a:pt x="574" y="231"/>
                  </a:lnTo>
                  <a:lnTo>
                    <a:pt x="586" y="226"/>
                  </a:lnTo>
                  <a:lnTo>
                    <a:pt x="589" y="226"/>
                  </a:lnTo>
                  <a:lnTo>
                    <a:pt x="594" y="220"/>
                  </a:lnTo>
                  <a:lnTo>
                    <a:pt x="596" y="201"/>
                  </a:lnTo>
                  <a:lnTo>
                    <a:pt x="599" y="190"/>
                  </a:lnTo>
                  <a:lnTo>
                    <a:pt x="596" y="186"/>
                  </a:lnTo>
                  <a:lnTo>
                    <a:pt x="589" y="179"/>
                  </a:lnTo>
                  <a:lnTo>
                    <a:pt x="576" y="162"/>
                  </a:lnTo>
                  <a:lnTo>
                    <a:pt x="576" y="154"/>
                  </a:lnTo>
                  <a:lnTo>
                    <a:pt x="581" y="145"/>
                  </a:lnTo>
                  <a:lnTo>
                    <a:pt x="586" y="147"/>
                  </a:lnTo>
                  <a:lnTo>
                    <a:pt x="591" y="149"/>
                  </a:lnTo>
                  <a:lnTo>
                    <a:pt x="596" y="149"/>
                  </a:lnTo>
                  <a:lnTo>
                    <a:pt x="612" y="132"/>
                  </a:lnTo>
                  <a:lnTo>
                    <a:pt x="607" y="128"/>
                  </a:lnTo>
                  <a:lnTo>
                    <a:pt x="596" y="121"/>
                  </a:lnTo>
                  <a:lnTo>
                    <a:pt x="586" y="115"/>
                  </a:lnTo>
                  <a:lnTo>
                    <a:pt x="581" y="107"/>
                  </a:lnTo>
                  <a:lnTo>
                    <a:pt x="586" y="102"/>
                  </a:lnTo>
                  <a:lnTo>
                    <a:pt x="586" y="98"/>
                  </a:lnTo>
                  <a:lnTo>
                    <a:pt x="574" y="100"/>
                  </a:lnTo>
                  <a:lnTo>
                    <a:pt x="569" y="102"/>
                  </a:lnTo>
                  <a:lnTo>
                    <a:pt x="561" y="102"/>
                  </a:lnTo>
                  <a:lnTo>
                    <a:pt x="559" y="107"/>
                  </a:lnTo>
                  <a:lnTo>
                    <a:pt x="561" y="111"/>
                  </a:lnTo>
                  <a:lnTo>
                    <a:pt x="569" y="111"/>
                  </a:lnTo>
                  <a:lnTo>
                    <a:pt x="571" y="117"/>
                  </a:lnTo>
                  <a:lnTo>
                    <a:pt x="571" y="126"/>
                  </a:lnTo>
                  <a:lnTo>
                    <a:pt x="566" y="126"/>
                  </a:lnTo>
                  <a:lnTo>
                    <a:pt x="556" y="126"/>
                  </a:lnTo>
                  <a:lnTo>
                    <a:pt x="556" y="124"/>
                  </a:lnTo>
                  <a:lnTo>
                    <a:pt x="556" y="115"/>
                  </a:lnTo>
                  <a:lnTo>
                    <a:pt x="549" y="113"/>
                  </a:lnTo>
                  <a:lnTo>
                    <a:pt x="549" y="104"/>
                  </a:lnTo>
                  <a:lnTo>
                    <a:pt x="544" y="102"/>
                  </a:lnTo>
                  <a:lnTo>
                    <a:pt x="539" y="107"/>
                  </a:lnTo>
                  <a:lnTo>
                    <a:pt x="529" y="107"/>
                  </a:lnTo>
                  <a:lnTo>
                    <a:pt x="524" y="111"/>
                  </a:lnTo>
                  <a:lnTo>
                    <a:pt x="524" y="119"/>
                  </a:lnTo>
                  <a:lnTo>
                    <a:pt x="524" y="132"/>
                  </a:lnTo>
                  <a:lnTo>
                    <a:pt x="529" y="141"/>
                  </a:lnTo>
                  <a:lnTo>
                    <a:pt x="534" y="145"/>
                  </a:lnTo>
                  <a:lnTo>
                    <a:pt x="539" y="156"/>
                  </a:lnTo>
                  <a:lnTo>
                    <a:pt x="544" y="156"/>
                  </a:lnTo>
                  <a:lnTo>
                    <a:pt x="549" y="156"/>
                  </a:lnTo>
                  <a:lnTo>
                    <a:pt x="551" y="160"/>
                  </a:lnTo>
                  <a:lnTo>
                    <a:pt x="556" y="164"/>
                  </a:lnTo>
                  <a:lnTo>
                    <a:pt x="554" y="166"/>
                  </a:lnTo>
                  <a:lnTo>
                    <a:pt x="551" y="173"/>
                  </a:lnTo>
                  <a:lnTo>
                    <a:pt x="554" y="181"/>
                  </a:lnTo>
                  <a:lnTo>
                    <a:pt x="561" y="181"/>
                  </a:lnTo>
                  <a:lnTo>
                    <a:pt x="566" y="181"/>
                  </a:lnTo>
                  <a:lnTo>
                    <a:pt x="569" y="184"/>
                  </a:lnTo>
                  <a:lnTo>
                    <a:pt x="566" y="188"/>
                  </a:lnTo>
                  <a:lnTo>
                    <a:pt x="556" y="186"/>
                  </a:lnTo>
                  <a:lnTo>
                    <a:pt x="549" y="184"/>
                  </a:lnTo>
                  <a:lnTo>
                    <a:pt x="544" y="177"/>
                  </a:lnTo>
                  <a:lnTo>
                    <a:pt x="544" y="166"/>
                  </a:lnTo>
                  <a:lnTo>
                    <a:pt x="539" y="162"/>
                  </a:lnTo>
                  <a:lnTo>
                    <a:pt x="531" y="160"/>
                  </a:lnTo>
                  <a:lnTo>
                    <a:pt x="526" y="160"/>
                  </a:lnTo>
                  <a:lnTo>
                    <a:pt x="524" y="156"/>
                  </a:lnTo>
                  <a:lnTo>
                    <a:pt x="516" y="154"/>
                  </a:lnTo>
                  <a:lnTo>
                    <a:pt x="503" y="147"/>
                  </a:lnTo>
                  <a:lnTo>
                    <a:pt x="498" y="139"/>
                  </a:lnTo>
                  <a:lnTo>
                    <a:pt x="498" y="132"/>
                  </a:lnTo>
                  <a:lnTo>
                    <a:pt x="501" y="132"/>
                  </a:lnTo>
                  <a:lnTo>
                    <a:pt x="506" y="128"/>
                  </a:lnTo>
                  <a:lnTo>
                    <a:pt x="506" y="124"/>
                  </a:lnTo>
                  <a:lnTo>
                    <a:pt x="506" y="115"/>
                  </a:lnTo>
                  <a:lnTo>
                    <a:pt x="506" y="107"/>
                  </a:lnTo>
                  <a:lnTo>
                    <a:pt x="513" y="100"/>
                  </a:lnTo>
                  <a:lnTo>
                    <a:pt x="519" y="94"/>
                  </a:lnTo>
                  <a:lnTo>
                    <a:pt x="521" y="89"/>
                  </a:lnTo>
                  <a:lnTo>
                    <a:pt x="526" y="85"/>
                  </a:lnTo>
                  <a:lnTo>
                    <a:pt x="529" y="79"/>
                  </a:lnTo>
                  <a:lnTo>
                    <a:pt x="529" y="72"/>
                  </a:lnTo>
                  <a:lnTo>
                    <a:pt x="534" y="66"/>
                  </a:lnTo>
                  <a:lnTo>
                    <a:pt x="534" y="59"/>
                  </a:lnTo>
                  <a:lnTo>
                    <a:pt x="534" y="53"/>
                  </a:lnTo>
                  <a:lnTo>
                    <a:pt x="529" y="47"/>
                  </a:lnTo>
                  <a:lnTo>
                    <a:pt x="526" y="47"/>
                  </a:lnTo>
                  <a:lnTo>
                    <a:pt x="521" y="49"/>
                  </a:lnTo>
                  <a:lnTo>
                    <a:pt x="521" y="57"/>
                  </a:lnTo>
                  <a:lnTo>
                    <a:pt x="519" y="68"/>
                  </a:lnTo>
                  <a:lnTo>
                    <a:pt x="519" y="77"/>
                  </a:lnTo>
                  <a:lnTo>
                    <a:pt x="513" y="85"/>
                  </a:lnTo>
                  <a:lnTo>
                    <a:pt x="506" y="92"/>
                  </a:lnTo>
                  <a:lnTo>
                    <a:pt x="496" y="92"/>
                  </a:lnTo>
                  <a:lnTo>
                    <a:pt x="483" y="94"/>
                  </a:lnTo>
                  <a:lnTo>
                    <a:pt x="476" y="96"/>
                  </a:lnTo>
                  <a:lnTo>
                    <a:pt x="471" y="98"/>
                  </a:lnTo>
                  <a:lnTo>
                    <a:pt x="468" y="102"/>
                  </a:lnTo>
                  <a:lnTo>
                    <a:pt x="466" y="107"/>
                  </a:lnTo>
                  <a:lnTo>
                    <a:pt x="458" y="109"/>
                  </a:lnTo>
                  <a:lnTo>
                    <a:pt x="453" y="111"/>
                  </a:lnTo>
                  <a:lnTo>
                    <a:pt x="451" y="117"/>
                  </a:lnTo>
                  <a:lnTo>
                    <a:pt x="453" y="121"/>
                  </a:lnTo>
                  <a:lnTo>
                    <a:pt x="458" y="126"/>
                  </a:lnTo>
                  <a:lnTo>
                    <a:pt x="458" y="141"/>
                  </a:lnTo>
                  <a:lnTo>
                    <a:pt x="453" y="151"/>
                  </a:lnTo>
                  <a:lnTo>
                    <a:pt x="456" y="171"/>
                  </a:lnTo>
                  <a:lnTo>
                    <a:pt x="456" y="177"/>
                  </a:lnTo>
                  <a:lnTo>
                    <a:pt x="451" y="181"/>
                  </a:lnTo>
                  <a:lnTo>
                    <a:pt x="441" y="186"/>
                  </a:lnTo>
                  <a:lnTo>
                    <a:pt x="436" y="188"/>
                  </a:lnTo>
                  <a:lnTo>
                    <a:pt x="430" y="196"/>
                  </a:lnTo>
                  <a:lnTo>
                    <a:pt x="428" y="203"/>
                  </a:lnTo>
                  <a:lnTo>
                    <a:pt x="420" y="209"/>
                  </a:lnTo>
                  <a:lnTo>
                    <a:pt x="418" y="220"/>
                  </a:lnTo>
                  <a:lnTo>
                    <a:pt x="418" y="231"/>
                  </a:lnTo>
                  <a:lnTo>
                    <a:pt x="415" y="239"/>
                  </a:lnTo>
                  <a:lnTo>
                    <a:pt x="410" y="246"/>
                  </a:lnTo>
                  <a:lnTo>
                    <a:pt x="405" y="250"/>
                  </a:lnTo>
                  <a:lnTo>
                    <a:pt x="405" y="254"/>
                  </a:lnTo>
                  <a:lnTo>
                    <a:pt x="410" y="256"/>
                  </a:lnTo>
                  <a:lnTo>
                    <a:pt x="420" y="256"/>
                  </a:lnTo>
                  <a:lnTo>
                    <a:pt x="425" y="258"/>
                  </a:lnTo>
                  <a:lnTo>
                    <a:pt x="425" y="263"/>
                  </a:lnTo>
                  <a:lnTo>
                    <a:pt x="433" y="265"/>
                  </a:lnTo>
                  <a:lnTo>
                    <a:pt x="443" y="265"/>
                  </a:lnTo>
                  <a:lnTo>
                    <a:pt x="451" y="263"/>
                  </a:lnTo>
                  <a:lnTo>
                    <a:pt x="458" y="265"/>
                  </a:lnTo>
                  <a:lnTo>
                    <a:pt x="466" y="271"/>
                  </a:lnTo>
                  <a:lnTo>
                    <a:pt x="473" y="280"/>
                  </a:lnTo>
                  <a:lnTo>
                    <a:pt x="476" y="284"/>
                  </a:lnTo>
                  <a:lnTo>
                    <a:pt x="478" y="291"/>
                  </a:lnTo>
                  <a:lnTo>
                    <a:pt x="486" y="297"/>
                  </a:lnTo>
                  <a:lnTo>
                    <a:pt x="486" y="303"/>
                  </a:lnTo>
                  <a:lnTo>
                    <a:pt x="486" y="314"/>
                  </a:lnTo>
                  <a:lnTo>
                    <a:pt x="486" y="321"/>
                  </a:lnTo>
                  <a:lnTo>
                    <a:pt x="488" y="327"/>
                  </a:lnTo>
                  <a:lnTo>
                    <a:pt x="486" y="333"/>
                  </a:lnTo>
                  <a:lnTo>
                    <a:pt x="486" y="340"/>
                  </a:lnTo>
                  <a:lnTo>
                    <a:pt x="478" y="338"/>
                  </a:lnTo>
                  <a:lnTo>
                    <a:pt x="473" y="338"/>
                  </a:lnTo>
                  <a:lnTo>
                    <a:pt x="468" y="346"/>
                  </a:lnTo>
                  <a:lnTo>
                    <a:pt x="463" y="353"/>
                  </a:lnTo>
                  <a:lnTo>
                    <a:pt x="461" y="359"/>
                  </a:lnTo>
                  <a:lnTo>
                    <a:pt x="461" y="365"/>
                  </a:lnTo>
                  <a:lnTo>
                    <a:pt x="466" y="368"/>
                  </a:lnTo>
                  <a:lnTo>
                    <a:pt x="468" y="372"/>
                  </a:lnTo>
                  <a:lnTo>
                    <a:pt x="476" y="376"/>
                  </a:lnTo>
                  <a:lnTo>
                    <a:pt x="483" y="376"/>
                  </a:lnTo>
                  <a:lnTo>
                    <a:pt x="486" y="380"/>
                  </a:lnTo>
                  <a:lnTo>
                    <a:pt x="491" y="383"/>
                  </a:lnTo>
                  <a:lnTo>
                    <a:pt x="491" y="387"/>
                  </a:lnTo>
                  <a:lnTo>
                    <a:pt x="486" y="385"/>
                  </a:lnTo>
                  <a:lnTo>
                    <a:pt x="476" y="383"/>
                  </a:lnTo>
                  <a:lnTo>
                    <a:pt x="468" y="378"/>
                  </a:lnTo>
                  <a:lnTo>
                    <a:pt x="463" y="383"/>
                  </a:lnTo>
                  <a:lnTo>
                    <a:pt x="463" y="378"/>
                  </a:lnTo>
                  <a:lnTo>
                    <a:pt x="458" y="370"/>
                  </a:lnTo>
                  <a:lnTo>
                    <a:pt x="453" y="363"/>
                  </a:lnTo>
                  <a:lnTo>
                    <a:pt x="453" y="359"/>
                  </a:lnTo>
                  <a:lnTo>
                    <a:pt x="458" y="355"/>
                  </a:lnTo>
                  <a:lnTo>
                    <a:pt x="458" y="348"/>
                  </a:lnTo>
                  <a:lnTo>
                    <a:pt x="463" y="342"/>
                  </a:lnTo>
                  <a:lnTo>
                    <a:pt x="468" y="336"/>
                  </a:lnTo>
                  <a:lnTo>
                    <a:pt x="468" y="333"/>
                  </a:lnTo>
                  <a:lnTo>
                    <a:pt x="463" y="329"/>
                  </a:lnTo>
                  <a:lnTo>
                    <a:pt x="471" y="325"/>
                  </a:lnTo>
                  <a:lnTo>
                    <a:pt x="473" y="318"/>
                  </a:lnTo>
                  <a:lnTo>
                    <a:pt x="473" y="312"/>
                  </a:lnTo>
                  <a:lnTo>
                    <a:pt x="468" y="308"/>
                  </a:lnTo>
                  <a:lnTo>
                    <a:pt x="466" y="297"/>
                  </a:lnTo>
                  <a:lnTo>
                    <a:pt x="468" y="288"/>
                  </a:lnTo>
                  <a:lnTo>
                    <a:pt x="463" y="282"/>
                  </a:lnTo>
                  <a:lnTo>
                    <a:pt x="451" y="280"/>
                  </a:lnTo>
                  <a:lnTo>
                    <a:pt x="430" y="278"/>
                  </a:lnTo>
                  <a:lnTo>
                    <a:pt x="418" y="280"/>
                  </a:lnTo>
                  <a:lnTo>
                    <a:pt x="410" y="286"/>
                  </a:lnTo>
                  <a:lnTo>
                    <a:pt x="410" y="293"/>
                  </a:lnTo>
                  <a:lnTo>
                    <a:pt x="403" y="295"/>
                  </a:lnTo>
                  <a:lnTo>
                    <a:pt x="400" y="299"/>
                  </a:lnTo>
                  <a:lnTo>
                    <a:pt x="400" y="308"/>
                  </a:lnTo>
                  <a:lnTo>
                    <a:pt x="403" y="314"/>
                  </a:lnTo>
                  <a:lnTo>
                    <a:pt x="400" y="327"/>
                  </a:lnTo>
                  <a:lnTo>
                    <a:pt x="398" y="336"/>
                  </a:lnTo>
                  <a:lnTo>
                    <a:pt x="390" y="344"/>
                  </a:lnTo>
                  <a:lnTo>
                    <a:pt x="380" y="348"/>
                  </a:lnTo>
                  <a:lnTo>
                    <a:pt x="370" y="353"/>
                  </a:lnTo>
                  <a:lnTo>
                    <a:pt x="363" y="365"/>
                  </a:lnTo>
                  <a:lnTo>
                    <a:pt x="355" y="374"/>
                  </a:lnTo>
                  <a:lnTo>
                    <a:pt x="342" y="378"/>
                  </a:lnTo>
                  <a:lnTo>
                    <a:pt x="332" y="383"/>
                  </a:lnTo>
                  <a:lnTo>
                    <a:pt x="317" y="387"/>
                  </a:lnTo>
                  <a:lnTo>
                    <a:pt x="310" y="387"/>
                  </a:lnTo>
                  <a:lnTo>
                    <a:pt x="305" y="391"/>
                  </a:lnTo>
                  <a:lnTo>
                    <a:pt x="300" y="398"/>
                  </a:lnTo>
                  <a:lnTo>
                    <a:pt x="292" y="402"/>
                  </a:lnTo>
                  <a:lnTo>
                    <a:pt x="285" y="400"/>
                  </a:lnTo>
                  <a:lnTo>
                    <a:pt x="280" y="395"/>
                  </a:lnTo>
                  <a:lnTo>
                    <a:pt x="280" y="389"/>
                  </a:lnTo>
                  <a:lnTo>
                    <a:pt x="267" y="387"/>
                  </a:lnTo>
                  <a:lnTo>
                    <a:pt x="259" y="385"/>
                  </a:lnTo>
                  <a:lnTo>
                    <a:pt x="252" y="380"/>
                  </a:lnTo>
                  <a:lnTo>
                    <a:pt x="244" y="376"/>
                  </a:lnTo>
                  <a:lnTo>
                    <a:pt x="239" y="368"/>
                  </a:lnTo>
                  <a:lnTo>
                    <a:pt x="234" y="361"/>
                  </a:lnTo>
                  <a:lnTo>
                    <a:pt x="232" y="355"/>
                  </a:lnTo>
                  <a:lnTo>
                    <a:pt x="232" y="348"/>
                  </a:lnTo>
                  <a:lnTo>
                    <a:pt x="237" y="348"/>
                  </a:lnTo>
                  <a:lnTo>
                    <a:pt x="239" y="348"/>
                  </a:lnTo>
                  <a:lnTo>
                    <a:pt x="242" y="353"/>
                  </a:lnTo>
                  <a:lnTo>
                    <a:pt x="239" y="357"/>
                  </a:lnTo>
                  <a:lnTo>
                    <a:pt x="239" y="363"/>
                  </a:lnTo>
                  <a:lnTo>
                    <a:pt x="244" y="365"/>
                  </a:lnTo>
                  <a:lnTo>
                    <a:pt x="249" y="363"/>
                  </a:lnTo>
                  <a:lnTo>
                    <a:pt x="254" y="359"/>
                  </a:lnTo>
                  <a:lnTo>
                    <a:pt x="252" y="353"/>
                  </a:lnTo>
                  <a:lnTo>
                    <a:pt x="247" y="344"/>
                  </a:lnTo>
                  <a:lnTo>
                    <a:pt x="252" y="344"/>
                  </a:lnTo>
                  <a:lnTo>
                    <a:pt x="257" y="348"/>
                  </a:lnTo>
                  <a:lnTo>
                    <a:pt x="257" y="353"/>
                  </a:lnTo>
                  <a:lnTo>
                    <a:pt x="259" y="359"/>
                  </a:lnTo>
                  <a:lnTo>
                    <a:pt x="262" y="359"/>
                  </a:lnTo>
                  <a:lnTo>
                    <a:pt x="259" y="365"/>
                  </a:lnTo>
                  <a:lnTo>
                    <a:pt x="259" y="370"/>
                  </a:lnTo>
                  <a:lnTo>
                    <a:pt x="262" y="374"/>
                  </a:lnTo>
                  <a:lnTo>
                    <a:pt x="267" y="374"/>
                  </a:lnTo>
                  <a:lnTo>
                    <a:pt x="275" y="374"/>
                  </a:lnTo>
                  <a:lnTo>
                    <a:pt x="277" y="370"/>
                  </a:lnTo>
                  <a:lnTo>
                    <a:pt x="282" y="372"/>
                  </a:lnTo>
                  <a:lnTo>
                    <a:pt x="290" y="372"/>
                  </a:lnTo>
                  <a:lnTo>
                    <a:pt x="292" y="365"/>
                  </a:lnTo>
                  <a:lnTo>
                    <a:pt x="292" y="359"/>
                  </a:lnTo>
                  <a:lnTo>
                    <a:pt x="292" y="355"/>
                  </a:lnTo>
                  <a:lnTo>
                    <a:pt x="295" y="357"/>
                  </a:lnTo>
                  <a:lnTo>
                    <a:pt x="300" y="361"/>
                  </a:lnTo>
                  <a:lnTo>
                    <a:pt x="305" y="359"/>
                  </a:lnTo>
                  <a:lnTo>
                    <a:pt x="312" y="355"/>
                  </a:lnTo>
                  <a:lnTo>
                    <a:pt x="312" y="348"/>
                  </a:lnTo>
                  <a:lnTo>
                    <a:pt x="320" y="348"/>
                  </a:lnTo>
                  <a:lnTo>
                    <a:pt x="322" y="344"/>
                  </a:lnTo>
                  <a:lnTo>
                    <a:pt x="320" y="342"/>
                  </a:lnTo>
                  <a:lnTo>
                    <a:pt x="322" y="340"/>
                  </a:lnTo>
                  <a:lnTo>
                    <a:pt x="325" y="342"/>
                  </a:lnTo>
                  <a:lnTo>
                    <a:pt x="330" y="340"/>
                  </a:lnTo>
                  <a:lnTo>
                    <a:pt x="332" y="336"/>
                  </a:lnTo>
                  <a:lnTo>
                    <a:pt x="337" y="333"/>
                  </a:lnTo>
                  <a:lnTo>
                    <a:pt x="340" y="329"/>
                  </a:lnTo>
                  <a:lnTo>
                    <a:pt x="345" y="329"/>
                  </a:lnTo>
                  <a:lnTo>
                    <a:pt x="353" y="327"/>
                  </a:lnTo>
                  <a:lnTo>
                    <a:pt x="358" y="325"/>
                  </a:lnTo>
                  <a:lnTo>
                    <a:pt x="363" y="321"/>
                  </a:lnTo>
                  <a:lnTo>
                    <a:pt x="363" y="316"/>
                  </a:lnTo>
                  <a:lnTo>
                    <a:pt x="363" y="310"/>
                  </a:lnTo>
                  <a:lnTo>
                    <a:pt x="365" y="308"/>
                  </a:lnTo>
                  <a:lnTo>
                    <a:pt x="370" y="301"/>
                  </a:lnTo>
                  <a:lnTo>
                    <a:pt x="370" y="295"/>
                  </a:lnTo>
                  <a:lnTo>
                    <a:pt x="378" y="295"/>
                  </a:lnTo>
                  <a:lnTo>
                    <a:pt x="383" y="291"/>
                  </a:lnTo>
                  <a:lnTo>
                    <a:pt x="385" y="284"/>
                  </a:lnTo>
                  <a:lnTo>
                    <a:pt x="385" y="271"/>
                  </a:lnTo>
                  <a:lnTo>
                    <a:pt x="380" y="265"/>
                  </a:lnTo>
                  <a:lnTo>
                    <a:pt x="375" y="261"/>
                  </a:lnTo>
                  <a:lnTo>
                    <a:pt x="375" y="254"/>
                  </a:lnTo>
                  <a:lnTo>
                    <a:pt x="378" y="243"/>
                  </a:lnTo>
                  <a:lnTo>
                    <a:pt x="380" y="239"/>
                  </a:lnTo>
                  <a:lnTo>
                    <a:pt x="385" y="233"/>
                  </a:lnTo>
                  <a:lnTo>
                    <a:pt x="388" y="229"/>
                  </a:lnTo>
                  <a:lnTo>
                    <a:pt x="390" y="222"/>
                  </a:lnTo>
                  <a:lnTo>
                    <a:pt x="393" y="214"/>
                  </a:lnTo>
                  <a:lnTo>
                    <a:pt x="395" y="209"/>
                  </a:lnTo>
                  <a:lnTo>
                    <a:pt x="400" y="207"/>
                  </a:lnTo>
                  <a:lnTo>
                    <a:pt x="403" y="196"/>
                  </a:lnTo>
                  <a:lnTo>
                    <a:pt x="408" y="192"/>
                  </a:lnTo>
                  <a:lnTo>
                    <a:pt x="410" y="184"/>
                  </a:lnTo>
                  <a:lnTo>
                    <a:pt x="410" y="175"/>
                  </a:lnTo>
                  <a:lnTo>
                    <a:pt x="413" y="173"/>
                  </a:lnTo>
                  <a:lnTo>
                    <a:pt x="420" y="171"/>
                  </a:lnTo>
                  <a:lnTo>
                    <a:pt x="423" y="162"/>
                  </a:lnTo>
                  <a:lnTo>
                    <a:pt x="428" y="156"/>
                  </a:lnTo>
                  <a:lnTo>
                    <a:pt x="430" y="151"/>
                  </a:lnTo>
                  <a:lnTo>
                    <a:pt x="430" y="141"/>
                  </a:lnTo>
                  <a:lnTo>
                    <a:pt x="433" y="136"/>
                  </a:lnTo>
                  <a:lnTo>
                    <a:pt x="436" y="128"/>
                  </a:lnTo>
                  <a:lnTo>
                    <a:pt x="433" y="121"/>
                  </a:lnTo>
                  <a:lnTo>
                    <a:pt x="430" y="115"/>
                  </a:lnTo>
                  <a:lnTo>
                    <a:pt x="430" y="107"/>
                  </a:lnTo>
                  <a:lnTo>
                    <a:pt x="433" y="100"/>
                  </a:lnTo>
                  <a:lnTo>
                    <a:pt x="441" y="98"/>
                  </a:lnTo>
                  <a:lnTo>
                    <a:pt x="446" y="92"/>
                  </a:lnTo>
                  <a:lnTo>
                    <a:pt x="451" y="85"/>
                  </a:lnTo>
                  <a:lnTo>
                    <a:pt x="453" y="83"/>
                  </a:lnTo>
                  <a:lnTo>
                    <a:pt x="458" y="77"/>
                  </a:lnTo>
                  <a:lnTo>
                    <a:pt x="466" y="72"/>
                  </a:lnTo>
                  <a:lnTo>
                    <a:pt x="468" y="68"/>
                  </a:lnTo>
                  <a:lnTo>
                    <a:pt x="473" y="66"/>
                  </a:lnTo>
                  <a:lnTo>
                    <a:pt x="473" y="59"/>
                  </a:lnTo>
                  <a:lnTo>
                    <a:pt x="476" y="51"/>
                  </a:lnTo>
                  <a:lnTo>
                    <a:pt x="478" y="44"/>
                  </a:lnTo>
                  <a:lnTo>
                    <a:pt x="478" y="36"/>
                  </a:lnTo>
                  <a:lnTo>
                    <a:pt x="476" y="29"/>
                  </a:lnTo>
                  <a:lnTo>
                    <a:pt x="471" y="32"/>
                  </a:lnTo>
                  <a:lnTo>
                    <a:pt x="468" y="29"/>
                  </a:lnTo>
                  <a:lnTo>
                    <a:pt x="468" y="25"/>
                  </a:lnTo>
                  <a:lnTo>
                    <a:pt x="463" y="19"/>
                  </a:lnTo>
                  <a:lnTo>
                    <a:pt x="451" y="14"/>
                  </a:lnTo>
                  <a:lnTo>
                    <a:pt x="448" y="19"/>
                  </a:lnTo>
                  <a:lnTo>
                    <a:pt x="448" y="12"/>
                  </a:lnTo>
                  <a:lnTo>
                    <a:pt x="438" y="10"/>
                  </a:lnTo>
                  <a:lnTo>
                    <a:pt x="430" y="8"/>
                  </a:lnTo>
                  <a:lnTo>
                    <a:pt x="430" y="6"/>
                  </a:lnTo>
                  <a:lnTo>
                    <a:pt x="430" y="2"/>
                  </a:lnTo>
                  <a:lnTo>
                    <a:pt x="428" y="0"/>
                  </a:lnTo>
                  <a:lnTo>
                    <a:pt x="423" y="2"/>
                  </a:lnTo>
                  <a:lnTo>
                    <a:pt x="415" y="10"/>
                  </a:lnTo>
                  <a:lnTo>
                    <a:pt x="408" y="12"/>
                  </a:lnTo>
                  <a:lnTo>
                    <a:pt x="403" y="17"/>
                  </a:lnTo>
                  <a:lnTo>
                    <a:pt x="400" y="23"/>
                  </a:lnTo>
                  <a:lnTo>
                    <a:pt x="393" y="32"/>
                  </a:lnTo>
                  <a:lnTo>
                    <a:pt x="388" y="38"/>
                  </a:lnTo>
                  <a:lnTo>
                    <a:pt x="383" y="42"/>
                  </a:lnTo>
                  <a:lnTo>
                    <a:pt x="378" y="49"/>
                  </a:lnTo>
                  <a:lnTo>
                    <a:pt x="373" y="55"/>
                  </a:lnTo>
                  <a:lnTo>
                    <a:pt x="365" y="59"/>
                  </a:lnTo>
                  <a:lnTo>
                    <a:pt x="353" y="64"/>
                  </a:lnTo>
                  <a:lnTo>
                    <a:pt x="342" y="66"/>
                  </a:lnTo>
                  <a:lnTo>
                    <a:pt x="325" y="70"/>
                  </a:lnTo>
                  <a:lnTo>
                    <a:pt x="322" y="72"/>
                  </a:lnTo>
                  <a:lnTo>
                    <a:pt x="320" y="77"/>
                  </a:lnTo>
                  <a:lnTo>
                    <a:pt x="320" y="83"/>
                  </a:lnTo>
                  <a:lnTo>
                    <a:pt x="315" y="85"/>
                  </a:lnTo>
                  <a:lnTo>
                    <a:pt x="310" y="87"/>
                  </a:lnTo>
                  <a:lnTo>
                    <a:pt x="307" y="92"/>
                  </a:lnTo>
                  <a:lnTo>
                    <a:pt x="302" y="96"/>
                  </a:lnTo>
                  <a:lnTo>
                    <a:pt x="312" y="96"/>
                  </a:lnTo>
                  <a:lnTo>
                    <a:pt x="317" y="100"/>
                  </a:lnTo>
                  <a:lnTo>
                    <a:pt x="317" y="102"/>
                  </a:lnTo>
                  <a:lnTo>
                    <a:pt x="315" y="107"/>
                  </a:lnTo>
                  <a:lnTo>
                    <a:pt x="307" y="113"/>
                  </a:lnTo>
                  <a:lnTo>
                    <a:pt x="307" y="119"/>
                  </a:lnTo>
                  <a:lnTo>
                    <a:pt x="305" y="124"/>
                  </a:lnTo>
                  <a:lnTo>
                    <a:pt x="300" y="126"/>
                  </a:lnTo>
                  <a:lnTo>
                    <a:pt x="295" y="130"/>
                  </a:lnTo>
                  <a:lnTo>
                    <a:pt x="295" y="143"/>
                  </a:lnTo>
                  <a:lnTo>
                    <a:pt x="290" y="143"/>
                  </a:lnTo>
                  <a:lnTo>
                    <a:pt x="287" y="141"/>
                  </a:lnTo>
                  <a:lnTo>
                    <a:pt x="280" y="139"/>
                  </a:lnTo>
                  <a:lnTo>
                    <a:pt x="280" y="147"/>
                  </a:lnTo>
                  <a:lnTo>
                    <a:pt x="275" y="151"/>
                  </a:lnTo>
                  <a:lnTo>
                    <a:pt x="270" y="160"/>
                  </a:lnTo>
                  <a:lnTo>
                    <a:pt x="272" y="164"/>
                  </a:lnTo>
                  <a:lnTo>
                    <a:pt x="277" y="160"/>
                  </a:lnTo>
                  <a:lnTo>
                    <a:pt x="282" y="158"/>
                  </a:lnTo>
                  <a:lnTo>
                    <a:pt x="282" y="162"/>
                  </a:lnTo>
                  <a:lnTo>
                    <a:pt x="285" y="166"/>
                  </a:lnTo>
                  <a:lnTo>
                    <a:pt x="287" y="173"/>
                  </a:lnTo>
                  <a:lnTo>
                    <a:pt x="290" y="177"/>
                  </a:lnTo>
                  <a:lnTo>
                    <a:pt x="295" y="177"/>
                  </a:lnTo>
                  <a:lnTo>
                    <a:pt x="295" y="179"/>
                  </a:lnTo>
                  <a:lnTo>
                    <a:pt x="292" y="184"/>
                  </a:lnTo>
                  <a:lnTo>
                    <a:pt x="287" y="186"/>
                  </a:lnTo>
                  <a:lnTo>
                    <a:pt x="287" y="192"/>
                  </a:lnTo>
                  <a:lnTo>
                    <a:pt x="285" y="203"/>
                  </a:lnTo>
                  <a:lnTo>
                    <a:pt x="287" y="218"/>
                  </a:lnTo>
                  <a:lnTo>
                    <a:pt x="295" y="220"/>
                  </a:lnTo>
                  <a:lnTo>
                    <a:pt x="295" y="229"/>
                  </a:lnTo>
                  <a:lnTo>
                    <a:pt x="285" y="235"/>
                  </a:lnTo>
                  <a:lnTo>
                    <a:pt x="277" y="239"/>
                  </a:lnTo>
                  <a:lnTo>
                    <a:pt x="270" y="243"/>
                  </a:lnTo>
                  <a:lnTo>
                    <a:pt x="270" y="250"/>
                  </a:lnTo>
                  <a:lnTo>
                    <a:pt x="262" y="252"/>
                  </a:lnTo>
                  <a:lnTo>
                    <a:pt x="259" y="252"/>
                  </a:lnTo>
                  <a:lnTo>
                    <a:pt x="262" y="248"/>
                  </a:lnTo>
                  <a:lnTo>
                    <a:pt x="262" y="241"/>
                  </a:lnTo>
                  <a:lnTo>
                    <a:pt x="259" y="239"/>
                  </a:lnTo>
                  <a:lnTo>
                    <a:pt x="254" y="231"/>
                  </a:lnTo>
                  <a:lnTo>
                    <a:pt x="254" y="218"/>
                  </a:lnTo>
                  <a:lnTo>
                    <a:pt x="252" y="216"/>
                  </a:lnTo>
                  <a:lnTo>
                    <a:pt x="249" y="209"/>
                  </a:lnTo>
                  <a:lnTo>
                    <a:pt x="249" y="201"/>
                  </a:lnTo>
                  <a:lnTo>
                    <a:pt x="242" y="196"/>
                  </a:lnTo>
                  <a:lnTo>
                    <a:pt x="239" y="190"/>
                  </a:lnTo>
                  <a:lnTo>
                    <a:pt x="237" y="184"/>
                  </a:lnTo>
                  <a:lnTo>
                    <a:pt x="232" y="179"/>
                  </a:lnTo>
                  <a:lnTo>
                    <a:pt x="234" y="175"/>
                  </a:lnTo>
                  <a:lnTo>
                    <a:pt x="234" y="171"/>
                  </a:lnTo>
                  <a:lnTo>
                    <a:pt x="232" y="171"/>
                  </a:lnTo>
                  <a:lnTo>
                    <a:pt x="227" y="166"/>
                  </a:lnTo>
                  <a:lnTo>
                    <a:pt x="222" y="166"/>
                  </a:lnTo>
                  <a:lnTo>
                    <a:pt x="209" y="162"/>
                  </a:lnTo>
                  <a:lnTo>
                    <a:pt x="204" y="164"/>
                  </a:lnTo>
                  <a:lnTo>
                    <a:pt x="204" y="169"/>
                  </a:lnTo>
                  <a:lnTo>
                    <a:pt x="209" y="177"/>
                  </a:lnTo>
                  <a:lnTo>
                    <a:pt x="209" y="190"/>
                  </a:lnTo>
                  <a:lnTo>
                    <a:pt x="204" y="199"/>
                  </a:lnTo>
                  <a:lnTo>
                    <a:pt x="199" y="205"/>
                  </a:lnTo>
                  <a:lnTo>
                    <a:pt x="192" y="218"/>
                  </a:lnTo>
                  <a:lnTo>
                    <a:pt x="189" y="222"/>
                  </a:lnTo>
                  <a:lnTo>
                    <a:pt x="199" y="231"/>
                  </a:lnTo>
                  <a:lnTo>
                    <a:pt x="202" y="241"/>
                  </a:lnTo>
                  <a:lnTo>
                    <a:pt x="202" y="250"/>
                  </a:lnTo>
                  <a:lnTo>
                    <a:pt x="194" y="252"/>
                  </a:lnTo>
                  <a:lnTo>
                    <a:pt x="184" y="254"/>
                  </a:lnTo>
                  <a:lnTo>
                    <a:pt x="187" y="256"/>
                  </a:lnTo>
                  <a:lnTo>
                    <a:pt x="194" y="261"/>
                  </a:lnTo>
                  <a:lnTo>
                    <a:pt x="184" y="265"/>
                  </a:lnTo>
                  <a:lnTo>
                    <a:pt x="169" y="267"/>
                  </a:lnTo>
                  <a:lnTo>
                    <a:pt x="159" y="267"/>
                  </a:lnTo>
                  <a:lnTo>
                    <a:pt x="151" y="273"/>
                  </a:lnTo>
                  <a:lnTo>
                    <a:pt x="144" y="278"/>
                  </a:lnTo>
                  <a:lnTo>
                    <a:pt x="131" y="280"/>
                  </a:lnTo>
                  <a:lnTo>
                    <a:pt x="116" y="282"/>
                  </a:lnTo>
                  <a:lnTo>
                    <a:pt x="104" y="282"/>
                  </a:lnTo>
                  <a:lnTo>
                    <a:pt x="93" y="278"/>
                  </a:lnTo>
                  <a:lnTo>
                    <a:pt x="91" y="284"/>
                  </a:lnTo>
                  <a:lnTo>
                    <a:pt x="83" y="291"/>
                  </a:lnTo>
                  <a:lnTo>
                    <a:pt x="76" y="291"/>
                  </a:lnTo>
                  <a:lnTo>
                    <a:pt x="63" y="299"/>
                  </a:lnTo>
                  <a:lnTo>
                    <a:pt x="58" y="303"/>
                  </a:lnTo>
                  <a:lnTo>
                    <a:pt x="36" y="306"/>
                  </a:ln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8" name="Freeform 108"/>
            <p:cNvSpPr>
              <a:spLocks noChangeAspect="1"/>
            </p:cNvSpPr>
            <p:nvPr/>
          </p:nvSpPr>
          <p:spPr bwMode="auto">
            <a:xfrm rot="-547267">
              <a:off x="3743" y="2305"/>
              <a:ext cx="73" cy="57"/>
            </a:xfrm>
            <a:custGeom>
              <a:avLst/>
              <a:gdLst>
                <a:gd name="T0" fmla="*/ 1 w 144"/>
                <a:gd name="T1" fmla="*/ 1 h 97"/>
                <a:gd name="T2" fmla="*/ 1 w 144"/>
                <a:gd name="T3" fmla="*/ 1 h 97"/>
                <a:gd name="T4" fmla="*/ 1 w 144"/>
                <a:gd name="T5" fmla="*/ 1 h 97"/>
                <a:gd name="T6" fmla="*/ 1 w 144"/>
                <a:gd name="T7" fmla="*/ 1 h 97"/>
                <a:gd name="T8" fmla="*/ 1 w 144"/>
                <a:gd name="T9" fmla="*/ 1 h 97"/>
                <a:gd name="T10" fmla="*/ 1 w 144"/>
                <a:gd name="T11" fmla="*/ 1 h 97"/>
                <a:gd name="T12" fmla="*/ 1 w 144"/>
                <a:gd name="T13" fmla="*/ 1 h 97"/>
                <a:gd name="T14" fmla="*/ 1 w 144"/>
                <a:gd name="T15" fmla="*/ 1 h 97"/>
                <a:gd name="T16" fmla="*/ 1 w 144"/>
                <a:gd name="T17" fmla="*/ 1 h 97"/>
                <a:gd name="T18" fmla="*/ 1 w 144"/>
                <a:gd name="T19" fmla="*/ 1 h 97"/>
                <a:gd name="T20" fmla="*/ 1 w 144"/>
                <a:gd name="T21" fmla="*/ 1 h 97"/>
                <a:gd name="T22" fmla="*/ 1 w 144"/>
                <a:gd name="T23" fmla="*/ 1 h 97"/>
                <a:gd name="T24" fmla="*/ 1 w 144"/>
                <a:gd name="T25" fmla="*/ 1 h 97"/>
                <a:gd name="T26" fmla="*/ 1 w 144"/>
                <a:gd name="T27" fmla="*/ 1 h 97"/>
                <a:gd name="T28" fmla="*/ 1 w 144"/>
                <a:gd name="T29" fmla="*/ 1 h 97"/>
                <a:gd name="T30" fmla="*/ 1 w 144"/>
                <a:gd name="T31" fmla="*/ 1 h 97"/>
                <a:gd name="T32" fmla="*/ 1 w 144"/>
                <a:gd name="T33" fmla="*/ 1 h 97"/>
                <a:gd name="T34" fmla="*/ 1 w 144"/>
                <a:gd name="T35" fmla="*/ 1 h 97"/>
                <a:gd name="T36" fmla="*/ 1 w 144"/>
                <a:gd name="T37" fmla="*/ 1 h 97"/>
                <a:gd name="T38" fmla="*/ 1 w 144"/>
                <a:gd name="T39" fmla="*/ 1 h 97"/>
                <a:gd name="T40" fmla="*/ 1 w 144"/>
                <a:gd name="T41" fmla="*/ 0 h 97"/>
                <a:gd name="T42" fmla="*/ 1 w 144"/>
                <a:gd name="T43" fmla="*/ 0 h 97"/>
                <a:gd name="T44" fmla="*/ 1 w 144"/>
                <a:gd name="T45" fmla="*/ 1 h 97"/>
                <a:gd name="T46" fmla="*/ 1 w 144"/>
                <a:gd name="T47" fmla="*/ 1 h 97"/>
                <a:gd name="T48" fmla="*/ 1 w 144"/>
                <a:gd name="T49" fmla="*/ 1 h 97"/>
                <a:gd name="T50" fmla="*/ 1 w 144"/>
                <a:gd name="T51" fmla="*/ 1 h 97"/>
                <a:gd name="T52" fmla="*/ 1 w 144"/>
                <a:gd name="T53" fmla="*/ 1 h 97"/>
                <a:gd name="T54" fmla="*/ 1 w 144"/>
                <a:gd name="T55" fmla="*/ 1 h 97"/>
                <a:gd name="T56" fmla="*/ 1 w 144"/>
                <a:gd name="T57" fmla="*/ 1 h 97"/>
                <a:gd name="T58" fmla="*/ 1 w 144"/>
                <a:gd name="T59" fmla="*/ 1 h 97"/>
                <a:gd name="T60" fmla="*/ 1 w 144"/>
                <a:gd name="T61" fmla="*/ 1 h 97"/>
                <a:gd name="T62" fmla="*/ 1 w 144"/>
                <a:gd name="T63" fmla="*/ 1 h 97"/>
                <a:gd name="T64" fmla="*/ 1 w 144"/>
                <a:gd name="T65" fmla="*/ 1 h 97"/>
                <a:gd name="T66" fmla="*/ 1 w 144"/>
                <a:gd name="T67" fmla="*/ 1 h 97"/>
                <a:gd name="T68" fmla="*/ 1 w 144"/>
                <a:gd name="T69" fmla="*/ 1 h 97"/>
                <a:gd name="T70" fmla="*/ 1 w 144"/>
                <a:gd name="T71" fmla="*/ 1 h 97"/>
                <a:gd name="T72" fmla="*/ 1 w 144"/>
                <a:gd name="T73" fmla="*/ 1 h 97"/>
                <a:gd name="T74" fmla="*/ 1 w 144"/>
                <a:gd name="T75" fmla="*/ 1 h 97"/>
                <a:gd name="T76" fmla="*/ 1 w 144"/>
                <a:gd name="T77" fmla="*/ 1 h 97"/>
                <a:gd name="T78" fmla="*/ 1 w 144"/>
                <a:gd name="T79" fmla="*/ 1 h 97"/>
                <a:gd name="T80" fmla="*/ 1 w 144"/>
                <a:gd name="T81" fmla="*/ 1 h 97"/>
                <a:gd name="T82" fmla="*/ 1 w 144"/>
                <a:gd name="T83" fmla="*/ 1 h 97"/>
                <a:gd name="T84" fmla="*/ 0 w 144"/>
                <a:gd name="T85" fmla="*/ 1 h 97"/>
                <a:gd name="T86" fmla="*/ 0 w 144"/>
                <a:gd name="T87" fmla="*/ 1 h 97"/>
                <a:gd name="T88" fmla="*/ 0 w 144"/>
                <a:gd name="T89" fmla="*/ 1 h 97"/>
                <a:gd name="T90" fmla="*/ 1 w 144"/>
                <a:gd name="T91" fmla="*/ 1 h 97"/>
                <a:gd name="T92" fmla="*/ 1 w 144"/>
                <a:gd name="T93" fmla="*/ 1 h 97"/>
                <a:gd name="T94" fmla="*/ 1 w 144"/>
                <a:gd name="T95" fmla="*/ 1 h 97"/>
                <a:gd name="T96" fmla="*/ 1 w 144"/>
                <a:gd name="T97" fmla="*/ 1 h 97"/>
                <a:gd name="T98" fmla="*/ 1 w 144"/>
                <a:gd name="T99" fmla="*/ 1 h 97"/>
                <a:gd name="T100" fmla="*/ 1 w 144"/>
                <a:gd name="T101" fmla="*/ 1 h 9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4"/>
                <a:gd name="T154" fmla="*/ 0 h 97"/>
                <a:gd name="T155" fmla="*/ 144 w 144"/>
                <a:gd name="T156" fmla="*/ 97 h 9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4" h="97">
                  <a:moveTo>
                    <a:pt x="43" y="95"/>
                  </a:moveTo>
                  <a:lnTo>
                    <a:pt x="48" y="97"/>
                  </a:lnTo>
                  <a:lnTo>
                    <a:pt x="66" y="92"/>
                  </a:lnTo>
                  <a:lnTo>
                    <a:pt x="76" y="82"/>
                  </a:lnTo>
                  <a:lnTo>
                    <a:pt x="91" y="82"/>
                  </a:lnTo>
                  <a:lnTo>
                    <a:pt x="103" y="73"/>
                  </a:lnTo>
                  <a:lnTo>
                    <a:pt x="113" y="71"/>
                  </a:lnTo>
                  <a:lnTo>
                    <a:pt x="136" y="65"/>
                  </a:lnTo>
                  <a:lnTo>
                    <a:pt x="141" y="56"/>
                  </a:lnTo>
                  <a:lnTo>
                    <a:pt x="144" y="50"/>
                  </a:lnTo>
                  <a:lnTo>
                    <a:pt x="133" y="48"/>
                  </a:lnTo>
                  <a:lnTo>
                    <a:pt x="121" y="50"/>
                  </a:lnTo>
                  <a:lnTo>
                    <a:pt x="121" y="33"/>
                  </a:lnTo>
                  <a:lnTo>
                    <a:pt x="131" y="30"/>
                  </a:lnTo>
                  <a:lnTo>
                    <a:pt x="139" y="30"/>
                  </a:lnTo>
                  <a:lnTo>
                    <a:pt x="141" y="22"/>
                  </a:lnTo>
                  <a:lnTo>
                    <a:pt x="133" y="20"/>
                  </a:lnTo>
                  <a:lnTo>
                    <a:pt x="128" y="13"/>
                  </a:lnTo>
                  <a:lnTo>
                    <a:pt x="118" y="11"/>
                  </a:lnTo>
                  <a:lnTo>
                    <a:pt x="113" y="5"/>
                  </a:lnTo>
                  <a:lnTo>
                    <a:pt x="108" y="0"/>
                  </a:lnTo>
                  <a:lnTo>
                    <a:pt x="98" y="0"/>
                  </a:lnTo>
                  <a:lnTo>
                    <a:pt x="91" y="5"/>
                  </a:lnTo>
                  <a:lnTo>
                    <a:pt x="81" y="9"/>
                  </a:lnTo>
                  <a:lnTo>
                    <a:pt x="78" y="18"/>
                  </a:lnTo>
                  <a:lnTo>
                    <a:pt x="71" y="24"/>
                  </a:lnTo>
                  <a:lnTo>
                    <a:pt x="63" y="24"/>
                  </a:lnTo>
                  <a:lnTo>
                    <a:pt x="53" y="24"/>
                  </a:lnTo>
                  <a:lnTo>
                    <a:pt x="40" y="33"/>
                  </a:lnTo>
                  <a:lnTo>
                    <a:pt x="48" y="41"/>
                  </a:lnTo>
                  <a:lnTo>
                    <a:pt x="50" y="45"/>
                  </a:lnTo>
                  <a:lnTo>
                    <a:pt x="43" y="48"/>
                  </a:lnTo>
                  <a:lnTo>
                    <a:pt x="33" y="48"/>
                  </a:lnTo>
                  <a:lnTo>
                    <a:pt x="25" y="54"/>
                  </a:lnTo>
                  <a:lnTo>
                    <a:pt x="20" y="63"/>
                  </a:lnTo>
                  <a:lnTo>
                    <a:pt x="15" y="69"/>
                  </a:lnTo>
                  <a:lnTo>
                    <a:pt x="15" y="73"/>
                  </a:lnTo>
                  <a:lnTo>
                    <a:pt x="10" y="73"/>
                  </a:lnTo>
                  <a:lnTo>
                    <a:pt x="10" y="67"/>
                  </a:lnTo>
                  <a:lnTo>
                    <a:pt x="10" y="60"/>
                  </a:lnTo>
                  <a:lnTo>
                    <a:pt x="8" y="58"/>
                  </a:lnTo>
                  <a:lnTo>
                    <a:pt x="3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2"/>
                  </a:lnTo>
                  <a:lnTo>
                    <a:pt x="3" y="86"/>
                  </a:lnTo>
                  <a:lnTo>
                    <a:pt x="13" y="92"/>
                  </a:lnTo>
                  <a:lnTo>
                    <a:pt x="18" y="95"/>
                  </a:lnTo>
                  <a:lnTo>
                    <a:pt x="28" y="88"/>
                  </a:lnTo>
                  <a:lnTo>
                    <a:pt x="35" y="86"/>
                  </a:lnTo>
                  <a:lnTo>
                    <a:pt x="43" y="95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9" name="Freeform 109"/>
            <p:cNvSpPr>
              <a:spLocks noChangeAspect="1"/>
            </p:cNvSpPr>
            <p:nvPr/>
          </p:nvSpPr>
          <p:spPr bwMode="auto">
            <a:xfrm rot="-547267">
              <a:off x="3743" y="2305"/>
              <a:ext cx="73" cy="57"/>
            </a:xfrm>
            <a:custGeom>
              <a:avLst/>
              <a:gdLst>
                <a:gd name="T0" fmla="*/ 261 w 57"/>
                <a:gd name="T1" fmla="*/ 595 h 45"/>
                <a:gd name="T2" fmla="*/ 286 w 57"/>
                <a:gd name="T3" fmla="*/ 602 h 45"/>
                <a:gd name="T4" fmla="*/ 391 w 57"/>
                <a:gd name="T5" fmla="*/ 571 h 45"/>
                <a:gd name="T6" fmla="*/ 457 w 57"/>
                <a:gd name="T7" fmla="*/ 512 h 45"/>
                <a:gd name="T8" fmla="*/ 548 w 57"/>
                <a:gd name="T9" fmla="*/ 512 h 45"/>
                <a:gd name="T10" fmla="*/ 626 w 57"/>
                <a:gd name="T11" fmla="*/ 451 h 45"/>
                <a:gd name="T12" fmla="*/ 689 w 57"/>
                <a:gd name="T13" fmla="*/ 447 h 45"/>
                <a:gd name="T14" fmla="*/ 822 w 57"/>
                <a:gd name="T15" fmla="*/ 404 h 45"/>
                <a:gd name="T16" fmla="*/ 852 w 57"/>
                <a:gd name="T17" fmla="*/ 353 h 45"/>
                <a:gd name="T18" fmla="*/ 861 w 57"/>
                <a:gd name="T19" fmla="*/ 314 h 45"/>
                <a:gd name="T20" fmla="*/ 802 w 57"/>
                <a:gd name="T21" fmla="*/ 293 h 45"/>
                <a:gd name="T22" fmla="*/ 725 w 57"/>
                <a:gd name="T23" fmla="*/ 314 h 45"/>
                <a:gd name="T24" fmla="*/ 725 w 57"/>
                <a:gd name="T25" fmla="*/ 199 h 45"/>
                <a:gd name="T26" fmla="*/ 799 w 57"/>
                <a:gd name="T27" fmla="*/ 196 h 45"/>
                <a:gd name="T28" fmla="*/ 831 w 57"/>
                <a:gd name="T29" fmla="*/ 196 h 45"/>
                <a:gd name="T30" fmla="*/ 852 w 57"/>
                <a:gd name="T31" fmla="*/ 134 h 45"/>
                <a:gd name="T32" fmla="*/ 802 w 57"/>
                <a:gd name="T33" fmla="*/ 122 h 45"/>
                <a:gd name="T34" fmla="*/ 770 w 57"/>
                <a:gd name="T35" fmla="*/ 84 h 45"/>
                <a:gd name="T36" fmla="*/ 720 w 57"/>
                <a:gd name="T37" fmla="*/ 66 h 45"/>
                <a:gd name="T38" fmla="*/ 689 w 57"/>
                <a:gd name="T39" fmla="*/ 32 h 45"/>
                <a:gd name="T40" fmla="*/ 649 w 57"/>
                <a:gd name="T41" fmla="*/ 0 h 45"/>
                <a:gd name="T42" fmla="*/ 592 w 57"/>
                <a:gd name="T43" fmla="*/ 0 h 45"/>
                <a:gd name="T44" fmla="*/ 548 w 57"/>
                <a:gd name="T45" fmla="*/ 32 h 45"/>
                <a:gd name="T46" fmla="*/ 489 w 57"/>
                <a:gd name="T47" fmla="*/ 52 h 45"/>
                <a:gd name="T48" fmla="*/ 469 w 57"/>
                <a:gd name="T49" fmla="*/ 106 h 45"/>
                <a:gd name="T50" fmla="*/ 428 w 57"/>
                <a:gd name="T51" fmla="*/ 155 h 45"/>
                <a:gd name="T52" fmla="*/ 382 w 57"/>
                <a:gd name="T53" fmla="*/ 155 h 45"/>
                <a:gd name="T54" fmla="*/ 328 w 57"/>
                <a:gd name="T55" fmla="*/ 155 h 45"/>
                <a:gd name="T56" fmla="*/ 238 w 57"/>
                <a:gd name="T57" fmla="*/ 199 h 45"/>
                <a:gd name="T58" fmla="*/ 286 w 57"/>
                <a:gd name="T59" fmla="*/ 252 h 45"/>
                <a:gd name="T60" fmla="*/ 305 w 57"/>
                <a:gd name="T61" fmla="*/ 281 h 45"/>
                <a:gd name="T62" fmla="*/ 261 w 57"/>
                <a:gd name="T63" fmla="*/ 293 h 45"/>
                <a:gd name="T64" fmla="*/ 204 w 57"/>
                <a:gd name="T65" fmla="*/ 293 h 45"/>
                <a:gd name="T66" fmla="*/ 159 w 57"/>
                <a:gd name="T67" fmla="*/ 345 h 45"/>
                <a:gd name="T68" fmla="*/ 124 w 57"/>
                <a:gd name="T69" fmla="*/ 398 h 45"/>
                <a:gd name="T70" fmla="*/ 97 w 57"/>
                <a:gd name="T71" fmla="*/ 437 h 45"/>
                <a:gd name="T72" fmla="*/ 97 w 57"/>
                <a:gd name="T73" fmla="*/ 451 h 45"/>
                <a:gd name="T74" fmla="*/ 59 w 57"/>
                <a:gd name="T75" fmla="*/ 451 h 45"/>
                <a:gd name="T76" fmla="*/ 59 w 57"/>
                <a:gd name="T77" fmla="*/ 414 h 45"/>
                <a:gd name="T78" fmla="*/ 59 w 57"/>
                <a:gd name="T79" fmla="*/ 371 h 45"/>
                <a:gd name="T80" fmla="*/ 46 w 57"/>
                <a:gd name="T81" fmla="*/ 356 h 45"/>
                <a:gd name="T82" fmla="*/ 1 w 57"/>
                <a:gd name="T83" fmla="*/ 371 h 45"/>
                <a:gd name="T84" fmla="*/ 0 w 57"/>
                <a:gd name="T85" fmla="*/ 414 h 45"/>
                <a:gd name="T86" fmla="*/ 0 w 57"/>
                <a:gd name="T87" fmla="*/ 451 h 45"/>
                <a:gd name="T88" fmla="*/ 0 w 57"/>
                <a:gd name="T89" fmla="*/ 512 h 45"/>
                <a:gd name="T90" fmla="*/ 1 w 57"/>
                <a:gd name="T91" fmla="*/ 547 h 45"/>
                <a:gd name="T92" fmla="*/ 76 w 57"/>
                <a:gd name="T93" fmla="*/ 571 h 45"/>
                <a:gd name="T94" fmla="*/ 106 w 57"/>
                <a:gd name="T95" fmla="*/ 595 h 45"/>
                <a:gd name="T96" fmla="*/ 163 w 57"/>
                <a:gd name="T97" fmla="*/ 554 h 45"/>
                <a:gd name="T98" fmla="*/ 209 w 57"/>
                <a:gd name="T99" fmla="*/ 547 h 4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7"/>
                <a:gd name="T151" fmla="*/ 0 h 45"/>
                <a:gd name="T152" fmla="*/ 57 w 57"/>
                <a:gd name="T153" fmla="*/ 45 h 4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7" h="45">
                  <a:moveTo>
                    <a:pt x="17" y="44"/>
                  </a:moveTo>
                  <a:lnTo>
                    <a:pt x="19" y="45"/>
                  </a:lnTo>
                  <a:lnTo>
                    <a:pt x="26" y="43"/>
                  </a:lnTo>
                  <a:lnTo>
                    <a:pt x="30" y="38"/>
                  </a:lnTo>
                  <a:lnTo>
                    <a:pt x="36" y="38"/>
                  </a:lnTo>
                  <a:lnTo>
                    <a:pt x="41" y="34"/>
                  </a:lnTo>
                  <a:lnTo>
                    <a:pt x="45" y="33"/>
                  </a:lnTo>
                  <a:lnTo>
                    <a:pt x="54" y="30"/>
                  </a:lnTo>
                  <a:lnTo>
                    <a:pt x="56" y="26"/>
                  </a:lnTo>
                  <a:lnTo>
                    <a:pt x="57" y="23"/>
                  </a:lnTo>
                  <a:lnTo>
                    <a:pt x="53" y="22"/>
                  </a:lnTo>
                  <a:lnTo>
                    <a:pt x="48" y="23"/>
                  </a:lnTo>
                  <a:lnTo>
                    <a:pt x="48" y="15"/>
                  </a:lnTo>
                  <a:lnTo>
                    <a:pt x="52" y="14"/>
                  </a:lnTo>
                  <a:lnTo>
                    <a:pt x="55" y="14"/>
                  </a:lnTo>
                  <a:lnTo>
                    <a:pt x="56" y="10"/>
                  </a:lnTo>
                  <a:lnTo>
                    <a:pt x="53" y="9"/>
                  </a:lnTo>
                  <a:lnTo>
                    <a:pt x="51" y="6"/>
                  </a:lnTo>
                  <a:lnTo>
                    <a:pt x="47" y="5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6" y="2"/>
                  </a:lnTo>
                  <a:lnTo>
                    <a:pt x="32" y="4"/>
                  </a:lnTo>
                  <a:lnTo>
                    <a:pt x="31" y="8"/>
                  </a:lnTo>
                  <a:lnTo>
                    <a:pt x="28" y="11"/>
                  </a:lnTo>
                  <a:lnTo>
                    <a:pt x="25" y="11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9" y="19"/>
                  </a:lnTo>
                  <a:lnTo>
                    <a:pt x="20" y="21"/>
                  </a:lnTo>
                  <a:lnTo>
                    <a:pt x="17" y="22"/>
                  </a:lnTo>
                  <a:lnTo>
                    <a:pt x="13" y="22"/>
                  </a:lnTo>
                  <a:lnTo>
                    <a:pt x="10" y="25"/>
                  </a:lnTo>
                  <a:lnTo>
                    <a:pt x="8" y="29"/>
                  </a:lnTo>
                  <a:lnTo>
                    <a:pt x="6" y="32"/>
                  </a:lnTo>
                  <a:lnTo>
                    <a:pt x="6" y="34"/>
                  </a:lnTo>
                  <a:lnTo>
                    <a:pt x="4" y="34"/>
                  </a:lnTo>
                  <a:lnTo>
                    <a:pt x="4" y="31"/>
                  </a:lnTo>
                  <a:lnTo>
                    <a:pt x="4" y="28"/>
                  </a:lnTo>
                  <a:lnTo>
                    <a:pt x="3" y="27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1" y="40"/>
                  </a:lnTo>
                  <a:lnTo>
                    <a:pt x="5" y="43"/>
                  </a:lnTo>
                  <a:lnTo>
                    <a:pt x="7" y="44"/>
                  </a:lnTo>
                  <a:lnTo>
                    <a:pt x="11" y="41"/>
                  </a:lnTo>
                  <a:lnTo>
                    <a:pt x="14" y="4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0" name="Freeform 110"/>
            <p:cNvSpPr>
              <a:spLocks noChangeAspect="1"/>
            </p:cNvSpPr>
            <p:nvPr/>
          </p:nvSpPr>
          <p:spPr bwMode="auto">
            <a:xfrm rot="-547267">
              <a:off x="3518" y="2294"/>
              <a:ext cx="79" cy="53"/>
            </a:xfrm>
            <a:custGeom>
              <a:avLst/>
              <a:gdLst>
                <a:gd name="T0" fmla="*/ 1 w 154"/>
                <a:gd name="T1" fmla="*/ 1 h 90"/>
                <a:gd name="T2" fmla="*/ 1 w 154"/>
                <a:gd name="T3" fmla="*/ 1 h 90"/>
                <a:gd name="T4" fmla="*/ 1 w 154"/>
                <a:gd name="T5" fmla="*/ 1 h 90"/>
                <a:gd name="T6" fmla="*/ 1 w 154"/>
                <a:gd name="T7" fmla="*/ 1 h 90"/>
                <a:gd name="T8" fmla="*/ 1 w 154"/>
                <a:gd name="T9" fmla="*/ 1 h 90"/>
                <a:gd name="T10" fmla="*/ 1 w 154"/>
                <a:gd name="T11" fmla="*/ 1 h 90"/>
                <a:gd name="T12" fmla="*/ 1 w 154"/>
                <a:gd name="T13" fmla="*/ 1 h 90"/>
                <a:gd name="T14" fmla="*/ 1 w 154"/>
                <a:gd name="T15" fmla="*/ 1 h 90"/>
                <a:gd name="T16" fmla="*/ 1 w 154"/>
                <a:gd name="T17" fmla="*/ 1 h 90"/>
                <a:gd name="T18" fmla="*/ 1 w 154"/>
                <a:gd name="T19" fmla="*/ 1 h 90"/>
                <a:gd name="T20" fmla="*/ 1 w 154"/>
                <a:gd name="T21" fmla="*/ 1 h 90"/>
                <a:gd name="T22" fmla="*/ 1 w 154"/>
                <a:gd name="T23" fmla="*/ 1 h 90"/>
                <a:gd name="T24" fmla="*/ 1 w 154"/>
                <a:gd name="T25" fmla="*/ 1 h 90"/>
                <a:gd name="T26" fmla="*/ 1 w 154"/>
                <a:gd name="T27" fmla="*/ 1 h 90"/>
                <a:gd name="T28" fmla="*/ 1 w 154"/>
                <a:gd name="T29" fmla="*/ 1 h 90"/>
                <a:gd name="T30" fmla="*/ 1 w 154"/>
                <a:gd name="T31" fmla="*/ 1 h 90"/>
                <a:gd name="T32" fmla="*/ 1 w 154"/>
                <a:gd name="T33" fmla="*/ 1 h 90"/>
                <a:gd name="T34" fmla="*/ 1 w 154"/>
                <a:gd name="T35" fmla="*/ 0 h 90"/>
                <a:gd name="T36" fmla="*/ 1 w 154"/>
                <a:gd name="T37" fmla="*/ 1 h 90"/>
                <a:gd name="T38" fmla="*/ 1 w 154"/>
                <a:gd name="T39" fmla="*/ 1 h 90"/>
                <a:gd name="T40" fmla="*/ 1 w 154"/>
                <a:gd name="T41" fmla="*/ 1 h 90"/>
                <a:gd name="T42" fmla="*/ 1 w 154"/>
                <a:gd name="T43" fmla="*/ 1 h 90"/>
                <a:gd name="T44" fmla="*/ 1 w 154"/>
                <a:gd name="T45" fmla="*/ 1 h 90"/>
                <a:gd name="T46" fmla="*/ 1 w 154"/>
                <a:gd name="T47" fmla="*/ 1 h 90"/>
                <a:gd name="T48" fmla="*/ 1 w 154"/>
                <a:gd name="T49" fmla="*/ 1 h 90"/>
                <a:gd name="T50" fmla="*/ 1 w 154"/>
                <a:gd name="T51" fmla="*/ 1 h 90"/>
                <a:gd name="T52" fmla="*/ 0 w 154"/>
                <a:gd name="T53" fmla="*/ 1 h 90"/>
                <a:gd name="T54" fmla="*/ 0 w 154"/>
                <a:gd name="T55" fmla="*/ 1 h 90"/>
                <a:gd name="T56" fmla="*/ 1 w 154"/>
                <a:gd name="T57" fmla="*/ 1 h 90"/>
                <a:gd name="T58" fmla="*/ 1 w 154"/>
                <a:gd name="T59" fmla="*/ 1 h 90"/>
                <a:gd name="T60" fmla="*/ 1 w 154"/>
                <a:gd name="T61" fmla="*/ 1 h 90"/>
                <a:gd name="T62" fmla="*/ 1 w 154"/>
                <a:gd name="T63" fmla="*/ 1 h 9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4"/>
                <a:gd name="T97" fmla="*/ 0 h 90"/>
                <a:gd name="T98" fmla="*/ 154 w 154"/>
                <a:gd name="T99" fmla="*/ 90 h 9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4" h="90">
                  <a:moveTo>
                    <a:pt x="53" y="62"/>
                  </a:moveTo>
                  <a:lnTo>
                    <a:pt x="63" y="66"/>
                  </a:lnTo>
                  <a:lnTo>
                    <a:pt x="73" y="56"/>
                  </a:lnTo>
                  <a:lnTo>
                    <a:pt x="86" y="56"/>
                  </a:lnTo>
                  <a:lnTo>
                    <a:pt x="83" y="71"/>
                  </a:lnTo>
                  <a:lnTo>
                    <a:pt x="106" y="90"/>
                  </a:lnTo>
                  <a:lnTo>
                    <a:pt x="136" y="73"/>
                  </a:lnTo>
                  <a:lnTo>
                    <a:pt x="136" y="56"/>
                  </a:lnTo>
                  <a:lnTo>
                    <a:pt x="154" y="37"/>
                  </a:lnTo>
                  <a:lnTo>
                    <a:pt x="138" y="32"/>
                  </a:lnTo>
                  <a:lnTo>
                    <a:pt x="133" y="17"/>
                  </a:lnTo>
                  <a:lnTo>
                    <a:pt x="126" y="15"/>
                  </a:lnTo>
                  <a:lnTo>
                    <a:pt x="128" y="28"/>
                  </a:lnTo>
                  <a:lnTo>
                    <a:pt x="118" y="26"/>
                  </a:lnTo>
                  <a:lnTo>
                    <a:pt x="103" y="37"/>
                  </a:lnTo>
                  <a:lnTo>
                    <a:pt x="86" y="28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5" y="9"/>
                  </a:lnTo>
                  <a:lnTo>
                    <a:pt x="43" y="15"/>
                  </a:lnTo>
                  <a:lnTo>
                    <a:pt x="23" y="4"/>
                  </a:lnTo>
                  <a:lnTo>
                    <a:pt x="10" y="7"/>
                  </a:lnTo>
                  <a:lnTo>
                    <a:pt x="8" y="17"/>
                  </a:lnTo>
                  <a:lnTo>
                    <a:pt x="18" y="28"/>
                  </a:lnTo>
                  <a:lnTo>
                    <a:pt x="23" y="37"/>
                  </a:lnTo>
                  <a:lnTo>
                    <a:pt x="10" y="39"/>
                  </a:lnTo>
                  <a:lnTo>
                    <a:pt x="0" y="45"/>
                  </a:lnTo>
                  <a:lnTo>
                    <a:pt x="0" y="54"/>
                  </a:lnTo>
                  <a:lnTo>
                    <a:pt x="18" y="62"/>
                  </a:lnTo>
                  <a:lnTo>
                    <a:pt x="35" y="54"/>
                  </a:lnTo>
                  <a:lnTo>
                    <a:pt x="53" y="43"/>
                  </a:lnTo>
                  <a:lnTo>
                    <a:pt x="53" y="62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1" name="Freeform 111"/>
            <p:cNvSpPr>
              <a:spLocks noChangeAspect="1"/>
            </p:cNvSpPr>
            <p:nvPr/>
          </p:nvSpPr>
          <p:spPr bwMode="auto">
            <a:xfrm rot="-547267">
              <a:off x="3518" y="2294"/>
              <a:ext cx="79" cy="53"/>
            </a:xfrm>
            <a:custGeom>
              <a:avLst/>
              <a:gdLst>
                <a:gd name="T0" fmla="*/ 354 w 61"/>
                <a:gd name="T1" fmla="*/ 376 h 42"/>
                <a:gd name="T2" fmla="*/ 420 w 61"/>
                <a:gd name="T3" fmla="*/ 396 h 42"/>
                <a:gd name="T4" fmla="*/ 499 w 61"/>
                <a:gd name="T5" fmla="*/ 342 h 42"/>
                <a:gd name="T6" fmla="*/ 589 w 61"/>
                <a:gd name="T7" fmla="*/ 342 h 42"/>
                <a:gd name="T8" fmla="*/ 580 w 61"/>
                <a:gd name="T9" fmla="*/ 432 h 42"/>
                <a:gd name="T10" fmla="*/ 721 w 61"/>
                <a:gd name="T11" fmla="*/ 545 h 42"/>
                <a:gd name="T12" fmla="*/ 934 w 61"/>
                <a:gd name="T13" fmla="*/ 443 h 42"/>
                <a:gd name="T14" fmla="*/ 934 w 61"/>
                <a:gd name="T15" fmla="*/ 342 h 42"/>
                <a:gd name="T16" fmla="*/ 1040 w 61"/>
                <a:gd name="T17" fmla="*/ 220 h 42"/>
                <a:gd name="T18" fmla="*/ 942 w 61"/>
                <a:gd name="T19" fmla="*/ 194 h 42"/>
                <a:gd name="T20" fmla="*/ 913 w 61"/>
                <a:gd name="T21" fmla="*/ 100 h 42"/>
                <a:gd name="T22" fmla="*/ 864 w 61"/>
                <a:gd name="T23" fmla="*/ 93 h 42"/>
                <a:gd name="T24" fmla="*/ 868 w 61"/>
                <a:gd name="T25" fmla="*/ 159 h 42"/>
                <a:gd name="T26" fmla="*/ 803 w 61"/>
                <a:gd name="T27" fmla="*/ 154 h 42"/>
                <a:gd name="T28" fmla="*/ 705 w 61"/>
                <a:gd name="T29" fmla="*/ 220 h 42"/>
                <a:gd name="T30" fmla="*/ 589 w 61"/>
                <a:gd name="T31" fmla="*/ 159 h 42"/>
                <a:gd name="T32" fmla="*/ 544 w 61"/>
                <a:gd name="T33" fmla="*/ 1 h 42"/>
                <a:gd name="T34" fmla="*/ 458 w 61"/>
                <a:gd name="T35" fmla="*/ 0 h 42"/>
                <a:gd name="T36" fmla="*/ 370 w 61"/>
                <a:gd name="T37" fmla="*/ 50 h 42"/>
                <a:gd name="T38" fmla="*/ 286 w 61"/>
                <a:gd name="T39" fmla="*/ 93 h 42"/>
                <a:gd name="T40" fmla="*/ 163 w 61"/>
                <a:gd name="T41" fmla="*/ 32 h 42"/>
                <a:gd name="T42" fmla="*/ 61 w 61"/>
                <a:gd name="T43" fmla="*/ 40 h 42"/>
                <a:gd name="T44" fmla="*/ 47 w 61"/>
                <a:gd name="T45" fmla="*/ 100 h 42"/>
                <a:gd name="T46" fmla="*/ 126 w 61"/>
                <a:gd name="T47" fmla="*/ 159 h 42"/>
                <a:gd name="T48" fmla="*/ 163 w 61"/>
                <a:gd name="T49" fmla="*/ 220 h 42"/>
                <a:gd name="T50" fmla="*/ 61 w 61"/>
                <a:gd name="T51" fmla="*/ 236 h 42"/>
                <a:gd name="T52" fmla="*/ 0 w 61"/>
                <a:gd name="T53" fmla="*/ 278 h 42"/>
                <a:gd name="T54" fmla="*/ 0 w 61"/>
                <a:gd name="T55" fmla="*/ 321 h 42"/>
                <a:gd name="T56" fmla="*/ 126 w 61"/>
                <a:gd name="T57" fmla="*/ 376 h 42"/>
                <a:gd name="T58" fmla="*/ 238 w 61"/>
                <a:gd name="T59" fmla="*/ 321 h 42"/>
                <a:gd name="T60" fmla="*/ 354 w 61"/>
                <a:gd name="T61" fmla="*/ 254 h 4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61"/>
                <a:gd name="T94" fmla="*/ 0 h 42"/>
                <a:gd name="T95" fmla="*/ 61 w 61"/>
                <a:gd name="T96" fmla="*/ 42 h 4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61" h="42">
                  <a:moveTo>
                    <a:pt x="21" y="29"/>
                  </a:moveTo>
                  <a:lnTo>
                    <a:pt x="25" y="31"/>
                  </a:lnTo>
                  <a:lnTo>
                    <a:pt x="29" y="26"/>
                  </a:lnTo>
                  <a:lnTo>
                    <a:pt x="34" y="26"/>
                  </a:lnTo>
                  <a:lnTo>
                    <a:pt x="33" y="33"/>
                  </a:lnTo>
                  <a:lnTo>
                    <a:pt x="42" y="42"/>
                  </a:lnTo>
                  <a:lnTo>
                    <a:pt x="54" y="34"/>
                  </a:lnTo>
                  <a:lnTo>
                    <a:pt x="54" y="26"/>
                  </a:lnTo>
                  <a:lnTo>
                    <a:pt x="61" y="17"/>
                  </a:lnTo>
                  <a:lnTo>
                    <a:pt x="55" y="15"/>
                  </a:lnTo>
                  <a:lnTo>
                    <a:pt x="53" y="8"/>
                  </a:lnTo>
                  <a:lnTo>
                    <a:pt x="50" y="7"/>
                  </a:lnTo>
                  <a:lnTo>
                    <a:pt x="51" y="13"/>
                  </a:lnTo>
                  <a:lnTo>
                    <a:pt x="47" y="12"/>
                  </a:lnTo>
                  <a:lnTo>
                    <a:pt x="41" y="17"/>
                  </a:lnTo>
                  <a:lnTo>
                    <a:pt x="34" y="13"/>
                  </a:lnTo>
                  <a:lnTo>
                    <a:pt x="32" y="1"/>
                  </a:lnTo>
                  <a:lnTo>
                    <a:pt x="27" y="0"/>
                  </a:lnTo>
                  <a:lnTo>
                    <a:pt x="22" y="4"/>
                  </a:lnTo>
                  <a:lnTo>
                    <a:pt x="17" y="7"/>
                  </a:lnTo>
                  <a:lnTo>
                    <a:pt x="9" y="2"/>
                  </a:lnTo>
                  <a:lnTo>
                    <a:pt x="4" y="3"/>
                  </a:lnTo>
                  <a:lnTo>
                    <a:pt x="3" y="8"/>
                  </a:lnTo>
                  <a:lnTo>
                    <a:pt x="7" y="13"/>
                  </a:lnTo>
                  <a:lnTo>
                    <a:pt x="9" y="17"/>
                  </a:lnTo>
                  <a:lnTo>
                    <a:pt x="4" y="18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7" y="29"/>
                  </a:lnTo>
                  <a:lnTo>
                    <a:pt x="14" y="25"/>
                  </a:lnTo>
                  <a:lnTo>
                    <a:pt x="21" y="2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" name="Freeform 112"/>
            <p:cNvSpPr>
              <a:spLocks noChangeAspect="1"/>
            </p:cNvSpPr>
            <p:nvPr/>
          </p:nvSpPr>
          <p:spPr bwMode="auto">
            <a:xfrm rot="-547267">
              <a:off x="3119" y="1470"/>
              <a:ext cx="390" cy="367"/>
            </a:xfrm>
            <a:custGeom>
              <a:avLst/>
              <a:gdLst>
                <a:gd name="T0" fmla="*/ 1 w 762"/>
                <a:gd name="T1" fmla="*/ 1 h 634"/>
                <a:gd name="T2" fmla="*/ 1 w 762"/>
                <a:gd name="T3" fmla="*/ 1 h 634"/>
                <a:gd name="T4" fmla="*/ 1 w 762"/>
                <a:gd name="T5" fmla="*/ 1 h 634"/>
                <a:gd name="T6" fmla="*/ 1 w 762"/>
                <a:gd name="T7" fmla="*/ 1 h 634"/>
                <a:gd name="T8" fmla="*/ 1 w 762"/>
                <a:gd name="T9" fmla="*/ 1 h 634"/>
                <a:gd name="T10" fmla="*/ 1 w 762"/>
                <a:gd name="T11" fmla="*/ 1 h 634"/>
                <a:gd name="T12" fmla="*/ 1 w 762"/>
                <a:gd name="T13" fmla="*/ 1 h 634"/>
                <a:gd name="T14" fmla="*/ 1 w 762"/>
                <a:gd name="T15" fmla="*/ 2 h 634"/>
                <a:gd name="T16" fmla="*/ 1 w 762"/>
                <a:gd name="T17" fmla="*/ 2 h 634"/>
                <a:gd name="T18" fmla="*/ 1 w 762"/>
                <a:gd name="T19" fmla="*/ 2 h 634"/>
                <a:gd name="T20" fmla="*/ 1 w 762"/>
                <a:gd name="T21" fmla="*/ 1 h 634"/>
                <a:gd name="T22" fmla="*/ 1 w 762"/>
                <a:gd name="T23" fmla="*/ 1 h 634"/>
                <a:gd name="T24" fmla="*/ 1 w 762"/>
                <a:gd name="T25" fmla="*/ 1 h 634"/>
                <a:gd name="T26" fmla="*/ 1 w 762"/>
                <a:gd name="T27" fmla="*/ 1 h 634"/>
                <a:gd name="T28" fmla="*/ 1 w 762"/>
                <a:gd name="T29" fmla="*/ 1 h 634"/>
                <a:gd name="T30" fmla="*/ 1 w 762"/>
                <a:gd name="T31" fmla="*/ 1 h 634"/>
                <a:gd name="T32" fmla="*/ 1 w 762"/>
                <a:gd name="T33" fmla="*/ 1 h 634"/>
                <a:gd name="T34" fmla="*/ 1 w 762"/>
                <a:gd name="T35" fmla="*/ 1 h 634"/>
                <a:gd name="T36" fmla="*/ 1 w 762"/>
                <a:gd name="T37" fmla="*/ 1 h 634"/>
                <a:gd name="T38" fmla="*/ 1 w 762"/>
                <a:gd name="T39" fmla="*/ 1 h 634"/>
                <a:gd name="T40" fmla="*/ 1 w 762"/>
                <a:gd name="T41" fmla="*/ 1 h 634"/>
                <a:gd name="T42" fmla="*/ 1 w 762"/>
                <a:gd name="T43" fmla="*/ 1 h 634"/>
                <a:gd name="T44" fmla="*/ 1 w 762"/>
                <a:gd name="T45" fmla="*/ 1 h 634"/>
                <a:gd name="T46" fmla="*/ 1 w 762"/>
                <a:gd name="T47" fmla="*/ 1 h 634"/>
                <a:gd name="T48" fmla="*/ 1 w 762"/>
                <a:gd name="T49" fmla="*/ 1 h 634"/>
                <a:gd name="T50" fmla="*/ 1 w 762"/>
                <a:gd name="T51" fmla="*/ 1 h 634"/>
                <a:gd name="T52" fmla="*/ 1 w 762"/>
                <a:gd name="T53" fmla="*/ 1 h 634"/>
                <a:gd name="T54" fmla="*/ 1 w 762"/>
                <a:gd name="T55" fmla="*/ 1 h 634"/>
                <a:gd name="T56" fmla="*/ 1 w 762"/>
                <a:gd name="T57" fmla="*/ 1 h 634"/>
                <a:gd name="T58" fmla="*/ 1 w 762"/>
                <a:gd name="T59" fmla="*/ 1 h 634"/>
                <a:gd name="T60" fmla="*/ 1 w 762"/>
                <a:gd name="T61" fmla="*/ 1 h 634"/>
                <a:gd name="T62" fmla="*/ 1 w 762"/>
                <a:gd name="T63" fmla="*/ 1 h 634"/>
                <a:gd name="T64" fmla="*/ 1 w 762"/>
                <a:gd name="T65" fmla="*/ 1 h 634"/>
                <a:gd name="T66" fmla="*/ 1 w 762"/>
                <a:gd name="T67" fmla="*/ 1 h 634"/>
                <a:gd name="T68" fmla="*/ 1 w 762"/>
                <a:gd name="T69" fmla="*/ 1 h 634"/>
                <a:gd name="T70" fmla="*/ 1 w 762"/>
                <a:gd name="T71" fmla="*/ 1 h 634"/>
                <a:gd name="T72" fmla="*/ 1 w 762"/>
                <a:gd name="T73" fmla="*/ 1 h 634"/>
                <a:gd name="T74" fmla="*/ 1 w 762"/>
                <a:gd name="T75" fmla="*/ 1 h 634"/>
                <a:gd name="T76" fmla="*/ 1 w 762"/>
                <a:gd name="T77" fmla="*/ 1 h 634"/>
                <a:gd name="T78" fmla="*/ 1 w 762"/>
                <a:gd name="T79" fmla="*/ 1 h 634"/>
                <a:gd name="T80" fmla="*/ 1 w 762"/>
                <a:gd name="T81" fmla="*/ 1 h 634"/>
                <a:gd name="T82" fmla="*/ 1 w 762"/>
                <a:gd name="T83" fmla="*/ 0 h 634"/>
                <a:gd name="T84" fmla="*/ 1 w 762"/>
                <a:gd name="T85" fmla="*/ 1 h 634"/>
                <a:gd name="T86" fmla="*/ 1 w 762"/>
                <a:gd name="T87" fmla="*/ 1 h 634"/>
                <a:gd name="T88" fmla="*/ 1 w 762"/>
                <a:gd name="T89" fmla="*/ 1 h 634"/>
                <a:gd name="T90" fmla="*/ 1 w 762"/>
                <a:gd name="T91" fmla="*/ 1 h 634"/>
                <a:gd name="T92" fmla="*/ 1 w 762"/>
                <a:gd name="T93" fmla="*/ 1 h 634"/>
                <a:gd name="T94" fmla="*/ 1 w 762"/>
                <a:gd name="T95" fmla="*/ 1 h 634"/>
                <a:gd name="T96" fmla="*/ 1 w 762"/>
                <a:gd name="T97" fmla="*/ 1 h 634"/>
                <a:gd name="T98" fmla="*/ 1 w 762"/>
                <a:gd name="T99" fmla="*/ 1 h 634"/>
                <a:gd name="T100" fmla="*/ 1 w 762"/>
                <a:gd name="T101" fmla="*/ 1 h 634"/>
                <a:gd name="T102" fmla="*/ 1 w 762"/>
                <a:gd name="T103" fmla="*/ 1 h 634"/>
                <a:gd name="T104" fmla="*/ 1 w 762"/>
                <a:gd name="T105" fmla="*/ 1 h 634"/>
                <a:gd name="T106" fmla="*/ 1 w 762"/>
                <a:gd name="T107" fmla="*/ 1 h 634"/>
                <a:gd name="T108" fmla="*/ 1 w 762"/>
                <a:gd name="T109" fmla="*/ 1 h 634"/>
                <a:gd name="T110" fmla="*/ 1 w 762"/>
                <a:gd name="T111" fmla="*/ 1 h 634"/>
                <a:gd name="T112" fmla="*/ 1 w 762"/>
                <a:gd name="T113" fmla="*/ 1 h 6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62"/>
                <a:gd name="T172" fmla="*/ 0 h 634"/>
                <a:gd name="T173" fmla="*/ 762 w 762"/>
                <a:gd name="T174" fmla="*/ 634 h 63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62" h="634">
                  <a:moveTo>
                    <a:pt x="702" y="227"/>
                  </a:moveTo>
                  <a:lnTo>
                    <a:pt x="699" y="231"/>
                  </a:lnTo>
                  <a:lnTo>
                    <a:pt x="699" y="240"/>
                  </a:lnTo>
                  <a:lnTo>
                    <a:pt x="697" y="244"/>
                  </a:lnTo>
                  <a:lnTo>
                    <a:pt x="689" y="253"/>
                  </a:lnTo>
                  <a:lnTo>
                    <a:pt x="684" y="261"/>
                  </a:lnTo>
                  <a:lnTo>
                    <a:pt x="694" y="270"/>
                  </a:lnTo>
                  <a:lnTo>
                    <a:pt x="697" y="279"/>
                  </a:lnTo>
                  <a:lnTo>
                    <a:pt x="694" y="298"/>
                  </a:lnTo>
                  <a:lnTo>
                    <a:pt x="709" y="306"/>
                  </a:lnTo>
                  <a:lnTo>
                    <a:pt x="712" y="319"/>
                  </a:lnTo>
                  <a:lnTo>
                    <a:pt x="717" y="319"/>
                  </a:lnTo>
                  <a:lnTo>
                    <a:pt x="727" y="328"/>
                  </a:lnTo>
                  <a:lnTo>
                    <a:pt x="742" y="343"/>
                  </a:lnTo>
                  <a:lnTo>
                    <a:pt x="745" y="362"/>
                  </a:lnTo>
                  <a:lnTo>
                    <a:pt x="745" y="373"/>
                  </a:lnTo>
                  <a:lnTo>
                    <a:pt x="757" y="379"/>
                  </a:lnTo>
                  <a:lnTo>
                    <a:pt x="762" y="388"/>
                  </a:lnTo>
                  <a:lnTo>
                    <a:pt x="757" y="394"/>
                  </a:lnTo>
                  <a:lnTo>
                    <a:pt x="750" y="396"/>
                  </a:lnTo>
                  <a:lnTo>
                    <a:pt x="737" y="411"/>
                  </a:lnTo>
                  <a:lnTo>
                    <a:pt x="719" y="424"/>
                  </a:lnTo>
                  <a:lnTo>
                    <a:pt x="719" y="441"/>
                  </a:lnTo>
                  <a:lnTo>
                    <a:pt x="709" y="443"/>
                  </a:lnTo>
                  <a:lnTo>
                    <a:pt x="709" y="450"/>
                  </a:lnTo>
                  <a:lnTo>
                    <a:pt x="702" y="458"/>
                  </a:lnTo>
                  <a:lnTo>
                    <a:pt x="707" y="460"/>
                  </a:lnTo>
                  <a:lnTo>
                    <a:pt x="707" y="467"/>
                  </a:lnTo>
                  <a:lnTo>
                    <a:pt x="702" y="473"/>
                  </a:lnTo>
                  <a:lnTo>
                    <a:pt x="699" y="484"/>
                  </a:lnTo>
                  <a:lnTo>
                    <a:pt x="689" y="486"/>
                  </a:lnTo>
                  <a:lnTo>
                    <a:pt x="684" y="482"/>
                  </a:lnTo>
                  <a:lnTo>
                    <a:pt x="679" y="482"/>
                  </a:lnTo>
                  <a:lnTo>
                    <a:pt x="672" y="488"/>
                  </a:lnTo>
                  <a:lnTo>
                    <a:pt x="659" y="501"/>
                  </a:lnTo>
                  <a:lnTo>
                    <a:pt x="649" y="505"/>
                  </a:lnTo>
                  <a:lnTo>
                    <a:pt x="629" y="508"/>
                  </a:lnTo>
                  <a:lnTo>
                    <a:pt x="619" y="520"/>
                  </a:lnTo>
                  <a:lnTo>
                    <a:pt x="611" y="518"/>
                  </a:lnTo>
                  <a:lnTo>
                    <a:pt x="609" y="510"/>
                  </a:lnTo>
                  <a:lnTo>
                    <a:pt x="591" y="512"/>
                  </a:lnTo>
                  <a:lnTo>
                    <a:pt x="591" y="518"/>
                  </a:lnTo>
                  <a:lnTo>
                    <a:pt x="576" y="527"/>
                  </a:lnTo>
                  <a:lnTo>
                    <a:pt x="564" y="520"/>
                  </a:lnTo>
                  <a:lnTo>
                    <a:pt x="551" y="522"/>
                  </a:lnTo>
                  <a:lnTo>
                    <a:pt x="541" y="516"/>
                  </a:lnTo>
                  <a:lnTo>
                    <a:pt x="538" y="510"/>
                  </a:lnTo>
                  <a:lnTo>
                    <a:pt x="531" y="508"/>
                  </a:lnTo>
                  <a:lnTo>
                    <a:pt x="521" y="512"/>
                  </a:lnTo>
                  <a:lnTo>
                    <a:pt x="503" y="508"/>
                  </a:lnTo>
                  <a:lnTo>
                    <a:pt x="493" y="514"/>
                  </a:lnTo>
                  <a:lnTo>
                    <a:pt x="491" y="512"/>
                  </a:lnTo>
                  <a:lnTo>
                    <a:pt x="496" y="499"/>
                  </a:lnTo>
                  <a:lnTo>
                    <a:pt x="486" y="488"/>
                  </a:lnTo>
                  <a:lnTo>
                    <a:pt x="476" y="486"/>
                  </a:lnTo>
                  <a:lnTo>
                    <a:pt x="460" y="497"/>
                  </a:lnTo>
                  <a:lnTo>
                    <a:pt x="440" y="490"/>
                  </a:lnTo>
                  <a:lnTo>
                    <a:pt x="433" y="497"/>
                  </a:lnTo>
                  <a:lnTo>
                    <a:pt x="425" y="495"/>
                  </a:lnTo>
                  <a:lnTo>
                    <a:pt x="418" y="503"/>
                  </a:lnTo>
                  <a:lnTo>
                    <a:pt x="405" y="503"/>
                  </a:lnTo>
                  <a:lnTo>
                    <a:pt x="390" y="518"/>
                  </a:lnTo>
                  <a:lnTo>
                    <a:pt x="375" y="520"/>
                  </a:lnTo>
                  <a:lnTo>
                    <a:pt x="367" y="525"/>
                  </a:lnTo>
                  <a:lnTo>
                    <a:pt x="360" y="535"/>
                  </a:lnTo>
                  <a:lnTo>
                    <a:pt x="360" y="548"/>
                  </a:lnTo>
                  <a:lnTo>
                    <a:pt x="352" y="555"/>
                  </a:lnTo>
                  <a:lnTo>
                    <a:pt x="345" y="567"/>
                  </a:lnTo>
                  <a:lnTo>
                    <a:pt x="337" y="578"/>
                  </a:lnTo>
                  <a:lnTo>
                    <a:pt x="320" y="576"/>
                  </a:lnTo>
                  <a:lnTo>
                    <a:pt x="312" y="576"/>
                  </a:lnTo>
                  <a:lnTo>
                    <a:pt x="307" y="580"/>
                  </a:lnTo>
                  <a:lnTo>
                    <a:pt x="304" y="589"/>
                  </a:lnTo>
                  <a:lnTo>
                    <a:pt x="297" y="597"/>
                  </a:lnTo>
                  <a:lnTo>
                    <a:pt x="289" y="604"/>
                  </a:lnTo>
                  <a:lnTo>
                    <a:pt x="284" y="608"/>
                  </a:lnTo>
                  <a:lnTo>
                    <a:pt x="279" y="617"/>
                  </a:lnTo>
                  <a:lnTo>
                    <a:pt x="262" y="632"/>
                  </a:lnTo>
                  <a:lnTo>
                    <a:pt x="234" y="634"/>
                  </a:lnTo>
                  <a:lnTo>
                    <a:pt x="219" y="632"/>
                  </a:lnTo>
                  <a:lnTo>
                    <a:pt x="209" y="627"/>
                  </a:lnTo>
                  <a:lnTo>
                    <a:pt x="204" y="627"/>
                  </a:lnTo>
                  <a:lnTo>
                    <a:pt x="181" y="623"/>
                  </a:lnTo>
                  <a:lnTo>
                    <a:pt x="164" y="621"/>
                  </a:lnTo>
                  <a:lnTo>
                    <a:pt x="149" y="593"/>
                  </a:lnTo>
                  <a:lnTo>
                    <a:pt x="149" y="576"/>
                  </a:lnTo>
                  <a:lnTo>
                    <a:pt x="131" y="574"/>
                  </a:lnTo>
                  <a:lnTo>
                    <a:pt x="121" y="576"/>
                  </a:lnTo>
                  <a:lnTo>
                    <a:pt x="121" y="585"/>
                  </a:lnTo>
                  <a:lnTo>
                    <a:pt x="111" y="587"/>
                  </a:lnTo>
                  <a:lnTo>
                    <a:pt x="111" y="595"/>
                  </a:lnTo>
                  <a:lnTo>
                    <a:pt x="106" y="600"/>
                  </a:lnTo>
                  <a:lnTo>
                    <a:pt x="93" y="600"/>
                  </a:lnTo>
                  <a:lnTo>
                    <a:pt x="93" y="612"/>
                  </a:lnTo>
                  <a:lnTo>
                    <a:pt x="83" y="606"/>
                  </a:lnTo>
                  <a:lnTo>
                    <a:pt x="68" y="574"/>
                  </a:lnTo>
                  <a:lnTo>
                    <a:pt x="68" y="565"/>
                  </a:lnTo>
                  <a:lnTo>
                    <a:pt x="61" y="559"/>
                  </a:lnTo>
                  <a:lnTo>
                    <a:pt x="68" y="555"/>
                  </a:lnTo>
                  <a:lnTo>
                    <a:pt x="66" y="544"/>
                  </a:lnTo>
                  <a:lnTo>
                    <a:pt x="58" y="548"/>
                  </a:lnTo>
                  <a:lnTo>
                    <a:pt x="55" y="525"/>
                  </a:lnTo>
                  <a:lnTo>
                    <a:pt x="55" y="520"/>
                  </a:lnTo>
                  <a:lnTo>
                    <a:pt x="61" y="520"/>
                  </a:lnTo>
                  <a:lnTo>
                    <a:pt x="63" y="516"/>
                  </a:lnTo>
                  <a:lnTo>
                    <a:pt x="61" y="510"/>
                  </a:lnTo>
                  <a:lnTo>
                    <a:pt x="55" y="508"/>
                  </a:lnTo>
                  <a:lnTo>
                    <a:pt x="58" y="499"/>
                  </a:lnTo>
                  <a:lnTo>
                    <a:pt x="61" y="493"/>
                  </a:lnTo>
                  <a:lnTo>
                    <a:pt x="58" y="486"/>
                  </a:lnTo>
                  <a:lnTo>
                    <a:pt x="55" y="482"/>
                  </a:lnTo>
                  <a:lnTo>
                    <a:pt x="61" y="471"/>
                  </a:lnTo>
                  <a:lnTo>
                    <a:pt x="55" y="465"/>
                  </a:lnTo>
                  <a:lnTo>
                    <a:pt x="48" y="469"/>
                  </a:lnTo>
                  <a:lnTo>
                    <a:pt x="43" y="473"/>
                  </a:lnTo>
                  <a:lnTo>
                    <a:pt x="35" y="473"/>
                  </a:lnTo>
                  <a:lnTo>
                    <a:pt x="25" y="469"/>
                  </a:lnTo>
                  <a:lnTo>
                    <a:pt x="15" y="458"/>
                  </a:lnTo>
                  <a:lnTo>
                    <a:pt x="8" y="456"/>
                  </a:lnTo>
                  <a:lnTo>
                    <a:pt x="8" y="452"/>
                  </a:lnTo>
                  <a:lnTo>
                    <a:pt x="8" y="443"/>
                  </a:lnTo>
                  <a:lnTo>
                    <a:pt x="3" y="437"/>
                  </a:lnTo>
                  <a:lnTo>
                    <a:pt x="0" y="433"/>
                  </a:lnTo>
                  <a:lnTo>
                    <a:pt x="0" y="422"/>
                  </a:lnTo>
                  <a:lnTo>
                    <a:pt x="5" y="418"/>
                  </a:lnTo>
                  <a:lnTo>
                    <a:pt x="15" y="409"/>
                  </a:lnTo>
                  <a:lnTo>
                    <a:pt x="20" y="409"/>
                  </a:lnTo>
                  <a:lnTo>
                    <a:pt x="25" y="407"/>
                  </a:lnTo>
                  <a:lnTo>
                    <a:pt x="33" y="403"/>
                  </a:lnTo>
                  <a:lnTo>
                    <a:pt x="45" y="398"/>
                  </a:lnTo>
                  <a:lnTo>
                    <a:pt x="48" y="398"/>
                  </a:lnTo>
                  <a:lnTo>
                    <a:pt x="53" y="392"/>
                  </a:lnTo>
                  <a:lnTo>
                    <a:pt x="55" y="373"/>
                  </a:lnTo>
                  <a:lnTo>
                    <a:pt x="58" y="362"/>
                  </a:lnTo>
                  <a:lnTo>
                    <a:pt x="55" y="358"/>
                  </a:lnTo>
                  <a:lnTo>
                    <a:pt x="48" y="351"/>
                  </a:lnTo>
                  <a:lnTo>
                    <a:pt x="35" y="334"/>
                  </a:lnTo>
                  <a:lnTo>
                    <a:pt x="35" y="326"/>
                  </a:lnTo>
                  <a:lnTo>
                    <a:pt x="40" y="317"/>
                  </a:lnTo>
                  <a:lnTo>
                    <a:pt x="45" y="319"/>
                  </a:lnTo>
                  <a:lnTo>
                    <a:pt x="50" y="321"/>
                  </a:lnTo>
                  <a:lnTo>
                    <a:pt x="55" y="321"/>
                  </a:lnTo>
                  <a:lnTo>
                    <a:pt x="71" y="304"/>
                  </a:lnTo>
                  <a:lnTo>
                    <a:pt x="66" y="300"/>
                  </a:lnTo>
                  <a:lnTo>
                    <a:pt x="55" y="293"/>
                  </a:lnTo>
                  <a:lnTo>
                    <a:pt x="45" y="287"/>
                  </a:lnTo>
                  <a:lnTo>
                    <a:pt x="40" y="279"/>
                  </a:lnTo>
                  <a:lnTo>
                    <a:pt x="45" y="274"/>
                  </a:lnTo>
                  <a:lnTo>
                    <a:pt x="45" y="270"/>
                  </a:lnTo>
                  <a:lnTo>
                    <a:pt x="58" y="272"/>
                  </a:lnTo>
                  <a:lnTo>
                    <a:pt x="66" y="276"/>
                  </a:lnTo>
                  <a:lnTo>
                    <a:pt x="73" y="285"/>
                  </a:lnTo>
                  <a:lnTo>
                    <a:pt x="76" y="293"/>
                  </a:lnTo>
                  <a:lnTo>
                    <a:pt x="83" y="298"/>
                  </a:lnTo>
                  <a:lnTo>
                    <a:pt x="86" y="300"/>
                  </a:lnTo>
                  <a:lnTo>
                    <a:pt x="86" y="304"/>
                  </a:lnTo>
                  <a:lnTo>
                    <a:pt x="86" y="306"/>
                  </a:lnTo>
                  <a:lnTo>
                    <a:pt x="93" y="315"/>
                  </a:lnTo>
                  <a:lnTo>
                    <a:pt x="93" y="323"/>
                  </a:lnTo>
                  <a:lnTo>
                    <a:pt x="96" y="328"/>
                  </a:lnTo>
                  <a:lnTo>
                    <a:pt x="108" y="330"/>
                  </a:lnTo>
                  <a:lnTo>
                    <a:pt x="123" y="330"/>
                  </a:lnTo>
                  <a:lnTo>
                    <a:pt x="128" y="334"/>
                  </a:lnTo>
                  <a:lnTo>
                    <a:pt x="128" y="341"/>
                  </a:lnTo>
                  <a:lnTo>
                    <a:pt x="123" y="345"/>
                  </a:lnTo>
                  <a:lnTo>
                    <a:pt x="121" y="349"/>
                  </a:lnTo>
                  <a:lnTo>
                    <a:pt x="118" y="353"/>
                  </a:lnTo>
                  <a:lnTo>
                    <a:pt x="113" y="356"/>
                  </a:lnTo>
                  <a:lnTo>
                    <a:pt x="106" y="356"/>
                  </a:lnTo>
                  <a:lnTo>
                    <a:pt x="101" y="358"/>
                  </a:lnTo>
                  <a:lnTo>
                    <a:pt x="101" y="368"/>
                  </a:lnTo>
                  <a:lnTo>
                    <a:pt x="96" y="373"/>
                  </a:lnTo>
                  <a:lnTo>
                    <a:pt x="93" y="377"/>
                  </a:lnTo>
                  <a:lnTo>
                    <a:pt x="98" y="379"/>
                  </a:lnTo>
                  <a:lnTo>
                    <a:pt x="98" y="386"/>
                  </a:lnTo>
                  <a:lnTo>
                    <a:pt x="93" y="390"/>
                  </a:lnTo>
                  <a:lnTo>
                    <a:pt x="93" y="394"/>
                  </a:lnTo>
                  <a:lnTo>
                    <a:pt x="101" y="390"/>
                  </a:lnTo>
                  <a:lnTo>
                    <a:pt x="103" y="383"/>
                  </a:lnTo>
                  <a:lnTo>
                    <a:pt x="113" y="379"/>
                  </a:lnTo>
                  <a:lnTo>
                    <a:pt x="116" y="381"/>
                  </a:lnTo>
                  <a:lnTo>
                    <a:pt x="116" y="386"/>
                  </a:lnTo>
                  <a:lnTo>
                    <a:pt x="113" y="388"/>
                  </a:lnTo>
                  <a:lnTo>
                    <a:pt x="108" y="394"/>
                  </a:lnTo>
                  <a:lnTo>
                    <a:pt x="103" y="405"/>
                  </a:lnTo>
                  <a:lnTo>
                    <a:pt x="101" y="411"/>
                  </a:lnTo>
                  <a:lnTo>
                    <a:pt x="91" y="422"/>
                  </a:lnTo>
                  <a:lnTo>
                    <a:pt x="91" y="426"/>
                  </a:lnTo>
                  <a:lnTo>
                    <a:pt x="93" y="430"/>
                  </a:lnTo>
                  <a:lnTo>
                    <a:pt x="96" y="424"/>
                  </a:lnTo>
                  <a:lnTo>
                    <a:pt x="98" y="426"/>
                  </a:lnTo>
                  <a:lnTo>
                    <a:pt x="98" y="430"/>
                  </a:lnTo>
                  <a:lnTo>
                    <a:pt x="96" y="433"/>
                  </a:lnTo>
                  <a:lnTo>
                    <a:pt x="103" y="439"/>
                  </a:lnTo>
                  <a:lnTo>
                    <a:pt x="103" y="454"/>
                  </a:lnTo>
                  <a:lnTo>
                    <a:pt x="111" y="460"/>
                  </a:lnTo>
                  <a:lnTo>
                    <a:pt x="113" y="467"/>
                  </a:lnTo>
                  <a:lnTo>
                    <a:pt x="113" y="471"/>
                  </a:lnTo>
                  <a:lnTo>
                    <a:pt x="123" y="471"/>
                  </a:lnTo>
                  <a:lnTo>
                    <a:pt x="121" y="463"/>
                  </a:lnTo>
                  <a:lnTo>
                    <a:pt x="116" y="458"/>
                  </a:lnTo>
                  <a:lnTo>
                    <a:pt x="111" y="445"/>
                  </a:lnTo>
                  <a:lnTo>
                    <a:pt x="108" y="439"/>
                  </a:lnTo>
                  <a:lnTo>
                    <a:pt x="103" y="435"/>
                  </a:lnTo>
                  <a:lnTo>
                    <a:pt x="103" y="426"/>
                  </a:lnTo>
                  <a:lnTo>
                    <a:pt x="103" y="420"/>
                  </a:lnTo>
                  <a:lnTo>
                    <a:pt x="113" y="420"/>
                  </a:lnTo>
                  <a:lnTo>
                    <a:pt x="121" y="415"/>
                  </a:lnTo>
                  <a:lnTo>
                    <a:pt x="121" y="394"/>
                  </a:lnTo>
                  <a:lnTo>
                    <a:pt x="121" y="381"/>
                  </a:lnTo>
                  <a:lnTo>
                    <a:pt x="118" y="377"/>
                  </a:lnTo>
                  <a:lnTo>
                    <a:pt x="118" y="371"/>
                  </a:lnTo>
                  <a:lnTo>
                    <a:pt x="121" y="364"/>
                  </a:lnTo>
                  <a:lnTo>
                    <a:pt x="128" y="358"/>
                  </a:lnTo>
                  <a:lnTo>
                    <a:pt x="128" y="351"/>
                  </a:lnTo>
                  <a:lnTo>
                    <a:pt x="133" y="349"/>
                  </a:lnTo>
                  <a:lnTo>
                    <a:pt x="136" y="345"/>
                  </a:lnTo>
                  <a:lnTo>
                    <a:pt x="136" y="332"/>
                  </a:lnTo>
                  <a:lnTo>
                    <a:pt x="131" y="326"/>
                  </a:lnTo>
                  <a:lnTo>
                    <a:pt x="121" y="321"/>
                  </a:lnTo>
                  <a:lnTo>
                    <a:pt x="121" y="315"/>
                  </a:lnTo>
                  <a:lnTo>
                    <a:pt x="116" y="306"/>
                  </a:lnTo>
                  <a:lnTo>
                    <a:pt x="118" y="300"/>
                  </a:lnTo>
                  <a:lnTo>
                    <a:pt x="106" y="289"/>
                  </a:lnTo>
                  <a:lnTo>
                    <a:pt x="98" y="283"/>
                  </a:lnTo>
                  <a:lnTo>
                    <a:pt x="96" y="268"/>
                  </a:lnTo>
                  <a:lnTo>
                    <a:pt x="96" y="261"/>
                  </a:lnTo>
                  <a:lnTo>
                    <a:pt x="103" y="251"/>
                  </a:lnTo>
                  <a:lnTo>
                    <a:pt x="103" y="242"/>
                  </a:lnTo>
                  <a:lnTo>
                    <a:pt x="101" y="238"/>
                  </a:lnTo>
                  <a:lnTo>
                    <a:pt x="103" y="231"/>
                  </a:lnTo>
                  <a:lnTo>
                    <a:pt x="108" y="231"/>
                  </a:lnTo>
                  <a:lnTo>
                    <a:pt x="103" y="227"/>
                  </a:lnTo>
                  <a:lnTo>
                    <a:pt x="106" y="221"/>
                  </a:lnTo>
                  <a:lnTo>
                    <a:pt x="111" y="216"/>
                  </a:lnTo>
                  <a:lnTo>
                    <a:pt x="121" y="214"/>
                  </a:lnTo>
                  <a:lnTo>
                    <a:pt x="141" y="214"/>
                  </a:lnTo>
                  <a:lnTo>
                    <a:pt x="171" y="219"/>
                  </a:lnTo>
                  <a:lnTo>
                    <a:pt x="189" y="219"/>
                  </a:lnTo>
                  <a:lnTo>
                    <a:pt x="201" y="219"/>
                  </a:lnTo>
                  <a:lnTo>
                    <a:pt x="196" y="225"/>
                  </a:lnTo>
                  <a:lnTo>
                    <a:pt x="201" y="225"/>
                  </a:lnTo>
                  <a:lnTo>
                    <a:pt x="206" y="223"/>
                  </a:lnTo>
                  <a:lnTo>
                    <a:pt x="209" y="221"/>
                  </a:lnTo>
                  <a:lnTo>
                    <a:pt x="214" y="219"/>
                  </a:lnTo>
                  <a:lnTo>
                    <a:pt x="219" y="216"/>
                  </a:lnTo>
                  <a:lnTo>
                    <a:pt x="221" y="214"/>
                  </a:lnTo>
                  <a:lnTo>
                    <a:pt x="221" y="219"/>
                  </a:lnTo>
                  <a:lnTo>
                    <a:pt x="224" y="221"/>
                  </a:lnTo>
                  <a:lnTo>
                    <a:pt x="229" y="216"/>
                  </a:lnTo>
                  <a:lnTo>
                    <a:pt x="232" y="223"/>
                  </a:lnTo>
                  <a:lnTo>
                    <a:pt x="237" y="225"/>
                  </a:lnTo>
                  <a:lnTo>
                    <a:pt x="237" y="214"/>
                  </a:lnTo>
                  <a:lnTo>
                    <a:pt x="242" y="212"/>
                  </a:lnTo>
                  <a:lnTo>
                    <a:pt x="234" y="208"/>
                  </a:lnTo>
                  <a:lnTo>
                    <a:pt x="232" y="204"/>
                  </a:lnTo>
                  <a:lnTo>
                    <a:pt x="232" y="197"/>
                  </a:lnTo>
                  <a:lnTo>
                    <a:pt x="224" y="195"/>
                  </a:lnTo>
                  <a:lnTo>
                    <a:pt x="219" y="193"/>
                  </a:lnTo>
                  <a:lnTo>
                    <a:pt x="221" y="189"/>
                  </a:lnTo>
                  <a:lnTo>
                    <a:pt x="232" y="184"/>
                  </a:lnTo>
                  <a:lnTo>
                    <a:pt x="237" y="191"/>
                  </a:lnTo>
                  <a:lnTo>
                    <a:pt x="239" y="195"/>
                  </a:lnTo>
                  <a:lnTo>
                    <a:pt x="242" y="191"/>
                  </a:lnTo>
                  <a:lnTo>
                    <a:pt x="239" y="189"/>
                  </a:lnTo>
                  <a:lnTo>
                    <a:pt x="237" y="182"/>
                  </a:lnTo>
                  <a:lnTo>
                    <a:pt x="234" y="176"/>
                  </a:lnTo>
                  <a:lnTo>
                    <a:pt x="227" y="174"/>
                  </a:lnTo>
                  <a:lnTo>
                    <a:pt x="224" y="169"/>
                  </a:lnTo>
                  <a:lnTo>
                    <a:pt x="227" y="167"/>
                  </a:lnTo>
                  <a:lnTo>
                    <a:pt x="227" y="159"/>
                  </a:lnTo>
                  <a:lnTo>
                    <a:pt x="232" y="163"/>
                  </a:lnTo>
                  <a:lnTo>
                    <a:pt x="232" y="169"/>
                  </a:lnTo>
                  <a:lnTo>
                    <a:pt x="237" y="169"/>
                  </a:lnTo>
                  <a:lnTo>
                    <a:pt x="237" y="176"/>
                  </a:lnTo>
                  <a:lnTo>
                    <a:pt x="242" y="178"/>
                  </a:lnTo>
                  <a:lnTo>
                    <a:pt x="242" y="169"/>
                  </a:lnTo>
                  <a:lnTo>
                    <a:pt x="247" y="169"/>
                  </a:lnTo>
                  <a:lnTo>
                    <a:pt x="249" y="163"/>
                  </a:lnTo>
                  <a:lnTo>
                    <a:pt x="254" y="157"/>
                  </a:lnTo>
                  <a:lnTo>
                    <a:pt x="259" y="159"/>
                  </a:lnTo>
                  <a:lnTo>
                    <a:pt x="259" y="152"/>
                  </a:lnTo>
                  <a:lnTo>
                    <a:pt x="254" y="150"/>
                  </a:lnTo>
                  <a:lnTo>
                    <a:pt x="249" y="148"/>
                  </a:lnTo>
                  <a:lnTo>
                    <a:pt x="252" y="146"/>
                  </a:lnTo>
                  <a:lnTo>
                    <a:pt x="257" y="146"/>
                  </a:lnTo>
                  <a:lnTo>
                    <a:pt x="264" y="148"/>
                  </a:lnTo>
                  <a:lnTo>
                    <a:pt x="269" y="150"/>
                  </a:lnTo>
                  <a:lnTo>
                    <a:pt x="272" y="144"/>
                  </a:lnTo>
                  <a:lnTo>
                    <a:pt x="284" y="137"/>
                  </a:lnTo>
                  <a:lnTo>
                    <a:pt x="287" y="133"/>
                  </a:lnTo>
                  <a:lnTo>
                    <a:pt x="294" y="131"/>
                  </a:lnTo>
                  <a:lnTo>
                    <a:pt x="297" y="135"/>
                  </a:lnTo>
                  <a:lnTo>
                    <a:pt x="307" y="129"/>
                  </a:lnTo>
                  <a:lnTo>
                    <a:pt x="310" y="124"/>
                  </a:lnTo>
                  <a:lnTo>
                    <a:pt x="322" y="122"/>
                  </a:lnTo>
                  <a:lnTo>
                    <a:pt x="325" y="124"/>
                  </a:lnTo>
                  <a:lnTo>
                    <a:pt x="335" y="124"/>
                  </a:lnTo>
                  <a:lnTo>
                    <a:pt x="340" y="120"/>
                  </a:lnTo>
                  <a:lnTo>
                    <a:pt x="352" y="122"/>
                  </a:lnTo>
                  <a:lnTo>
                    <a:pt x="355" y="120"/>
                  </a:lnTo>
                  <a:lnTo>
                    <a:pt x="360" y="118"/>
                  </a:lnTo>
                  <a:lnTo>
                    <a:pt x="362" y="120"/>
                  </a:lnTo>
                  <a:lnTo>
                    <a:pt x="367" y="120"/>
                  </a:lnTo>
                  <a:lnTo>
                    <a:pt x="372" y="118"/>
                  </a:lnTo>
                  <a:lnTo>
                    <a:pt x="377" y="118"/>
                  </a:lnTo>
                  <a:lnTo>
                    <a:pt x="380" y="112"/>
                  </a:lnTo>
                  <a:lnTo>
                    <a:pt x="377" y="114"/>
                  </a:lnTo>
                  <a:lnTo>
                    <a:pt x="367" y="116"/>
                  </a:lnTo>
                  <a:lnTo>
                    <a:pt x="367" y="112"/>
                  </a:lnTo>
                  <a:lnTo>
                    <a:pt x="360" y="114"/>
                  </a:lnTo>
                  <a:lnTo>
                    <a:pt x="360" y="107"/>
                  </a:lnTo>
                  <a:lnTo>
                    <a:pt x="362" y="103"/>
                  </a:lnTo>
                  <a:lnTo>
                    <a:pt x="367" y="99"/>
                  </a:lnTo>
                  <a:lnTo>
                    <a:pt x="370" y="105"/>
                  </a:lnTo>
                  <a:lnTo>
                    <a:pt x="380" y="105"/>
                  </a:lnTo>
                  <a:lnTo>
                    <a:pt x="377" y="101"/>
                  </a:lnTo>
                  <a:lnTo>
                    <a:pt x="377" y="97"/>
                  </a:lnTo>
                  <a:lnTo>
                    <a:pt x="385" y="99"/>
                  </a:lnTo>
                  <a:lnTo>
                    <a:pt x="385" y="103"/>
                  </a:lnTo>
                  <a:lnTo>
                    <a:pt x="390" y="103"/>
                  </a:lnTo>
                  <a:lnTo>
                    <a:pt x="395" y="103"/>
                  </a:lnTo>
                  <a:lnTo>
                    <a:pt x="400" y="103"/>
                  </a:lnTo>
                  <a:lnTo>
                    <a:pt x="405" y="103"/>
                  </a:lnTo>
                  <a:lnTo>
                    <a:pt x="410" y="103"/>
                  </a:lnTo>
                  <a:lnTo>
                    <a:pt x="418" y="105"/>
                  </a:lnTo>
                  <a:lnTo>
                    <a:pt x="415" y="109"/>
                  </a:lnTo>
                  <a:lnTo>
                    <a:pt x="410" y="114"/>
                  </a:lnTo>
                  <a:lnTo>
                    <a:pt x="410" y="118"/>
                  </a:lnTo>
                  <a:lnTo>
                    <a:pt x="415" y="116"/>
                  </a:lnTo>
                  <a:lnTo>
                    <a:pt x="423" y="112"/>
                  </a:lnTo>
                  <a:lnTo>
                    <a:pt x="423" y="118"/>
                  </a:lnTo>
                  <a:lnTo>
                    <a:pt x="430" y="116"/>
                  </a:lnTo>
                  <a:lnTo>
                    <a:pt x="435" y="112"/>
                  </a:lnTo>
                  <a:lnTo>
                    <a:pt x="438" y="114"/>
                  </a:lnTo>
                  <a:lnTo>
                    <a:pt x="445" y="112"/>
                  </a:lnTo>
                  <a:lnTo>
                    <a:pt x="445" y="107"/>
                  </a:lnTo>
                  <a:lnTo>
                    <a:pt x="448" y="105"/>
                  </a:lnTo>
                  <a:lnTo>
                    <a:pt x="448" y="101"/>
                  </a:lnTo>
                  <a:lnTo>
                    <a:pt x="455" y="101"/>
                  </a:lnTo>
                  <a:lnTo>
                    <a:pt x="463" y="94"/>
                  </a:lnTo>
                  <a:lnTo>
                    <a:pt x="470" y="101"/>
                  </a:lnTo>
                  <a:lnTo>
                    <a:pt x="476" y="105"/>
                  </a:lnTo>
                  <a:lnTo>
                    <a:pt x="481" y="107"/>
                  </a:lnTo>
                  <a:lnTo>
                    <a:pt x="481" y="101"/>
                  </a:lnTo>
                  <a:lnTo>
                    <a:pt x="473" y="97"/>
                  </a:lnTo>
                  <a:lnTo>
                    <a:pt x="470" y="90"/>
                  </a:lnTo>
                  <a:lnTo>
                    <a:pt x="465" y="86"/>
                  </a:lnTo>
                  <a:lnTo>
                    <a:pt x="465" y="79"/>
                  </a:lnTo>
                  <a:lnTo>
                    <a:pt x="473" y="79"/>
                  </a:lnTo>
                  <a:lnTo>
                    <a:pt x="478" y="82"/>
                  </a:lnTo>
                  <a:lnTo>
                    <a:pt x="486" y="82"/>
                  </a:lnTo>
                  <a:lnTo>
                    <a:pt x="493" y="82"/>
                  </a:lnTo>
                  <a:lnTo>
                    <a:pt x="498" y="79"/>
                  </a:lnTo>
                  <a:lnTo>
                    <a:pt x="503" y="82"/>
                  </a:lnTo>
                  <a:lnTo>
                    <a:pt x="508" y="84"/>
                  </a:lnTo>
                  <a:lnTo>
                    <a:pt x="513" y="86"/>
                  </a:lnTo>
                  <a:lnTo>
                    <a:pt x="521" y="88"/>
                  </a:lnTo>
                  <a:lnTo>
                    <a:pt x="516" y="84"/>
                  </a:lnTo>
                  <a:lnTo>
                    <a:pt x="511" y="77"/>
                  </a:lnTo>
                  <a:lnTo>
                    <a:pt x="503" y="77"/>
                  </a:lnTo>
                  <a:lnTo>
                    <a:pt x="506" y="62"/>
                  </a:lnTo>
                  <a:lnTo>
                    <a:pt x="501" y="62"/>
                  </a:lnTo>
                  <a:lnTo>
                    <a:pt x="498" y="56"/>
                  </a:lnTo>
                  <a:lnTo>
                    <a:pt x="501" y="52"/>
                  </a:lnTo>
                  <a:lnTo>
                    <a:pt x="508" y="52"/>
                  </a:lnTo>
                  <a:lnTo>
                    <a:pt x="508" y="47"/>
                  </a:lnTo>
                  <a:lnTo>
                    <a:pt x="506" y="41"/>
                  </a:lnTo>
                  <a:lnTo>
                    <a:pt x="506" y="37"/>
                  </a:lnTo>
                  <a:lnTo>
                    <a:pt x="511" y="35"/>
                  </a:lnTo>
                  <a:lnTo>
                    <a:pt x="518" y="24"/>
                  </a:lnTo>
                  <a:lnTo>
                    <a:pt x="523" y="26"/>
                  </a:lnTo>
                  <a:lnTo>
                    <a:pt x="523" y="17"/>
                  </a:lnTo>
                  <a:lnTo>
                    <a:pt x="528" y="15"/>
                  </a:lnTo>
                  <a:lnTo>
                    <a:pt x="531" y="9"/>
                  </a:lnTo>
                  <a:lnTo>
                    <a:pt x="536" y="7"/>
                  </a:lnTo>
                  <a:lnTo>
                    <a:pt x="543" y="7"/>
                  </a:lnTo>
                  <a:lnTo>
                    <a:pt x="546" y="0"/>
                  </a:lnTo>
                  <a:lnTo>
                    <a:pt x="548" y="0"/>
                  </a:lnTo>
                  <a:lnTo>
                    <a:pt x="551" y="5"/>
                  </a:lnTo>
                  <a:lnTo>
                    <a:pt x="559" y="5"/>
                  </a:lnTo>
                  <a:lnTo>
                    <a:pt x="564" y="11"/>
                  </a:lnTo>
                  <a:lnTo>
                    <a:pt x="571" y="11"/>
                  </a:lnTo>
                  <a:lnTo>
                    <a:pt x="576" y="9"/>
                  </a:lnTo>
                  <a:lnTo>
                    <a:pt x="579" y="17"/>
                  </a:lnTo>
                  <a:lnTo>
                    <a:pt x="581" y="22"/>
                  </a:lnTo>
                  <a:lnTo>
                    <a:pt x="576" y="22"/>
                  </a:lnTo>
                  <a:lnTo>
                    <a:pt x="574" y="26"/>
                  </a:lnTo>
                  <a:lnTo>
                    <a:pt x="566" y="32"/>
                  </a:lnTo>
                  <a:lnTo>
                    <a:pt x="559" y="35"/>
                  </a:lnTo>
                  <a:lnTo>
                    <a:pt x="556" y="41"/>
                  </a:lnTo>
                  <a:lnTo>
                    <a:pt x="571" y="39"/>
                  </a:lnTo>
                  <a:lnTo>
                    <a:pt x="579" y="39"/>
                  </a:lnTo>
                  <a:lnTo>
                    <a:pt x="574" y="43"/>
                  </a:lnTo>
                  <a:lnTo>
                    <a:pt x="574" y="47"/>
                  </a:lnTo>
                  <a:lnTo>
                    <a:pt x="579" y="43"/>
                  </a:lnTo>
                  <a:lnTo>
                    <a:pt x="586" y="41"/>
                  </a:lnTo>
                  <a:lnTo>
                    <a:pt x="594" y="43"/>
                  </a:lnTo>
                  <a:lnTo>
                    <a:pt x="604" y="43"/>
                  </a:lnTo>
                  <a:lnTo>
                    <a:pt x="606" y="52"/>
                  </a:lnTo>
                  <a:lnTo>
                    <a:pt x="601" y="58"/>
                  </a:lnTo>
                  <a:lnTo>
                    <a:pt x="596" y="62"/>
                  </a:lnTo>
                  <a:lnTo>
                    <a:pt x="596" y="69"/>
                  </a:lnTo>
                  <a:lnTo>
                    <a:pt x="591" y="71"/>
                  </a:lnTo>
                  <a:lnTo>
                    <a:pt x="594" y="75"/>
                  </a:lnTo>
                  <a:lnTo>
                    <a:pt x="599" y="73"/>
                  </a:lnTo>
                  <a:lnTo>
                    <a:pt x="606" y="71"/>
                  </a:lnTo>
                  <a:lnTo>
                    <a:pt x="616" y="71"/>
                  </a:lnTo>
                  <a:lnTo>
                    <a:pt x="616" y="67"/>
                  </a:lnTo>
                  <a:lnTo>
                    <a:pt x="614" y="60"/>
                  </a:lnTo>
                  <a:lnTo>
                    <a:pt x="619" y="54"/>
                  </a:lnTo>
                  <a:lnTo>
                    <a:pt x="626" y="56"/>
                  </a:lnTo>
                  <a:lnTo>
                    <a:pt x="631" y="56"/>
                  </a:lnTo>
                  <a:lnTo>
                    <a:pt x="639" y="54"/>
                  </a:lnTo>
                  <a:lnTo>
                    <a:pt x="644" y="56"/>
                  </a:lnTo>
                  <a:lnTo>
                    <a:pt x="649" y="56"/>
                  </a:lnTo>
                  <a:lnTo>
                    <a:pt x="657" y="52"/>
                  </a:lnTo>
                  <a:lnTo>
                    <a:pt x="662" y="52"/>
                  </a:lnTo>
                  <a:lnTo>
                    <a:pt x="667" y="52"/>
                  </a:lnTo>
                  <a:lnTo>
                    <a:pt x="669" y="54"/>
                  </a:lnTo>
                  <a:lnTo>
                    <a:pt x="674" y="56"/>
                  </a:lnTo>
                  <a:lnTo>
                    <a:pt x="677" y="60"/>
                  </a:lnTo>
                  <a:lnTo>
                    <a:pt x="682" y="60"/>
                  </a:lnTo>
                  <a:lnTo>
                    <a:pt x="687" y="64"/>
                  </a:lnTo>
                  <a:lnTo>
                    <a:pt x="689" y="69"/>
                  </a:lnTo>
                  <a:lnTo>
                    <a:pt x="697" y="69"/>
                  </a:lnTo>
                  <a:lnTo>
                    <a:pt x="699" y="75"/>
                  </a:lnTo>
                  <a:lnTo>
                    <a:pt x="697" y="77"/>
                  </a:lnTo>
                  <a:lnTo>
                    <a:pt x="697" y="82"/>
                  </a:lnTo>
                  <a:lnTo>
                    <a:pt x="702" y="82"/>
                  </a:lnTo>
                  <a:lnTo>
                    <a:pt x="704" y="90"/>
                  </a:lnTo>
                  <a:lnTo>
                    <a:pt x="707" y="86"/>
                  </a:lnTo>
                  <a:lnTo>
                    <a:pt x="709" y="82"/>
                  </a:lnTo>
                  <a:lnTo>
                    <a:pt x="704" y="77"/>
                  </a:lnTo>
                  <a:lnTo>
                    <a:pt x="707" y="73"/>
                  </a:lnTo>
                  <a:lnTo>
                    <a:pt x="712" y="75"/>
                  </a:lnTo>
                  <a:lnTo>
                    <a:pt x="714" y="82"/>
                  </a:lnTo>
                  <a:lnTo>
                    <a:pt x="714" y="88"/>
                  </a:lnTo>
                  <a:lnTo>
                    <a:pt x="717" y="90"/>
                  </a:lnTo>
                  <a:lnTo>
                    <a:pt x="719" y="97"/>
                  </a:lnTo>
                  <a:lnTo>
                    <a:pt x="724" y="94"/>
                  </a:lnTo>
                  <a:lnTo>
                    <a:pt x="727" y="103"/>
                  </a:lnTo>
                  <a:lnTo>
                    <a:pt x="727" y="116"/>
                  </a:lnTo>
                  <a:lnTo>
                    <a:pt x="722" y="116"/>
                  </a:lnTo>
                  <a:lnTo>
                    <a:pt x="719" y="109"/>
                  </a:lnTo>
                  <a:lnTo>
                    <a:pt x="712" y="109"/>
                  </a:lnTo>
                  <a:lnTo>
                    <a:pt x="709" y="103"/>
                  </a:lnTo>
                  <a:lnTo>
                    <a:pt x="702" y="103"/>
                  </a:lnTo>
                  <a:lnTo>
                    <a:pt x="704" y="107"/>
                  </a:lnTo>
                  <a:lnTo>
                    <a:pt x="707" y="112"/>
                  </a:lnTo>
                  <a:lnTo>
                    <a:pt x="712" y="116"/>
                  </a:lnTo>
                  <a:lnTo>
                    <a:pt x="712" y="122"/>
                  </a:lnTo>
                  <a:lnTo>
                    <a:pt x="717" y="116"/>
                  </a:lnTo>
                  <a:lnTo>
                    <a:pt x="722" y="120"/>
                  </a:lnTo>
                  <a:lnTo>
                    <a:pt x="727" y="122"/>
                  </a:lnTo>
                  <a:lnTo>
                    <a:pt x="732" y="129"/>
                  </a:lnTo>
                  <a:lnTo>
                    <a:pt x="730" y="137"/>
                  </a:lnTo>
                  <a:lnTo>
                    <a:pt x="727" y="144"/>
                  </a:lnTo>
                  <a:lnTo>
                    <a:pt x="724" y="150"/>
                  </a:lnTo>
                  <a:lnTo>
                    <a:pt x="719" y="159"/>
                  </a:lnTo>
                  <a:lnTo>
                    <a:pt x="709" y="163"/>
                  </a:lnTo>
                  <a:lnTo>
                    <a:pt x="707" y="169"/>
                  </a:lnTo>
                  <a:lnTo>
                    <a:pt x="707" y="178"/>
                  </a:lnTo>
                  <a:lnTo>
                    <a:pt x="694" y="178"/>
                  </a:lnTo>
                  <a:lnTo>
                    <a:pt x="692" y="184"/>
                  </a:lnTo>
                  <a:lnTo>
                    <a:pt x="684" y="189"/>
                  </a:lnTo>
                  <a:lnTo>
                    <a:pt x="682" y="195"/>
                  </a:lnTo>
                  <a:lnTo>
                    <a:pt x="677" y="199"/>
                  </a:lnTo>
                  <a:lnTo>
                    <a:pt x="669" y="201"/>
                  </a:lnTo>
                  <a:lnTo>
                    <a:pt x="667" y="206"/>
                  </a:lnTo>
                  <a:lnTo>
                    <a:pt x="674" y="206"/>
                  </a:lnTo>
                  <a:lnTo>
                    <a:pt x="677" y="210"/>
                  </a:lnTo>
                  <a:lnTo>
                    <a:pt x="669" y="219"/>
                  </a:lnTo>
                  <a:lnTo>
                    <a:pt x="659" y="225"/>
                  </a:lnTo>
                  <a:lnTo>
                    <a:pt x="654" y="234"/>
                  </a:lnTo>
                  <a:lnTo>
                    <a:pt x="649" y="240"/>
                  </a:lnTo>
                  <a:lnTo>
                    <a:pt x="647" y="246"/>
                  </a:lnTo>
                  <a:lnTo>
                    <a:pt x="636" y="251"/>
                  </a:lnTo>
                  <a:lnTo>
                    <a:pt x="631" y="251"/>
                  </a:lnTo>
                  <a:lnTo>
                    <a:pt x="626" y="253"/>
                  </a:lnTo>
                  <a:lnTo>
                    <a:pt x="626" y="259"/>
                  </a:lnTo>
                  <a:lnTo>
                    <a:pt x="624" y="266"/>
                  </a:lnTo>
                  <a:lnTo>
                    <a:pt x="619" y="272"/>
                  </a:lnTo>
                  <a:lnTo>
                    <a:pt x="611" y="272"/>
                  </a:lnTo>
                  <a:lnTo>
                    <a:pt x="606" y="276"/>
                  </a:lnTo>
                  <a:lnTo>
                    <a:pt x="604" y="289"/>
                  </a:lnTo>
                  <a:lnTo>
                    <a:pt x="601" y="298"/>
                  </a:lnTo>
                  <a:lnTo>
                    <a:pt x="589" y="308"/>
                  </a:lnTo>
                  <a:lnTo>
                    <a:pt x="599" y="308"/>
                  </a:lnTo>
                  <a:lnTo>
                    <a:pt x="604" y="306"/>
                  </a:lnTo>
                  <a:lnTo>
                    <a:pt x="606" y="300"/>
                  </a:lnTo>
                  <a:lnTo>
                    <a:pt x="611" y="298"/>
                  </a:lnTo>
                  <a:lnTo>
                    <a:pt x="611" y="287"/>
                  </a:lnTo>
                  <a:lnTo>
                    <a:pt x="611" y="281"/>
                  </a:lnTo>
                  <a:lnTo>
                    <a:pt x="631" y="281"/>
                  </a:lnTo>
                  <a:lnTo>
                    <a:pt x="641" y="281"/>
                  </a:lnTo>
                  <a:lnTo>
                    <a:pt x="644" y="276"/>
                  </a:lnTo>
                  <a:lnTo>
                    <a:pt x="649" y="276"/>
                  </a:lnTo>
                  <a:lnTo>
                    <a:pt x="652" y="270"/>
                  </a:lnTo>
                  <a:lnTo>
                    <a:pt x="654" y="268"/>
                  </a:lnTo>
                  <a:lnTo>
                    <a:pt x="662" y="266"/>
                  </a:lnTo>
                  <a:lnTo>
                    <a:pt x="667" y="264"/>
                  </a:lnTo>
                  <a:lnTo>
                    <a:pt x="667" y="253"/>
                  </a:lnTo>
                  <a:lnTo>
                    <a:pt x="677" y="257"/>
                  </a:lnTo>
                  <a:lnTo>
                    <a:pt x="682" y="255"/>
                  </a:lnTo>
                  <a:lnTo>
                    <a:pt x="687" y="249"/>
                  </a:lnTo>
                  <a:lnTo>
                    <a:pt x="689" y="244"/>
                  </a:lnTo>
                  <a:lnTo>
                    <a:pt x="694" y="242"/>
                  </a:lnTo>
                  <a:lnTo>
                    <a:pt x="694" y="234"/>
                  </a:lnTo>
                  <a:lnTo>
                    <a:pt x="689" y="236"/>
                  </a:lnTo>
                  <a:lnTo>
                    <a:pt x="684" y="240"/>
                  </a:lnTo>
                  <a:lnTo>
                    <a:pt x="677" y="244"/>
                  </a:lnTo>
                  <a:lnTo>
                    <a:pt x="672" y="240"/>
                  </a:lnTo>
                  <a:lnTo>
                    <a:pt x="669" y="234"/>
                  </a:lnTo>
                  <a:lnTo>
                    <a:pt x="677" y="229"/>
                  </a:lnTo>
                  <a:lnTo>
                    <a:pt x="677" y="221"/>
                  </a:lnTo>
                  <a:lnTo>
                    <a:pt x="684" y="219"/>
                  </a:lnTo>
                  <a:lnTo>
                    <a:pt x="689" y="221"/>
                  </a:lnTo>
                  <a:lnTo>
                    <a:pt x="692" y="225"/>
                  </a:lnTo>
                  <a:lnTo>
                    <a:pt x="697" y="225"/>
                  </a:lnTo>
                  <a:lnTo>
                    <a:pt x="702" y="227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3" name="Freeform 113"/>
            <p:cNvSpPr>
              <a:spLocks noChangeAspect="1"/>
            </p:cNvSpPr>
            <p:nvPr/>
          </p:nvSpPr>
          <p:spPr bwMode="auto">
            <a:xfrm rot="-547267">
              <a:off x="3247" y="1741"/>
              <a:ext cx="298" cy="411"/>
            </a:xfrm>
            <a:custGeom>
              <a:avLst/>
              <a:gdLst>
                <a:gd name="T0" fmla="*/ 1 w 584"/>
                <a:gd name="T1" fmla="*/ 1 h 709"/>
                <a:gd name="T2" fmla="*/ 1 w 584"/>
                <a:gd name="T3" fmla="*/ 1 h 709"/>
                <a:gd name="T4" fmla="*/ 1 w 584"/>
                <a:gd name="T5" fmla="*/ 1 h 709"/>
                <a:gd name="T6" fmla="*/ 1 w 584"/>
                <a:gd name="T7" fmla="*/ 1 h 709"/>
                <a:gd name="T8" fmla="*/ 1 w 584"/>
                <a:gd name="T9" fmla="*/ 1 h 709"/>
                <a:gd name="T10" fmla="*/ 1 w 584"/>
                <a:gd name="T11" fmla="*/ 1 h 709"/>
                <a:gd name="T12" fmla="*/ 1 w 584"/>
                <a:gd name="T13" fmla="*/ 1 h 709"/>
                <a:gd name="T14" fmla="*/ 1 w 584"/>
                <a:gd name="T15" fmla="*/ 1 h 709"/>
                <a:gd name="T16" fmla="*/ 1 w 584"/>
                <a:gd name="T17" fmla="*/ 1 h 709"/>
                <a:gd name="T18" fmla="*/ 1 w 584"/>
                <a:gd name="T19" fmla="*/ 1 h 709"/>
                <a:gd name="T20" fmla="*/ 1 w 584"/>
                <a:gd name="T21" fmla="*/ 1 h 709"/>
                <a:gd name="T22" fmla="*/ 1 w 584"/>
                <a:gd name="T23" fmla="*/ 1 h 709"/>
                <a:gd name="T24" fmla="*/ 1 w 584"/>
                <a:gd name="T25" fmla="*/ 1 h 709"/>
                <a:gd name="T26" fmla="*/ 1 w 584"/>
                <a:gd name="T27" fmla="*/ 1 h 709"/>
                <a:gd name="T28" fmla="*/ 1 w 584"/>
                <a:gd name="T29" fmla="*/ 1 h 709"/>
                <a:gd name="T30" fmla="*/ 1 w 584"/>
                <a:gd name="T31" fmla="*/ 1 h 709"/>
                <a:gd name="T32" fmla="*/ 1 w 584"/>
                <a:gd name="T33" fmla="*/ 1 h 709"/>
                <a:gd name="T34" fmla="*/ 1 w 584"/>
                <a:gd name="T35" fmla="*/ 2 h 709"/>
                <a:gd name="T36" fmla="*/ 1 w 584"/>
                <a:gd name="T37" fmla="*/ 2 h 709"/>
                <a:gd name="T38" fmla="*/ 1 w 584"/>
                <a:gd name="T39" fmla="*/ 2 h 709"/>
                <a:gd name="T40" fmla="*/ 1 w 584"/>
                <a:gd name="T41" fmla="*/ 2 h 709"/>
                <a:gd name="T42" fmla="*/ 1 w 584"/>
                <a:gd name="T43" fmla="*/ 2 h 709"/>
                <a:gd name="T44" fmla="*/ 1 w 584"/>
                <a:gd name="T45" fmla="*/ 2 h 709"/>
                <a:gd name="T46" fmla="*/ 1 w 584"/>
                <a:gd name="T47" fmla="*/ 2 h 709"/>
                <a:gd name="T48" fmla="*/ 1 w 584"/>
                <a:gd name="T49" fmla="*/ 2 h 709"/>
                <a:gd name="T50" fmla="*/ 1 w 584"/>
                <a:gd name="T51" fmla="*/ 2 h 709"/>
                <a:gd name="T52" fmla="*/ 1 w 584"/>
                <a:gd name="T53" fmla="*/ 2 h 709"/>
                <a:gd name="T54" fmla="*/ 1 w 584"/>
                <a:gd name="T55" fmla="*/ 2 h 709"/>
                <a:gd name="T56" fmla="*/ 1 w 584"/>
                <a:gd name="T57" fmla="*/ 2 h 709"/>
                <a:gd name="T58" fmla="*/ 1 w 584"/>
                <a:gd name="T59" fmla="*/ 2 h 709"/>
                <a:gd name="T60" fmla="*/ 1 w 584"/>
                <a:gd name="T61" fmla="*/ 2 h 709"/>
                <a:gd name="T62" fmla="*/ 1 w 584"/>
                <a:gd name="T63" fmla="*/ 2 h 709"/>
                <a:gd name="T64" fmla="*/ 1 w 584"/>
                <a:gd name="T65" fmla="*/ 1 h 709"/>
                <a:gd name="T66" fmla="*/ 1 w 584"/>
                <a:gd name="T67" fmla="*/ 1 h 709"/>
                <a:gd name="T68" fmla="*/ 1 w 584"/>
                <a:gd name="T69" fmla="*/ 1 h 709"/>
                <a:gd name="T70" fmla="*/ 1 w 584"/>
                <a:gd name="T71" fmla="*/ 1 h 709"/>
                <a:gd name="T72" fmla="*/ 1 w 584"/>
                <a:gd name="T73" fmla="*/ 1 h 709"/>
                <a:gd name="T74" fmla="*/ 1 w 584"/>
                <a:gd name="T75" fmla="*/ 1 h 709"/>
                <a:gd name="T76" fmla="*/ 1 w 584"/>
                <a:gd name="T77" fmla="*/ 1 h 709"/>
                <a:gd name="T78" fmla="*/ 1 w 584"/>
                <a:gd name="T79" fmla="*/ 1 h 709"/>
                <a:gd name="T80" fmla="*/ 1 w 584"/>
                <a:gd name="T81" fmla="*/ 1 h 709"/>
                <a:gd name="T82" fmla="*/ 1 w 584"/>
                <a:gd name="T83" fmla="*/ 1 h 709"/>
                <a:gd name="T84" fmla="*/ 1 w 584"/>
                <a:gd name="T85" fmla="*/ 1 h 709"/>
                <a:gd name="T86" fmla="*/ 1 w 584"/>
                <a:gd name="T87" fmla="*/ 1 h 709"/>
                <a:gd name="T88" fmla="*/ 1 w 584"/>
                <a:gd name="T89" fmla="*/ 1 h 709"/>
                <a:gd name="T90" fmla="*/ 1 w 584"/>
                <a:gd name="T91" fmla="*/ 1 h 709"/>
                <a:gd name="T92" fmla="*/ 1 w 584"/>
                <a:gd name="T93" fmla="*/ 1 h 709"/>
                <a:gd name="T94" fmla="*/ 1 w 584"/>
                <a:gd name="T95" fmla="*/ 1 h 709"/>
                <a:gd name="T96" fmla="*/ 1 w 584"/>
                <a:gd name="T97" fmla="*/ 1 h 709"/>
                <a:gd name="T98" fmla="*/ 1 w 584"/>
                <a:gd name="T99" fmla="*/ 1 h 709"/>
                <a:gd name="T100" fmla="*/ 1 w 584"/>
                <a:gd name="T101" fmla="*/ 1 h 709"/>
                <a:gd name="T102" fmla="*/ 1 w 584"/>
                <a:gd name="T103" fmla="*/ 1 h 709"/>
                <a:gd name="T104" fmla="*/ 1 w 584"/>
                <a:gd name="T105" fmla="*/ 1 h 709"/>
                <a:gd name="T106" fmla="*/ 1 w 584"/>
                <a:gd name="T107" fmla="*/ 1 h 709"/>
                <a:gd name="T108" fmla="*/ 1 w 584"/>
                <a:gd name="T109" fmla="*/ 1 h 709"/>
                <a:gd name="T110" fmla="*/ 1 w 584"/>
                <a:gd name="T111" fmla="*/ 1 h 709"/>
                <a:gd name="T112" fmla="*/ 1 w 584"/>
                <a:gd name="T113" fmla="*/ 1 h 709"/>
                <a:gd name="T114" fmla="*/ 1 w 584"/>
                <a:gd name="T115" fmla="*/ 1 h 709"/>
                <a:gd name="T116" fmla="*/ 1 w 584"/>
                <a:gd name="T117" fmla="*/ 1 h 7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84"/>
                <a:gd name="T178" fmla="*/ 0 h 709"/>
                <a:gd name="T179" fmla="*/ 584 w 584"/>
                <a:gd name="T180" fmla="*/ 709 h 7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84" h="709">
                  <a:moveTo>
                    <a:pt x="470" y="30"/>
                  </a:moveTo>
                  <a:lnTo>
                    <a:pt x="483" y="39"/>
                  </a:lnTo>
                  <a:lnTo>
                    <a:pt x="488" y="56"/>
                  </a:lnTo>
                  <a:lnTo>
                    <a:pt x="493" y="92"/>
                  </a:lnTo>
                  <a:lnTo>
                    <a:pt x="496" y="124"/>
                  </a:lnTo>
                  <a:lnTo>
                    <a:pt x="501" y="156"/>
                  </a:lnTo>
                  <a:lnTo>
                    <a:pt x="496" y="163"/>
                  </a:lnTo>
                  <a:lnTo>
                    <a:pt x="488" y="163"/>
                  </a:lnTo>
                  <a:lnTo>
                    <a:pt x="483" y="169"/>
                  </a:lnTo>
                  <a:lnTo>
                    <a:pt x="480" y="176"/>
                  </a:lnTo>
                  <a:lnTo>
                    <a:pt x="473" y="184"/>
                  </a:lnTo>
                  <a:lnTo>
                    <a:pt x="483" y="184"/>
                  </a:lnTo>
                  <a:lnTo>
                    <a:pt x="486" y="193"/>
                  </a:lnTo>
                  <a:lnTo>
                    <a:pt x="491" y="193"/>
                  </a:lnTo>
                  <a:lnTo>
                    <a:pt x="493" y="201"/>
                  </a:lnTo>
                  <a:lnTo>
                    <a:pt x="488" y="214"/>
                  </a:lnTo>
                  <a:lnTo>
                    <a:pt x="491" y="223"/>
                  </a:lnTo>
                  <a:lnTo>
                    <a:pt x="501" y="231"/>
                  </a:lnTo>
                  <a:lnTo>
                    <a:pt x="503" y="240"/>
                  </a:lnTo>
                  <a:lnTo>
                    <a:pt x="503" y="257"/>
                  </a:lnTo>
                  <a:lnTo>
                    <a:pt x="508" y="265"/>
                  </a:lnTo>
                  <a:lnTo>
                    <a:pt x="516" y="270"/>
                  </a:lnTo>
                  <a:lnTo>
                    <a:pt x="516" y="276"/>
                  </a:lnTo>
                  <a:lnTo>
                    <a:pt x="506" y="287"/>
                  </a:lnTo>
                  <a:lnTo>
                    <a:pt x="496" y="300"/>
                  </a:lnTo>
                  <a:lnTo>
                    <a:pt x="493" y="315"/>
                  </a:lnTo>
                  <a:lnTo>
                    <a:pt x="491" y="328"/>
                  </a:lnTo>
                  <a:lnTo>
                    <a:pt x="491" y="336"/>
                  </a:lnTo>
                  <a:lnTo>
                    <a:pt x="498" y="338"/>
                  </a:lnTo>
                  <a:lnTo>
                    <a:pt x="508" y="340"/>
                  </a:lnTo>
                  <a:lnTo>
                    <a:pt x="511" y="336"/>
                  </a:lnTo>
                  <a:lnTo>
                    <a:pt x="518" y="336"/>
                  </a:lnTo>
                  <a:lnTo>
                    <a:pt x="521" y="340"/>
                  </a:lnTo>
                  <a:lnTo>
                    <a:pt x="536" y="345"/>
                  </a:lnTo>
                  <a:lnTo>
                    <a:pt x="543" y="340"/>
                  </a:lnTo>
                  <a:lnTo>
                    <a:pt x="563" y="345"/>
                  </a:lnTo>
                  <a:lnTo>
                    <a:pt x="563" y="340"/>
                  </a:lnTo>
                  <a:lnTo>
                    <a:pt x="569" y="340"/>
                  </a:lnTo>
                  <a:lnTo>
                    <a:pt x="576" y="349"/>
                  </a:lnTo>
                  <a:lnTo>
                    <a:pt x="584" y="362"/>
                  </a:lnTo>
                  <a:lnTo>
                    <a:pt x="553" y="360"/>
                  </a:lnTo>
                  <a:lnTo>
                    <a:pt x="543" y="368"/>
                  </a:lnTo>
                  <a:lnTo>
                    <a:pt x="536" y="366"/>
                  </a:lnTo>
                  <a:lnTo>
                    <a:pt x="528" y="368"/>
                  </a:lnTo>
                  <a:lnTo>
                    <a:pt x="521" y="362"/>
                  </a:lnTo>
                  <a:lnTo>
                    <a:pt x="516" y="362"/>
                  </a:lnTo>
                  <a:lnTo>
                    <a:pt x="518" y="368"/>
                  </a:lnTo>
                  <a:lnTo>
                    <a:pt x="521" y="372"/>
                  </a:lnTo>
                  <a:lnTo>
                    <a:pt x="521" y="392"/>
                  </a:lnTo>
                  <a:lnTo>
                    <a:pt x="531" y="400"/>
                  </a:lnTo>
                  <a:lnTo>
                    <a:pt x="528" y="407"/>
                  </a:lnTo>
                  <a:lnTo>
                    <a:pt x="523" y="402"/>
                  </a:lnTo>
                  <a:lnTo>
                    <a:pt x="521" y="409"/>
                  </a:lnTo>
                  <a:lnTo>
                    <a:pt x="521" y="420"/>
                  </a:lnTo>
                  <a:lnTo>
                    <a:pt x="516" y="426"/>
                  </a:lnTo>
                  <a:lnTo>
                    <a:pt x="516" y="432"/>
                  </a:lnTo>
                  <a:lnTo>
                    <a:pt x="526" y="439"/>
                  </a:lnTo>
                  <a:lnTo>
                    <a:pt x="533" y="456"/>
                  </a:lnTo>
                  <a:lnTo>
                    <a:pt x="526" y="465"/>
                  </a:lnTo>
                  <a:lnTo>
                    <a:pt x="526" y="488"/>
                  </a:lnTo>
                  <a:lnTo>
                    <a:pt x="513" y="497"/>
                  </a:lnTo>
                  <a:lnTo>
                    <a:pt x="508" y="503"/>
                  </a:lnTo>
                  <a:lnTo>
                    <a:pt x="516" y="516"/>
                  </a:lnTo>
                  <a:lnTo>
                    <a:pt x="501" y="527"/>
                  </a:lnTo>
                  <a:lnTo>
                    <a:pt x="488" y="533"/>
                  </a:lnTo>
                  <a:lnTo>
                    <a:pt x="483" y="533"/>
                  </a:lnTo>
                  <a:lnTo>
                    <a:pt x="480" y="537"/>
                  </a:lnTo>
                  <a:lnTo>
                    <a:pt x="483" y="548"/>
                  </a:lnTo>
                  <a:lnTo>
                    <a:pt x="475" y="557"/>
                  </a:lnTo>
                  <a:lnTo>
                    <a:pt x="475" y="565"/>
                  </a:lnTo>
                  <a:lnTo>
                    <a:pt x="480" y="567"/>
                  </a:lnTo>
                  <a:lnTo>
                    <a:pt x="480" y="574"/>
                  </a:lnTo>
                  <a:lnTo>
                    <a:pt x="478" y="578"/>
                  </a:lnTo>
                  <a:lnTo>
                    <a:pt x="478" y="589"/>
                  </a:lnTo>
                  <a:lnTo>
                    <a:pt x="488" y="601"/>
                  </a:lnTo>
                  <a:lnTo>
                    <a:pt x="498" y="601"/>
                  </a:lnTo>
                  <a:lnTo>
                    <a:pt x="506" y="606"/>
                  </a:lnTo>
                  <a:lnTo>
                    <a:pt x="508" y="616"/>
                  </a:lnTo>
                  <a:lnTo>
                    <a:pt x="508" y="627"/>
                  </a:lnTo>
                  <a:lnTo>
                    <a:pt x="498" y="631"/>
                  </a:lnTo>
                  <a:lnTo>
                    <a:pt x="488" y="638"/>
                  </a:lnTo>
                  <a:lnTo>
                    <a:pt x="488" y="646"/>
                  </a:lnTo>
                  <a:lnTo>
                    <a:pt x="496" y="649"/>
                  </a:lnTo>
                  <a:lnTo>
                    <a:pt x="506" y="655"/>
                  </a:lnTo>
                  <a:lnTo>
                    <a:pt x="506" y="664"/>
                  </a:lnTo>
                  <a:lnTo>
                    <a:pt x="508" y="670"/>
                  </a:lnTo>
                  <a:lnTo>
                    <a:pt x="508" y="676"/>
                  </a:lnTo>
                  <a:lnTo>
                    <a:pt x="496" y="687"/>
                  </a:lnTo>
                  <a:lnTo>
                    <a:pt x="491" y="696"/>
                  </a:lnTo>
                  <a:lnTo>
                    <a:pt x="496" y="704"/>
                  </a:lnTo>
                  <a:lnTo>
                    <a:pt x="486" y="709"/>
                  </a:lnTo>
                  <a:lnTo>
                    <a:pt x="478" y="700"/>
                  </a:lnTo>
                  <a:lnTo>
                    <a:pt x="463" y="700"/>
                  </a:lnTo>
                  <a:lnTo>
                    <a:pt x="460" y="691"/>
                  </a:lnTo>
                  <a:lnTo>
                    <a:pt x="445" y="689"/>
                  </a:lnTo>
                  <a:lnTo>
                    <a:pt x="435" y="679"/>
                  </a:lnTo>
                  <a:lnTo>
                    <a:pt x="435" y="681"/>
                  </a:lnTo>
                  <a:lnTo>
                    <a:pt x="425" y="687"/>
                  </a:lnTo>
                  <a:lnTo>
                    <a:pt x="418" y="694"/>
                  </a:lnTo>
                  <a:lnTo>
                    <a:pt x="408" y="668"/>
                  </a:lnTo>
                  <a:lnTo>
                    <a:pt x="410" y="659"/>
                  </a:lnTo>
                  <a:lnTo>
                    <a:pt x="413" y="646"/>
                  </a:lnTo>
                  <a:lnTo>
                    <a:pt x="405" y="642"/>
                  </a:lnTo>
                  <a:lnTo>
                    <a:pt x="395" y="646"/>
                  </a:lnTo>
                  <a:lnTo>
                    <a:pt x="387" y="640"/>
                  </a:lnTo>
                  <a:lnTo>
                    <a:pt x="375" y="638"/>
                  </a:lnTo>
                  <a:lnTo>
                    <a:pt x="355" y="634"/>
                  </a:lnTo>
                  <a:lnTo>
                    <a:pt x="342" y="636"/>
                  </a:lnTo>
                  <a:lnTo>
                    <a:pt x="320" y="621"/>
                  </a:lnTo>
                  <a:lnTo>
                    <a:pt x="312" y="621"/>
                  </a:lnTo>
                  <a:lnTo>
                    <a:pt x="304" y="631"/>
                  </a:lnTo>
                  <a:lnTo>
                    <a:pt x="294" y="636"/>
                  </a:lnTo>
                  <a:lnTo>
                    <a:pt x="279" y="634"/>
                  </a:lnTo>
                  <a:lnTo>
                    <a:pt x="262" y="634"/>
                  </a:lnTo>
                  <a:lnTo>
                    <a:pt x="249" y="638"/>
                  </a:lnTo>
                  <a:lnTo>
                    <a:pt x="242" y="634"/>
                  </a:lnTo>
                  <a:lnTo>
                    <a:pt x="237" y="640"/>
                  </a:lnTo>
                  <a:lnTo>
                    <a:pt x="226" y="646"/>
                  </a:lnTo>
                  <a:lnTo>
                    <a:pt x="196" y="646"/>
                  </a:lnTo>
                  <a:lnTo>
                    <a:pt x="194" y="640"/>
                  </a:lnTo>
                  <a:lnTo>
                    <a:pt x="184" y="640"/>
                  </a:lnTo>
                  <a:lnTo>
                    <a:pt x="179" y="646"/>
                  </a:lnTo>
                  <a:lnTo>
                    <a:pt x="176" y="638"/>
                  </a:lnTo>
                  <a:lnTo>
                    <a:pt x="164" y="640"/>
                  </a:lnTo>
                  <a:lnTo>
                    <a:pt x="161" y="636"/>
                  </a:lnTo>
                  <a:lnTo>
                    <a:pt x="164" y="604"/>
                  </a:lnTo>
                  <a:lnTo>
                    <a:pt x="169" y="597"/>
                  </a:lnTo>
                  <a:lnTo>
                    <a:pt x="174" y="584"/>
                  </a:lnTo>
                  <a:lnTo>
                    <a:pt x="174" y="574"/>
                  </a:lnTo>
                  <a:lnTo>
                    <a:pt x="169" y="563"/>
                  </a:lnTo>
                  <a:lnTo>
                    <a:pt x="159" y="554"/>
                  </a:lnTo>
                  <a:lnTo>
                    <a:pt x="149" y="548"/>
                  </a:lnTo>
                  <a:lnTo>
                    <a:pt x="136" y="548"/>
                  </a:lnTo>
                  <a:lnTo>
                    <a:pt x="121" y="544"/>
                  </a:lnTo>
                  <a:lnTo>
                    <a:pt x="108" y="544"/>
                  </a:lnTo>
                  <a:lnTo>
                    <a:pt x="108" y="537"/>
                  </a:lnTo>
                  <a:lnTo>
                    <a:pt x="111" y="529"/>
                  </a:lnTo>
                  <a:lnTo>
                    <a:pt x="101" y="529"/>
                  </a:lnTo>
                  <a:lnTo>
                    <a:pt x="98" y="533"/>
                  </a:lnTo>
                  <a:lnTo>
                    <a:pt x="98" y="542"/>
                  </a:lnTo>
                  <a:lnTo>
                    <a:pt x="93" y="546"/>
                  </a:lnTo>
                  <a:lnTo>
                    <a:pt x="83" y="544"/>
                  </a:lnTo>
                  <a:lnTo>
                    <a:pt x="83" y="548"/>
                  </a:lnTo>
                  <a:lnTo>
                    <a:pt x="81" y="554"/>
                  </a:lnTo>
                  <a:lnTo>
                    <a:pt x="78" y="552"/>
                  </a:lnTo>
                  <a:lnTo>
                    <a:pt x="68" y="554"/>
                  </a:lnTo>
                  <a:lnTo>
                    <a:pt x="66" y="561"/>
                  </a:lnTo>
                  <a:lnTo>
                    <a:pt x="58" y="567"/>
                  </a:lnTo>
                  <a:lnTo>
                    <a:pt x="48" y="565"/>
                  </a:lnTo>
                  <a:lnTo>
                    <a:pt x="45" y="559"/>
                  </a:lnTo>
                  <a:lnTo>
                    <a:pt x="43" y="548"/>
                  </a:lnTo>
                  <a:lnTo>
                    <a:pt x="30" y="542"/>
                  </a:lnTo>
                  <a:lnTo>
                    <a:pt x="20" y="520"/>
                  </a:lnTo>
                  <a:lnTo>
                    <a:pt x="28" y="501"/>
                  </a:lnTo>
                  <a:lnTo>
                    <a:pt x="33" y="486"/>
                  </a:lnTo>
                  <a:lnTo>
                    <a:pt x="8" y="465"/>
                  </a:lnTo>
                  <a:lnTo>
                    <a:pt x="40" y="452"/>
                  </a:lnTo>
                  <a:lnTo>
                    <a:pt x="48" y="445"/>
                  </a:lnTo>
                  <a:lnTo>
                    <a:pt x="58" y="430"/>
                  </a:lnTo>
                  <a:lnTo>
                    <a:pt x="76" y="428"/>
                  </a:lnTo>
                  <a:lnTo>
                    <a:pt x="81" y="405"/>
                  </a:lnTo>
                  <a:lnTo>
                    <a:pt x="81" y="396"/>
                  </a:lnTo>
                  <a:lnTo>
                    <a:pt x="73" y="394"/>
                  </a:lnTo>
                  <a:lnTo>
                    <a:pt x="76" y="387"/>
                  </a:lnTo>
                  <a:lnTo>
                    <a:pt x="86" y="381"/>
                  </a:lnTo>
                  <a:lnTo>
                    <a:pt x="91" y="368"/>
                  </a:lnTo>
                  <a:lnTo>
                    <a:pt x="91" y="358"/>
                  </a:lnTo>
                  <a:lnTo>
                    <a:pt x="88" y="345"/>
                  </a:lnTo>
                  <a:lnTo>
                    <a:pt x="81" y="338"/>
                  </a:lnTo>
                  <a:lnTo>
                    <a:pt x="71" y="338"/>
                  </a:lnTo>
                  <a:lnTo>
                    <a:pt x="63" y="334"/>
                  </a:lnTo>
                  <a:lnTo>
                    <a:pt x="60" y="330"/>
                  </a:lnTo>
                  <a:lnTo>
                    <a:pt x="58" y="321"/>
                  </a:lnTo>
                  <a:lnTo>
                    <a:pt x="50" y="317"/>
                  </a:lnTo>
                  <a:lnTo>
                    <a:pt x="48" y="323"/>
                  </a:lnTo>
                  <a:lnTo>
                    <a:pt x="43" y="328"/>
                  </a:lnTo>
                  <a:lnTo>
                    <a:pt x="43" y="321"/>
                  </a:lnTo>
                  <a:lnTo>
                    <a:pt x="43" y="315"/>
                  </a:lnTo>
                  <a:lnTo>
                    <a:pt x="38" y="313"/>
                  </a:lnTo>
                  <a:lnTo>
                    <a:pt x="20" y="308"/>
                  </a:lnTo>
                  <a:lnTo>
                    <a:pt x="10" y="304"/>
                  </a:lnTo>
                  <a:lnTo>
                    <a:pt x="20" y="263"/>
                  </a:lnTo>
                  <a:lnTo>
                    <a:pt x="0" y="255"/>
                  </a:lnTo>
                  <a:lnTo>
                    <a:pt x="10" y="236"/>
                  </a:lnTo>
                  <a:lnTo>
                    <a:pt x="23" y="227"/>
                  </a:lnTo>
                  <a:lnTo>
                    <a:pt x="30" y="206"/>
                  </a:lnTo>
                  <a:lnTo>
                    <a:pt x="35" y="203"/>
                  </a:lnTo>
                  <a:lnTo>
                    <a:pt x="50" y="197"/>
                  </a:lnTo>
                  <a:lnTo>
                    <a:pt x="60" y="193"/>
                  </a:lnTo>
                  <a:lnTo>
                    <a:pt x="71" y="182"/>
                  </a:lnTo>
                  <a:lnTo>
                    <a:pt x="78" y="173"/>
                  </a:lnTo>
                  <a:lnTo>
                    <a:pt x="86" y="163"/>
                  </a:lnTo>
                  <a:lnTo>
                    <a:pt x="93" y="154"/>
                  </a:lnTo>
                  <a:lnTo>
                    <a:pt x="98" y="146"/>
                  </a:lnTo>
                  <a:lnTo>
                    <a:pt x="101" y="146"/>
                  </a:lnTo>
                  <a:lnTo>
                    <a:pt x="118" y="131"/>
                  </a:lnTo>
                  <a:lnTo>
                    <a:pt x="123" y="122"/>
                  </a:lnTo>
                  <a:lnTo>
                    <a:pt x="128" y="118"/>
                  </a:lnTo>
                  <a:lnTo>
                    <a:pt x="136" y="111"/>
                  </a:lnTo>
                  <a:lnTo>
                    <a:pt x="143" y="103"/>
                  </a:lnTo>
                  <a:lnTo>
                    <a:pt x="146" y="94"/>
                  </a:lnTo>
                  <a:lnTo>
                    <a:pt x="151" y="90"/>
                  </a:lnTo>
                  <a:lnTo>
                    <a:pt x="159" y="90"/>
                  </a:lnTo>
                  <a:lnTo>
                    <a:pt x="176" y="92"/>
                  </a:lnTo>
                  <a:lnTo>
                    <a:pt x="184" y="81"/>
                  </a:lnTo>
                  <a:lnTo>
                    <a:pt x="191" y="69"/>
                  </a:lnTo>
                  <a:lnTo>
                    <a:pt x="199" y="62"/>
                  </a:lnTo>
                  <a:lnTo>
                    <a:pt x="199" y="49"/>
                  </a:lnTo>
                  <a:lnTo>
                    <a:pt x="206" y="39"/>
                  </a:lnTo>
                  <a:lnTo>
                    <a:pt x="214" y="34"/>
                  </a:lnTo>
                  <a:lnTo>
                    <a:pt x="229" y="32"/>
                  </a:lnTo>
                  <a:lnTo>
                    <a:pt x="244" y="17"/>
                  </a:lnTo>
                  <a:lnTo>
                    <a:pt x="257" y="17"/>
                  </a:lnTo>
                  <a:lnTo>
                    <a:pt x="264" y="9"/>
                  </a:lnTo>
                  <a:lnTo>
                    <a:pt x="272" y="11"/>
                  </a:lnTo>
                  <a:lnTo>
                    <a:pt x="279" y="4"/>
                  </a:lnTo>
                  <a:lnTo>
                    <a:pt x="299" y="11"/>
                  </a:lnTo>
                  <a:lnTo>
                    <a:pt x="315" y="0"/>
                  </a:lnTo>
                  <a:lnTo>
                    <a:pt x="325" y="2"/>
                  </a:lnTo>
                  <a:lnTo>
                    <a:pt x="335" y="13"/>
                  </a:lnTo>
                  <a:lnTo>
                    <a:pt x="330" y="26"/>
                  </a:lnTo>
                  <a:lnTo>
                    <a:pt x="332" y="28"/>
                  </a:lnTo>
                  <a:lnTo>
                    <a:pt x="342" y="22"/>
                  </a:lnTo>
                  <a:lnTo>
                    <a:pt x="360" y="26"/>
                  </a:lnTo>
                  <a:lnTo>
                    <a:pt x="370" y="22"/>
                  </a:lnTo>
                  <a:lnTo>
                    <a:pt x="377" y="24"/>
                  </a:lnTo>
                  <a:lnTo>
                    <a:pt x="380" y="30"/>
                  </a:lnTo>
                  <a:lnTo>
                    <a:pt x="390" y="36"/>
                  </a:lnTo>
                  <a:lnTo>
                    <a:pt x="403" y="34"/>
                  </a:lnTo>
                  <a:lnTo>
                    <a:pt x="415" y="41"/>
                  </a:lnTo>
                  <a:lnTo>
                    <a:pt x="430" y="32"/>
                  </a:lnTo>
                  <a:lnTo>
                    <a:pt x="430" y="26"/>
                  </a:lnTo>
                  <a:lnTo>
                    <a:pt x="448" y="24"/>
                  </a:lnTo>
                  <a:lnTo>
                    <a:pt x="450" y="32"/>
                  </a:lnTo>
                  <a:lnTo>
                    <a:pt x="458" y="34"/>
                  </a:lnTo>
                  <a:lnTo>
                    <a:pt x="468" y="22"/>
                  </a:lnTo>
                  <a:lnTo>
                    <a:pt x="475" y="22"/>
                  </a:lnTo>
                  <a:lnTo>
                    <a:pt x="470" y="3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4" name="Freeform 114"/>
            <p:cNvSpPr>
              <a:spLocks noChangeAspect="1"/>
            </p:cNvSpPr>
            <p:nvPr/>
          </p:nvSpPr>
          <p:spPr bwMode="auto">
            <a:xfrm rot="-547267">
              <a:off x="4132" y="2177"/>
              <a:ext cx="94" cy="71"/>
            </a:xfrm>
            <a:custGeom>
              <a:avLst/>
              <a:gdLst>
                <a:gd name="T0" fmla="*/ 1 w 181"/>
                <a:gd name="T1" fmla="*/ 1 h 125"/>
                <a:gd name="T2" fmla="*/ 0 w 181"/>
                <a:gd name="T3" fmla="*/ 1 h 125"/>
                <a:gd name="T4" fmla="*/ 1 w 181"/>
                <a:gd name="T5" fmla="*/ 1 h 125"/>
                <a:gd name="T6" fmla="*/ 1 w 181"/>
                <a:gd name="T7" fmla="*/ 1 h 125"/>
                <a:gd name="T8" fmla="*/ 1 w 181"/>
                <a:gd name="T9" fmla="*/ 1 h 125"/>
                <a:gd name="T10" fmla="*/ 1 w 181"/>
                <a:gd name="T11" fmla="*/ 1 h 125"/>
                <a:gd name="T12" fmla="*/ 1 w 181"/>
                <a:gd name="T13" fmla="*/ 1 h 125"/>
                <a:gd name="T14" fmla="*/ 1 w 181"/>
                <a:gd name="T15" fmla="*/ 1 h 125"/>
                <a:gd name="T16" fmla="*/ 1 w 181"/>
                <a:gd name="T17" fmla="*/ 1 h 125"/>
                <a:gd name="T18" fmla="*/ 1 w 181"/>
                <a:gd name="T19" fmla="*/ 1 h 125"/>
                <a:gd name="T20" fmla="*/ 1 w 181"/>
                <a:gd name="T21" fmla="*/ 1 h 125"/>
                <a:gd name="T22" fmla="*/ 1 w 181"/>
                <a:gd name="T23" fmla="*/ 1 h 125"/>
                <a:gd name="T24" fmla="*/ 1 w 181"/>
                <a:gd name="T25" fmla="*/ 1 h 125"/>
                <a:gd name="T26" fmla="*/ 1 w 181"/>
                <a:gd name="T27" fmla="*/ 1 h 125"/>
                <a:gd name="T28" fmla="*/ 1 w 181"/>
                <a:gd name="T29" fmla="*/ 1 h 125"/>
                <a:gd name="T30" fmla="*/ 1 w 181"/>
                <a:gd name="T31" fmla="*/ 1 h 125"/>
                <a:gd name="T32" fmla="*/ 1 w 181"/>
                <a:gd name="T33" fmla="*/ 1 h 125"/>
                <a:gd name="T34" fmla="*/ 1 w 181"/>
                <a:gd name="T35" fmla="*/ 1 h 125"/>
                <a:gd name="T36" fmla="*/ 1 w 181"/>
                <a:gd name="T37" fmla="*/ 1 h 125"/>
                <a:gd name="T38" fmla="*/ 1 w 181"/>
                <a:gd name="T39" fmla="*/ 1 h 125"/>
                <a:gd name="T40" fmla="*/ 1 w 181"/>
                <a:gd name="T41" fmla="*/ 1 h 125"/>
                <a:gd name="T42" fmla="*/ 1 w 181"/>
                <a:gd name="T43" fmla="*/ 1 h 125"/>
                <a:gd name="T44" fmla="*/ 1 w 181"/>
                <a:gd name="T45" fmla="*/ 1 h 125"/>
                <a:gd name="T46" fmla="*/ 1 w 181"/>
                <a:gd name="T47" fmla="*/ 1 h 125"/>
                <a:gd name="T48" fmla="*/ 1 w 181"/>
                <a:gd name="T49" fmla="*/ 1 h 125"/>
                <a:gd name="T50" fmla="*/ 1 w 181"/>
                <a:gd name="T51" fmla="*/ 1 h 125"/>
                <a:gd name="T52" fmla="*/ 1 w 181"/>
                <a:gd name="T53" fmla="*/ 1 h 125"/>
                <a:gd name="T54" fmla="*/ 1 w 181"/>
                <a:gd name="T55" fmla="*/ 1 h 125"/>
                <a:gd name="T56" fmla="*/ 1 w 181"/>
                <a:gd name="T57" fmla="*/ 0 h 125"/>
                <a:gd name="T58" fmla="*/ 1 w 181"/>
                <a:gd name="T59" fmla="*/ 1 h 125"/>
                <a:gd name="T60" fmla="*/ 1 w 181"/>
                <a:gd name="T61" fmla="*/ 1 h 125"/>
                <a:gd name="T62" fmla="*/ 1 w 181"/>
                <a:gd name="T63" fmla="*/ 1 h 125"/>
                <a:gd name="T64" fmla="*/ 1 w 181"/>
                <a:gd name="T65" fmla="*/ 1 h 125"/>
                <a:gd name="T66" fmla="*/ 1 w 181"/>
                <a:gd name="T67" fmla="*/ 1 h 125"/>
                <a:gd name="T68" fmla="*/ 1 w 181"/>
                <a:gd name="T69" fmla="*/ 1 h 125"/>
                <a:gd name="T70" fmla="*/ 1 w 181"/>
                <a:gd name="T71" fmla="*/ 1 h 125"/>
                <a:gd name="T72" fmla="*/ 1 w 181"/>
                <a:gd name="T73" fmla="*/ 1 h 125"/>
                <a:gd name="T74" fmla="*/ 1 w 181"/>
                <a:gd name="T75" fmla="*/ 1 h 125"/>
                <a:gd name="T76" fmla="*/ 1 w 181"/>
                <a:gd name="T77" fmla="*/ 1 h 125"/>
                <a:gd name="T78" fmla="*/ 1 w 181"/>
                <a:gd name="T79" fmla="*/ 1 h 125"/>
                <a:gd name="T80" fmla="*/ 1 w 181"/>
                <a:gd name="T81" fmla="*/ 1 h 125"/>
                <a:gd name="T82" fmla="*/ 1 w 181"/>
                <a:gd name="T83" fmla="*/ 1 h 125"/>
                <a:gd name="T84" fmla="*/ 1 w 181"/>
                <a:gd name="T85" fmla="*/ 1 h 125"/>
                <a:gd name="T86" fmla="*/ 1 w 181"/>
                <a:gd name="T87" fmla="*/ 1 h 125"/>
                <a:gd name="T88" fmla="*/ 1 w 181"/>
                <a:gd name="T89" fmla="*/ 1 h 125"/>
                <a:gd name="T90" fmla="*/ 1 w 181"/>
                <a:gd name="T91" fmla="*/ 1 h 125"/>
                <a:gd name="T92" fmla="*/ 1 w 181"/>
                <a:gd name="T93" fmla="*/ 1 h 125"/>
                <a:gd name="T94" fmla="*/ 1 w 181"/>
                <a:gd name="T95" fmla="*/ 1 h 125"/>
                <a:gd name="T96" fmla="*/ 1 w 181"/>
                <a:gd name="T97" fmla="*/ 1 h 125"/>
                <a:gd name="T98" fmla="*/ 1 w 181"/>
                <a:gd name="T99" fmla="*/ 1 h 125"/>
                <a:gd name="T100" fmla="*/ 1 w 181"/>
                <a:gd name="T101" fmla="*/ 1 h 125"/>
                <a:gd name="T102" fmla="*/ 1 w 181"/>
                <a:gd name="T103" fmla="*/ 1 h 125"/>
                <a:gd name="T104" fmla="*/ 1 w 181"/>
                <a:gd name="T105" fmla="*/ 1 h 125"/>
                <a:gd name="T106" fmla="*/ 1 w 181"/>
                <a:gd name="T107" fmla="*/ 1 h 125"/>
                <a:gd name="T108" fmla="*/ 1 w 181"/>
                <a:gd name="T109" fmla="*/ 1 h 12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1"/>
                <a:gd name="T166" fmla="*/ 0 h 125"/>
                <a:gd name="T167" fmla="*/ 181 w 181"/>
                <a:gd name="T168" fmla="*/ 125 h 12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1" h="125">
                  <a:moveTo>
                    <a:pt x="2" y="69"/>
                  </a:moveTo>
                  <a:lnTo>
                    <a:pt x="0" y="58"/>
                  </a:lnTo>
                  <a:lnTo>
                    <a:pt x="2" y="50"/>
                  </a:lnTo>
                  <a:lnTo>
                    <a:pt x="7" y="41"/>
                  </a:lnTo>
                  <a:lnTo>
                    <a:pt x="12" y="37"/>
                  </a:lnTo>
                  <a:lnTo>
                    <a:pt x="20" y="35"/>
                  </a:lnTo>
                  <a:lnTo>
                    <a:pt x="25" y="30"/>
                  </a:lnTo>
                  <a:lnTo>
                    <a:pt x="25" y="26"/>
                  </a:lnTo>
                  <a:lnTo>
                    <a:pt x="40" y="24"/>
                  </a:lnTo>
                  <a:lnTo>
                    <a:pt x="40" y="13"/>
                  </a:lnTo>
                  <a:lnTo>
                    <a:pt x="48" y="13"/>
                  </a:lnTo>
                  <a:lnTo>
                    <a:pt x="53" y="15"/>
                  </a:lnTo>
                  <a:lnTo>
                    <a:pt x="55" y="22"/>
                  </a:lnTo>
                  <a:lnTo>
                    <a:pt x="63" y="13"/>
                  </a:lnTo>
                  <a:lnTo>
                    <a:pt x="70" y="11"/>
                  </a:lnTo>
                  <a:lnTo>
                    <a:pt x="80" y="9"/>
                  </a:lnTo>
                  <a:lnTo>
                    <a:pt x="88" y="13"/>
                  </a:lnTo>
                  <a:lnTo>
                    <a:pt x="95" y="11"/>
                  </a:lnTo>
                  <a:lnTo>
                    <a:pt x="101" y="15"/>
                  </a:lnTo>
                  <a:lnTo>
                    <a:pt x="106" y="20"/>
                  </a:lnTo>
                  <a:lnTo>
                    <a:pt x="116" y="15"/>
                  </a:lnTo>
                  <a:lnTo>
                    <a:pt x="131" y="18"/>
                  </a:lnTo>
                  <a:lnTo>
                    <a:pt x="141" y="18"/>
                  </a:lnTo>
                  <a:lnTo>
                    <a:pt x="148" y="13"/>
                  </a:lnTo>
                  <a:lnTo>
                    <a:pt x="151" y="7"/>
                  </a:lnTo>
                  <a:lnTo>
                    <a:pt x="156" y="7"/>
                  </a:lnTo>
                  <a:lnTo>
                    <a:pt x="163" y="9"/>
                  </a:lnTo>
                  <a:lnTo>
                    <a:pt x="173" y="3"/>
                  </a:lnTo>
                  <a:lnTo>
                    <a:pt x="178" y="0"/>
                  </a:lnTo>
                  <a:lnTo>
                    <a:pt x="181" y="9"/>
                  </a:lnTo>
                  <a:lnTo>
                    <a:pt x="181" y="15"/>
                  </a:lnTo>
                  <a:lnTo>
                    <a:pt x="171" y="15"/>
                  </a:lnTo>
                  <a:lnTo>
                    <a:pt x="166" y="20"/>
                  </a:lnTo>
                  <a:lnTo>
                    <a:pt x="166" y="24"/>
                  </a:lnTo>
                  <a:lnTo>
                    <a:pt x="158" y="28"/>
                  </a:lnTo>
                  <a:lnTo>
                    <a:pt x="148" y="39"/>
                  </a:lnTo>
                  <a:lnTo>
                    <a:pt x="141" y="56"/>
                  </a:lnTo>
                  <a:lnTo>
                    <a:pt x="128" y="60"/>
                  </a:lnTo>
                  <a:lnTo>
                    <a:pt x="118" y="71"/>
                  </a:lnTo>
                  <a:lnTo>
                    <a:pt x="113" y="82"/>
                  </a:lnTo>
                  <a:lnTo>
                    <a:pt x="108" y="99"/>
                  </a:lnTo>
                  <a:lnTo>
                    <a:pt x="95" y="105"/>
                  </a:lnTo>
                  <a:lnTo>
                    <a:pt x="85" y="114"/>
                  </a:lnTo>
                  <a:lnTo>
                    <a:pt x="75" y="118"/>
                  </a:lnTo>
                  <a:lnTo>
                    <a:pt x="65" y="118"/>
                  </a:lnTo>
                  <a:lnTo>
                    <a:pt x="55" y="125"/>
                  </a:lnTo>
                  <a:lnTo>
                    <a:pt x="45" y="122"/>
                  </a:lnTo>
                  <a:lnTo>
                    <a:pt x="40" y="116"/>
                  </a:lnTo>
                  <a:lnTo>
                    <a:pt x="33" y="116"/>
                  </a:lnTo>
                  <a:lnTo>
                    <a:pt x="25" y="112"/>
                  </a:lnTo>
                  <a:lnTo>
                    <a:pt x="23" y="95"/>
                  </a:lnTo>
                  <a:lnTo>
                    <a:pt x="12" y="86"/>
                  </a:lnTo>
                  <a:lnTo>
                    <a:pt x="5" y="80"/>
                  </a:lnTo>
                  <a:lnTo>
                    <a:pt x="5" y="69"/>
                  </a:lnTo>
                  <a:lnTo>
                    <a:pt x="2" y="69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5" name="Freeform 115"/>
            <p:cNvSpPr>
              <a:spLocks noChangeAspect="1"/>
            </p:cNvSpPr>
            <p:nvPr/>
          </p:nvSpPr>
          <p:spPr bwMode="auto">
            <a:xfrm rot="-547267">
              <a:off x="4132" y="2177"/>
              <a:ext cx="94" cy="71"/>
            </a:xfrm>
            <a:custGeom>
              <a:avLst/>
              <a:gdLst>
                <a:gd name="T0" fmla="*/ 1 w 72"/>
                <a:gd name="T1" fmla="*/ 296 h 58"/>
                <a:gd name="T2" fmla="*/ 0 w 72"/>
                <a:gd name="T3" fmla="*/ 245 h 58"/>
                <a:gd name="T4" fmla="*/ 1 w 72"/>
                <a:gd name="T5" fmla="*/ 209 h 58"/>
                <a:gd name="T6" fmla="*/ 60 w 72"/>
                <a:gd name="T7" fmla="*/ 171 h 58"/>
                <a:gd name="T8" fmla="*/ 102 w 72"/>
                <a:gd name="T9" fmla="*/ 162 h 58"/>
                <a:gd name="T10" fmla="*/ 145 w 72"/>
                <a:gd name="T11" fmla="*/ 148 h 58"/>
                <a:gd name="T12" fmla="*/ 189 w 72"/>
                <a:gd name="T13" fmla="*/ 132 h 58"/>
                <a:gd name="T14" fmla="*/ 189 w 72"/>
                <a:gd name="T15" fmla="*/ 109 h 58"/>
                <a:gd name="T16" fmla="*/ 296 w 72"/>
                <a:gd name="T17" fmla="*/ 99 h 58"/>
                <a:gd name="T18" fmla="*/ 296 w 72"/>
                <a:gd name="T19" fmla="*/ 54 h 58"/>
                <a:gd name="T20" fmla="*/ 359 w 72"/>
                <a:gd name="T21" fmla="*/ 54 h 58"/>
                <a:gd name="T22" fmla="*/ 386 w 72"/>
                <a:gd name="T23" fmla="*/ 66 h 58"/>
                <a:gd name="T24" fmla="*/ 420 w 72"/>
                <a:gd name="T25" fmla="*/ 89 h 58"/>
                <a:gd name="T26" fmla="*/ 469 w 72"/>
                <a:gd name="T27" fmla="*/ 54 h 58"/>
                <a:gd name="T28" fmla="*/ 531 w 72"/>
                <a:gd name="T29" fmla="*/ 44 h 58"/>
                <a:gd name="T30" fmla="*/ 610 w 72"/>
                <a:gd name="T31" fmla="*/ 36 h 58"/>
                <a:gd name="T32" fmla="*/ 658 w 72"/>
                <a:gd name="T33" fmla="*/ 54 h 58"/>
                <a:gd name="T34" fmla="*/ 715 w 72"/>
                <a:gd name="T35" fmla="*/ 44 h 58"/>
                <a:gd name="T36" fmla="*/ 748 w 72"/>
                <a:gd name="T37" fmla="*/ 66 h 58"/>
                <a:gd name="T38" fmla="*/ 796 w 72"/>
                <a:gd name="T39" fmla="*/ 81 h 58"/>
                <a:gd name="T40" fmla="*/ 859 w 72"/>
                <a:gd name="T41" fmla="*/ 66 h 58"/>
                <a:gd name="T42" fmla="*/ 977 w 72"/>
                <a:gd name="T43" fmla="*/ 73 h 58"/>
                <a:gd name="T44" fmla="*/ 1043 w 72"/>
                <a:gd name="T45" fmla="*/ 73 h 58"/>
                <a:gd name="T46" fmla="*/ 1115 w 72"/>
                <a:gd name="T47" fmla="*/ 54 h 58"/>
                <a:gd name="T48" fmla="*/ 1121 w 72"/>
                <a:gd name="T49" fmla="*/ 29 h 58"/>
                <a:gd name="T50" fmla="*/ 1166 w 72"/>
                <a:gd name="T51" fmla="*/ 29 h 58"/>
                <a:gd name="T52" fmla="*/ 1218 w 72"/>
                <a:gd name="T53" fmla="*/ 36 h 58"/>
                <a:gd name="T54" fmla="*/ 1294 w 72"/>
                <a:gd name="T55" fmla="*/ 1 h 58"/>
                <a:gd name="T56" fmla="*/ 1332 w 72"/>
                <a:gd name="T57" fmla="*/ 0 h 58"/>
                <a:gd name="T58" fmla="*/ 1356 w 72"/>
                <a:gd name="T59" fmla="*/ 36 h 58"/>
                <a:gd name="T60" fmla="*/ 1356 w 72"/>
                <a:gd name="T61" fmla="*/ 66 h 58"/>
                <a:gd name="T62" fmla="*/ 1276 w 72"/>
                <a:gd name="T63" fmla="*/ 66 h 58"/>
                <a:gd name="T64" fmla="*/ 1232 w 72"/>
                <a:gd name="T65" fmla="*/ 81 h 58"/>
                <a:gd name="T66" fmla="*/ 1232 w 72"/>
                <a:gd name="T67" fmla="*/ 99 h 58"/>
                <a:gd name="T68" fmla="*/ 1182 w 72"/>
                <a:gd name="T69" fmla="*/ 121 h 58"/>
                <a:gd name="T70" fmla="*/ 1115 w 72"/>
                <a:gd name="T71" fmla="*/ 163 h 58"/>
                <a:gd name="T72" fmla="*/ 1043 w 72"/>
                <a:gd name="T73" fmla="*/ 242 h 58"/>
                <a:gd name="T74" fmla="*/ 969 w 72"/>
                <a:gd name="T75" fmla="*/ 256 h 58"/>
                <a:gd name="T76" fmla="*/ 881 w 72"/>
                <a:gd name="T77" fmla="*/ 300 h 58"/>
                <a:gd name="T78" fmla="*/ 854 w 72"/>
                <a:gd name="T79" fmla="*/ 360 h 58"/>
                <a:gd name="T80" fmla="*/ 799 w 72"/>
                <a:gd name="T81" fmla="*/ 424 h 58"/>
                <a:gd name="T82" fmla="*/ 715 w 72"/>
                <a:gd name="T83" fmla="*/ 449 h 58"/>
                <a:gd name="T84" fmla="*/ 629 w 72"/>
                <a:gd name="T85" fmla="*/ 493 h 58"/>
                <a:gd name="T86" fmla="*/ 568 w 72"/>
                <a:gd name="T87" fmla="*/ 501 h 58"/>
                <a:gd name="T88" fmla="*/ 482 w 72"/>
                <a:gd name="T89" fmla="*/ 501 h 58"/>
                <a:gd name="T90" fmla="*/ 420 w 72"/>
                <a:gd name="T91" fmla="*/ 540 h 58"/>
                <a:gd name="T92" fmla="*/ 336 w 72"/>
                <a:gd name="T93" fmla="*/ 530 h 58"/>
                <a:gd name="T94" fmla="*/ 296 w 72"/>
                <a:gd name="T95" fmla="*/ 499 h 58"/>
                <a:gd name="T96" fmla="*/ 247 w 72"/>
                <a:gd name="T97" fmla="*/ 499 h 58"/>
                <a:gd name="T98" fmla="*/ 189 w 72"/>
                <a:gd name="T99" fmla="*/ 480 h 58"/>
                <a:gd name="T100" fmla="*/ 174 w 72"/>
                <a:gd name="T101" fmla="*/ 408 h 58"/>
                <a:gd name="T102" fmla="*/ 102 w 72"/>
                <a:gd name="T103" fmla="*/ 367 h 58"/>
                <a:gd name="T104" fmla="*/ 46 w 72"/>
                <a:gd name="T105" fmla="*/ 334 h 58"/>
                <a:gd name="T106" fmla="*/ 46 w 72"/>
                <a:gd name="T107" fmla="*/ 296 h 58"/>
                <a:gd name="T108" fmla="*/ 1 w 72"/>
                <a:gd name="T109" fmla="*/ 296 h 5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2"/>
                <a:gd name="T166" fmla="*/ 0 h 58"/>
                <a:gd name="T167" fmla="*/ 72 w 72"/>
                <a:gd name="T168" fmla="*/ 58 h 5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2" h="58">
                  <a:moveTo>
                    <a:pt x="1" y="32"/>
                  </a:moveTo>
                  <a:lnTo>
                    <a:pt x="0" y="27"/>
                  </a:lnTo>
                  <a:lnTo>
                    <a:pt x="1" y="23"/>
                  </a:lnTo>
                  <a:lnTo>
                    <a:pt x="3" y="19"/>
                  </a:lnTo>
                  <a:lnTo>
                    <a:pt x="5" y="17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6" y="11"/>
                  </a:lnTo>
                  <a:lnTo>
                    <a:pt x="16" y="6"/>
                  </a:lnTo>
                  <a:lnTo>
                    <a:pt x="19" y="6"/>
                  </a:lnTo>
                  <a:lnTo>
                    <a:pt x="21" y="7"/>
                  </a:lnTo>
                  <a:lnTo>
                    <a:pt x="22" y="10"/>
                  </a:lnTo>
                  <a:lnTo>
                    <a:pt x="25" y="6"/>
                  </a:lnTo>
                  <a:lnTo>
                    <a:pt x="28" y="5"/>
                  </a:lnTo>
                  <a:lnTo>
                    <a:pt x="32" y="4"/>
                  </a:lnTo>
                  <a:lnTo>
                    <a:pt x="35" y="6"/>
                  </a:lnTo>
                  <a:lnTo>
                    <a:pt x="38" y="5"/>
                  </a:lnTo>
                  <a:lnTo>
                    <a:pt x="40" y="7"/>
                  </a:lnTo>
                  <a:lnTo>
                    <a:pt x="42" y="9"/>
                  </a:lnTo>
                  <a:lnTo>
                    <a:pt x="46" y="7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59" y="6"/>
                  </a:lnTo>
                  <a:lnTo>
                    <a:pt x="60" y="3"/>
                  </a:lnTo>
                  <a:lnTo>
                    <a:pt x="62" y="3"/>
                  </a:lnTo>
                  <a:lnTo>
                    <a:pt x="65" y="4"/>
                  </a:lnTo>
                  <a:lnTo>
                    <a:pt x="69" y="1"/>
                  </a:lnTo>
                  <a:lnTo>
                    <a:pt x="71" y="0"/>
                  </a:lnTo>
                  <a:lnTo>
                    <a:pt x="72" y="4"/>
                  </a:lnTo>
                  <a:lnTo>
                    <a:pt x="72" y="7"/>
                  </a:lnTo>
                  <a:lnTo>
                    <a:pt x="68" y="7"/>
                  </a:lnTo>
                  <a:lnTo>
                    <a:pt x="66" y="9"/>
                  </a:lnTo>
                  <a:lnTo>
                    <a:pt x="66" y="11"/>
                  </a:lnTo>
                  <a:lnTo>
                    <a:pt x="63" y="13"/>
                  </a:lnTo>
                  <a:lnTo>
                    <a:pt x="59" y="18"/>
                  </a:lnTo>
                  <a:lnTo>
                    <a:pt x="56" y="26"/>
                  </a:lnTo>
                  <a:lnTo>
                    <a:pt x="51" y="28"/>
                  </a:lnTo>
                  <a:lnTo>
                    <a:pt x="47" y="33"/>
                  </a:lnTo>
                  <a:lnTo>
                    <a:pt x="45" y="38"/>
                  </a:lnTo>
                  <a:lnTo>
                    <a:pt x="43" y="46"/>
                  </a:lnTo>
                  <a:lnTo>
                    <a:pt x="38" y="49"/>
                  </a:lnTo>
                  <a:lnTo>
                    <a:pt x="34" y="53"/>
                  </a:lnTo>
                  <a:lnTo>
                    <a:pt x="30" y="55"/>
                  </a:lnTo>
                  <a:lnTo>
                    <a:pt x="26" y="55"/>
                  </a:lnTo>
                  <a:lnTo>
                    <a:pt x="22" y="58"/>
                  </a:lnTo>
                  <a:lnTo>
                    <a:pt x="18" y="57"/>
                  </a:lnTo>
                  <a:lnTo>
                    <a:pt x="16" y="54"/>
                  </a:lnTo>
                  <a:lnTo>
                    <a:pt x="13" y="54"/>
                  </a:lnTo>
                  <a:lnTo>
                    <a:pt x="10" y="52"/>
                  </a:lnTo>
                  <a:lnTo>
                    <a:pt x="9" y="44"/>
                  </a:lnTo>
                  <a:lnTo>
                    <a:pt x="5" y="40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1" y="32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6" name="Freeform 116"/>
            <p:cNvSpPr>
              <a:spLocks noChangeAspect="1"/>
            </p:cNvSpPr>
            <p:nvPr/>
          </p:nvSpPr>
          <p:spPr bwMode="auto">
            <a:xfrm rot="-547267">
              <a:off x="4136" y="1260"/>
              <a:ext cx="203" cy="414"/>
            </a:xfrm>
            <a:custGeom>
              <a:avLst/>
              <a:gdLst>
                <a:gd name="T0" fmla="*/ 1 w 397"/>
                <a:gd name="T1" fmla="*/ 1 h 717"/>
                <a:gd name="T2" fmla="*/ 1 w 397"/>
                <a:gd name="T3" fmla="*/ 1 h 717"/>
                <a:gd name="T4" fmla="*/ 1 w 397"/>
                <a:gd name="T5" fmla="*/ 1 h 717"/>
                <a:gd name="T6" fmla="*/ 1 w 397"/>
                <a:gd name="T7" fmla="*/ 1 h 717"/>
                <a:gd name="T8" fmla="*/ 1 w 397"/>
                <a:gd name="T9" fmla="*/ 1 h 717"/>
                <a:gd name="T10" fmla="*/ 1 w 397"/>
                <a:gd name="T11" fmla="*/ 1 h 717"/>
                <a:gd name="T12" fmla="*/ 1 w 397"/>
                <a:gd name="T13" fmla="*/ 1 h 717"/>
                <a:gd name="T14" fmla="*/ 1 w 397"/>
                <a:gd name="T15" fmla="*/ 1 h 717"/>
                <a:gd name="T16" fmla="*/ 1 w 397"/>
                <a:gd name="T17" fmla="*/ 1 h 717"/>
                <a:gd name="T18" fmla="*/ 1 w 397"/>
                <a:gd name="T19" fmla="*/ 1 h 717"/>
                <a:gd name="T20" fmla="*/ 1 w 397"/>
                <a:gd name="T21" fmla="*/ 1 h 717"/>
                <a:gd name="T22" fmla="*/ 1 w 397"/>
                <a:gd name="T23" fmla="*/ 1 h 717"/>
                <a:gd name="T24" fmla="*/ 1 w 397"/>
                <a:gd name="T25" fmla="*/ 1 h 717"/>
                <a:gd name="T26" fmla="*/ 1 w 397"/>
                <a:gd name="T27" fmla="*/ 1 h 717"/>
                <a:gd name="T28" fmla="*/ 1 w 397"/>
                <a:gd name="T29" fmla="*/ 1 h 717"/>
                <a:gd name="T30" fmla="*/ 1 w 397"/>
                <a:gd name="T31" fmla="*/ 1 h 717"/>
                <a:gd name="T32" fmla="*/ 1 w 397"/>
                <a:gd name="T33" fmla="*/ 1 h 717"/>
                <a:gd name="T34" fmla="*/ 1 w 397"/>
                <a:gd name="T35" fmla="*/ 1 h 717"/>
                <a:gd name="T36" fmla="*/ 1 w 397"/>
                <a:gd name="T37" fmla="*/ 1 h 717"/>
                <a:gd name="T38" fmla="*/ 1 w 397"/>
                <a:gd name="T39" fmla="*/ 1 h 717"/>
                <a:gd name="T40" fmla="*/ 1 w 397"/>
                <a:gd name="T41" fmla="*/ 1 h 717"/>
                <a:gd name="T42" fmla="*/ 1 w 397"/>
                <a:gd name="T43" fmla="*/ 1 h 717"/>
                <a:gd name="T44" fmla="*/ 1 w 397"/>
                <a:gd name="T45" fmla="*/ 1 h 717"/>
                <a:gd name="T46" fmla="*/ 1 w 397"/>
                <a:gd name="T47" fmla="*/ 1 h 717"/>
                <a:gd name="T48" fmla="*/ 1 w 397"/>
                <a:gd name="T49" fmla="*/ 1 h 717"/>
                <a:gd name="T50" fmla="*/ 1 w 397"/>
                <a:gd name="T51" fmla="*/ 1 h 717"/>
                <a:gd name="T52" fmla="*/ 1 w 397"/>
                <a:gd name="T53" fmla="*/ 1 h 717"/>
                <a:gd name="T54" fmla="*/ 1 w 397"/>
                <a:gd name="T55" fmla="*/ 1 h 717"/>
                <a:gd name="T56" fmla="*/ 1 w 397"/>
                <a:gd name="T57" fmla="*/ 1 h 717"/>
                <a:gd name="T58" fmla="*/ 1 w 397"/>
                <a:gd name="T59" fmla="*/ 1 h 717"/>
                <a:gd name="T60" fmla="*/ 1 w 397"/>
                <a:gd name="T61" fmla="*/ 1 h 717"/>
                <a:gd name="T62" fmla="*/ 1 w 397"/>
                <a:gd name="T63" fmla="*/ 1 h 717"/>
                <a:gd name="T64" fmla="*/ 1 w 397"/>
                <a:gd name="T65" fmla="*/ 1 h 717"/>
                <a:gd name="T66" fmla="*/ 1 w 397"/>
                <a:gd name="T67" fmla="*/ 1 h 717"/>
                <a:gd name="T68" fmla="*/ 1 w 397"/>
                <a:gd name="T69" fmla="*/ 2 h 717"/>
                <a:gd name="T70" fmla="*/ 1 w 397"/>
                <a:gd name="T71" fmla="*/ 2 h 717"/>
                <a:gd name="T72" fmla="*/ 1 w 397"/>
                <a:gd name="T73" fmla="*/ 2 h 717"/>
                <a:gd name="T74" fmla="*/ 1 w 397"/>
                <a:gd name="T75" fmla="*/ 2 h 717"/>
                <a:gd name="T76" fmla="*/ 1 w 397"/>
                <a:gd name="T77" fmla="*/ 2 h 717"/>
                <a:gd name="T78" fmla="*/ 1 w 397"/>
                <a:gd name="T79" fmla="*/ 2 h 717"/>
                <a:gd name="T80" fmla="*/ 1 w 397"/>
                <a:gd name="T81" fmla="*/ 2 h 717"/>
                <a:gd name="T82" fmla="*/ 1 w 397"/>
                <a:gd name="T83" fmla="*/ 1 h 717"/>
                <a:gd name="T84" fmla="*/ 1 w 397"/>
                <a:gd name="T85" fmla="*/ 1 h 717"/>
                <a:gd name="T86" fmla="*/ 1 w 397"/>
                <a:gd name="T87" fmla="*/ 1 h 717"/>
                <a:gd name="T88" fmla="*/ 1 w 397"/>
                <a:gd name="T89" fmla="*/ 1 h 717"/>
                <a:gd name="T90" fmla="*/ 1 w 397"/>
                <a:gd name="T91" fmla="*/ 1 h 717"/>
                <a:gd name="T92" fmla="*/ 1 w 397"/>
                <a:gd name="T93" fmla="*/ 1 h 717"/>
                <a:gd name="T94" fmla="*/ 1 w 397"/>
                <a:gd name="T95" fmla="*/ 1 h 717"/>
                <a:gd name="T96" fmla="*/ 1 w 397"/>
                <a:gd name="T97" fmla="*/ 1 h 717"/>
                <a:gd name="T98" fmla="*/ 1 w 397"/>
                <a:gd name="T99" fmla="*/ 1 h 717"/>
                <a:gd name="T100" fmla="*/ 1 w 397"/>
                <a:gd name="T101" fmla="*/ 1 h 717"/>
                <a:gd name="T102" fmla="*/ 1 w 397"/>
                <a:gd name="T103" fmla="*/ 1 h 717"/>
                <a:gd name="T104" fmla="*/ 1 w 397"/>
                <a:gd name="T105" fmla="*/ 1 h 717"/>
                <a:gd name="T106" fmla="*/ 1 w 397"/>
                <a:gd name="T107" fmla="*/ 1 h 717"/>
                <a:gd name="T108" fmla="*/ 1 w 397"/>
                <a:gd name="T109" fmla="*/ 1 h 717"/>
                <a:gd name="T110" fmla="*/ 1 w 397"/>
                <a:gd name="T111" fmla="*/ 1 h 717"/>
                <a:gd name="T112" fmla="*/ 1 w 397"/>
                <a:gd name="T113" fmla="*/ 1 h 717"/>
                <a:gd name="T114" fmla="*/ 1 w 397"/>
                <a:gd name="T115" fmla="*/ 1 h 717"/>
                <a:gd name="T116" fmla="*/ 1 w 397"/>
                <a:gd name="T117" fmla="*/ 1 h 717"/>
                <a:gd name="T118" fmla="*/ 0 w 397"/>
                <a:gd name="T119" fmla="*/ 1 h 71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97"/>
                <a:gd name="T181" fmla="*/ 0 h 717"/>
                <a:gd name="T182" fmla="*/ 397 w 397"/>
                <a:gd name="T183" fmla="*/ 717 h 71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97" h="717">
                  <a:moveTo>
                    <a:pt x="27" y="135"/>
                  </a:moveTo>
                  <a:lnTo>
                    <a:pt x="33" y="128"/>
                  </a:lnTo>
                  <a:lnTo>
                    <a:pt x="40" y="128"/>
                  </a:lnTo>
                  <a:lnTo>
                    <a:pt x="43" y="124"/>
                  </a:lnTo>
                  <a:lnTo>
                    <a:pt x="48" y="124"/>
                  </a:lnTo>
                  <a:lnTo>
                    <a:pt x="50" y="135"/>
                  </a:lnTo>
                  <a:lnTo>
                    <a:pt x="58" y="132"/>
                  </a:lnTo>
                  <a:lnTo>
                    <a:pt x="58" y="120"/>
                  </a:lnTo>
                  <a:lnTo>
                    <a:pt x="73" y="111"/>
                  </a:lnTo>
                  <a:lnTo>
                    <a:pt x="75" y="98"/>
                  </a:lnTo>
                  <a:lnTo>
                    <a:pt x="88" y="94"/>
                  </a:lnTo>
                  <a:lnTo>
                    <a:pt x="98" y="87"/>
                  </a:lnTo>
                  <a:lnTo>
                    <a:pt x="100" y="81"/>
                  </a:lnTo>
                  <a:lnTo>
                    <a:pt x="108" y="75"/>
                  </a:lnTo>
                  <a:lnTo>
                    <a:pt x="121" y="75"/>
                  </a:lnTo>
                  <a:lnTo>
                    <a:pt x="136" y="77"/>
                  </a:lnTo>
                  <a:lnTo>
                    <a:pt x="146" y="77"/>
                  </a:lnTo>
                  <a:lnTo>
                    <a:pt x="153" y="70"/>
                  </a:lnTo>
                  <a:lnTo>
                    <a:pt x="171" y="70"/>
                  </a:lnTo>
                  <a:lnTo>
                    <a:pt x="176" y="72"/>
                  </a:lnTo>
                  <a:lnTo>
                    <a:pt x="176" y="85"/>
                  </a:lnTo>
                  <a:lnTo>
                    <a:pt x="183" y="107"/>
                  </a:lnTo>
                  <a:lnTo>
                    <a:pt x="183" y="120"/>
                  </a:lnTo>
                  <a:lnTo>
                    <a:pt x="191" y="120"/>
                  </a:lnTo>
                  <a:lnTo>
                    <a:pt x="193" y="113"/>
                  </a:lnTo>
                  <a:lnTo>
                    <a:pt x="209" y="105"/>
                  </a:lnTo>
                  <a:lnTo>
                    <a:pt x="226" y="98"/>
                  </a:lnTo>
                  <a:lnTo>
                    <a:pt x="234" y="92"/>
                  </a:lnTo>
                  <a:lnTo>
                    <a:pt x="244" y="96"/>
                  </a:lnTo>
                  <a:lnTo>
                    <a:pt x="251" y="100"/>
                  </a:lnTo>
                  <a:lnTo>
                    <a:pt x="261" y="102"/>
                  </a:lnTo>
                  <a:lnTo>
                    <a:pt x="264" y="94"/>
                  </a:lnTo>
                  <a:lnTo>
                    <a:pt x="266" y="81"/>
                  </a:lnTo>
                  <a:lnTo>
                    <a:pt x="266" y="70"/>
                  </a:lnTo>
                  <a:lnTo>
                    <a:pt x="274" y="60"/>
                  </a:lnTo>
                  <a:lnTo>
                    <a:pt x="276" y="47"/>
                  </a:lnTo>
                  <a:lnTo>
                    <a:pt x="281" y="38"/>
                  </a:lnTo>
                  <a:lnTo>
                    <a:pt x="289" y="36"/>
                  </a:lnTo>
                  <a:lnTo>
                    <a:pt x="292" y="25"/>
                  </a:lnTo>
                  <a:lnTo>
                    <a:pt x="294" y="10"/>
                  </a:lnTo>
                  <a:lnTo>
                    <a:pt x="297" y="6"/>
                  </a:lnTo>
                  <a:lnTo>
                    <a:pt x="304" y="2"/>
                  </a:lnTo>
                  <a:lnTo>
                    <a:pt x="309" y="0"/>
                  </a:lnTo>
                  <a:lnTo>
                    <a:pt x="309" y="8"/>
                  </a:lnTo>
                  <a:lnTo>
                    <a:pt x="314" y="8"/>
                  </a:lnTo>
                  <a:lnTo>
                    <a:pt x="327" y="4"/>
                  </a:lnTo>
                  <a:lnTo>
                    <a:pt x="334" y="4"/>
                  </a:lnTo>
                  <a:lnTo>
                    <a:pt x="342" y="6"/>
                  </a:lnTo>
                  <a:lnTo>
                    <a:pt x="349" y="6"/>
                  </a:lnTo>
                  <a:lnTo>
                    <a:pt x="347" y="13"/>
                  </a:lnTo>
                  <a:lnTo>
                    <a:pt x="344" y="17"/>
                  </a:lnTo>
                  <a:lnTo>
                    <a:pt x="342" y="19"/>
                  </a:lnTo>
                  <a:lnTo>
                    <a:pt x="347" y="23"/>
                  </a:lnTo>
                  <a:lnTo>
                    <a:pt x="347" y="30"/>
                  </a:lnTo>
                  <a:lnTo>
                    <a:pt x="342" y="32"/>
                  </a:lnTo>
                  <a:lnTo>
                    <a:pt x="342" y="36"/>
                  </a:lnTo>
                  <a:lnTo>
                    <a:pt x="344" y="40"/>
                  </a:lnTo>
                  <a:lnTo>
                    <a:pt x="349" y="43"/>
                  </a:lnTo>
                  <a:lnTo>
                    <a:pt x="349" y="47"/>
                  </a:lnTo>
                  <a:lnTo>
                    <a:pt x="352" y="49"/>
                  </a:lnTo>
                  <a:lnTo>
                    <a:pt x="354" y="53"/>
                  </a:lnTo>
                  <a:lnTo>
                    <a:pt x="352" y="57"/>
                  </a:lnTo>
                  <a:lnTo>
                    <a:pt x="347" y="60"/>
                  </a:lnTo>
                  <a:lnTo>
                    <a:pt x="344" y="64"/>
                  </a:lnTo>
                  <a:lnTo>
                    <a:pt x="352" y="64"/>
                  </a:lnTo>
                  <a:lnTo>
                    <a:pt x="354" y="64"/>
                  </a:lnTo>
                  <a:lnTo>
                    <a:pt x="357" y="66"/>
                  </a:lnTo>
                  <a:lnTo>
                    <a:pt x="357" y="72"/>
                  </a:lnTo>
                  <a:lnTo>
                    <a:pt x="359" y="75"/>
                  </a:lnTo>
                  <a:lnTo>
                    <a:pt x="357" y="79"/>
                  </a:lnTo>
                  <a:lnTo>
                    <a:pt x="354" y="83"/>
                  </a:lnTo>
                  <a:lnTo>
                    <a:pt x="357" y="85"/>
                  </a:lnTo>
                  <a:lnTo>
                    <a:pt x="364" y="85"/>
                  </a:lnTo>
                  <a:lnTo>
                    <a:pt x="364" y="87"/>
                  </a:lnTo>
                  <a:lnTo>
                    <a:pt x="359" y="92"/>
                  </a:lnTo>
                  <a:lnTo>
                    <a:pt x="364" y="94"/>
                  </a:lnTo>
                  <a:lnTo>
                    <a:pt x="370" y="96"/>
                  </a:lnTo>
                  <a:lnTo>
                    <a:pt x="364" y="98"/>
                  </a:lnTo>
                  <a:lnTo>
                    <a:pt x="364" y="102"/>
                  </a:lnTo>
                  <a:lnTo>
                    <a:pt x="367" y="107"/>
                  </a:lnTo>
                  <a:lnTo>
                    <a:pt x="364" y="109"/>
                  </a:lnTo>
                  <a:lnTo>
                    <a:pt x="364" y="113"/>
                  </a:lnTo>
                  <a:lnTo>
                    <a:pt x="370" y="113"/>
                  </a:lnTo>
                  <a:lnTo>
                    <a:pt x="370" y="120"/>
                  </a:lnTo>
                  <a:lnTo>
                    <a:pt x="372" y="124"/>
                  </a:lnTo>
                  <a:lnTo>
                    <a:pt x="372" y="130"/>
                  </a:lnTo>
                  <a:lnTo>
                    <a:pt x="372" y="135"/>
                  </a:lnTo>
                  <a:lnTo>
                    <a:pt x="370" y="143"/>
                  </a:lnTo>
                  <a:lnTo>
                    <a:pt x="375" y="147"/>
                  </a:lnTo>
                  <a:lnTo>
                    <a:pt x="372" y="152"/>
                  </a:lnTo>
                  <a:lnTo>
                    <a:pt x="377" y="152"/>
                  </a:lnTo>
                  <a:lnTo>
                    <a:pt x="380" y="156"/>
                  </a:lnTo>
                  <a:lnTo>
                    <a:pt x="382" y="158"/>
                  </a:lnTo>
                  <a:lnTo>
                    <a:pt x="385" y="164"/>
                  </a:lnTo>
                  <a:lnTo>
                    <a:pt x="392" y="167"/>
                  </a:lnTo>
                  <a:lnTo>
                    <a:pt x="395" y="171"/>
                  </a:lnTo>
                  <a:lnTo>
                    <a:pt x="395" y="175"/>
                  </a:lnTo>
                  <a:lnTo>
                    <a:pt x="387" y="177"/>
                  </a:lnTo>
                  <a:lnTo>
                    <a:pt x="380" y="179"/>
                  </a:lnTo>
                  <a:lnTo>
                    <a:pt x="372" y="179"/>
                  </a:lnTo>
                  <a:lnTo>
                    <a:pt x="364" y="177"/>
                  </a:lnTo>
                  <a:lnTo>
                    <a:pt x="354" y="179"/>
                  </a:lnTo>
                  <a:lnTo>
                    <a:pt x="349" y="182"/>
                  </a:lnTo>
                  <a:lnTo>
                    <a:pt x="342" y="179"/>
                  </a:lnTo>
                  <a:lnTo>
                    <a:pt x="337" y="182"/>
                  </a:lnTo>
                  <a:lnTo>
                    <a:pt x="337" y="190"/>
                  </a:lnTo>
                  <a:lnTo>
                    <a:pt x="332" y="197"/>
                  </a:lnTo>
                  <a:lnTo>
                    <a:pt x="324" y="205"/>
                  </a:lnTo>
                  <a:lnTo>
                    <a:pt x="322" y="220"/>
                  </a:lnTo>
                  <a:lnTo>
                    <a:pt x="319" y="220"/>
                  </a:lnTo>
                  <a:lnTo>
                    <a:pt x="322" y="224"/>
                  </a:lnTo>
                  <a:lnTo>
                    <a:pt x="319" y="235"/>
                  </a:lnTo>
                  <a:lnTo>
                    <a:pt x="319" y="244"/>
                  </a:lnTo>
                  <a:lnTo>
                    <a:pt x="314" y="244"/>
                  </a:lnTo>
                  <a:lnTo>
                    <a:pt x="314" y="248"/>
                  </a:lnTo>
                  <a:lnTo>
                    <a:pt x="317" y="250"/>
                  </a:lnTo>
                  <a:lnTo>
                    <a:pt x="317" y="254"/>
                  </a:lnTo>
                  <a:lnTo>
                    <a:pt x="319" y="261"/>
                  </a:lnTo>
                  <a:lnTo>
                    <a:pt x="322" y="265"/>
                  </a:lnTo>
                  <a:lnTo>
                    <a:pt x="324" y="269"/>
                  </a:lnTo>
                  <a:lnTo>
                    <a:pt x="324" y="276"/>
                  </a:lnTo>
                  <a:lnTo>
                    <a:pt x="329" y="280"/>
                  </a:lnTo>
                  <a:lnTo>
                    <a:pt x="332" y="286"/>
                  </a:lnTo>
                  <a:lnTo>
                    <a:pt x="327" y="289"/>
                  </a:lnTo>
                  <a:lnTo>
                    <a:pt x="319" y="282"/>
                  </a:lnTo>
                  <a:lnTo>
                    <a:pt x="314" y="276"/>
                  </a:lnTo>
                  <a:lnTo>
                    <a:pt x="304" y="272"/>
                  </a:lnTo>
                  <a:lnTo>
                    <a:pt x="299" y="267"/>
                  </a:lnTo>
                  <a:lnTo>
                    <a:pt x="299" y="263"/>
                  </a:lnTo>
                  <a:lnTo>
                    <a:pt x="294" y="263"/>
                  </a:lnTo>
                  <a:lnTo>
                    <a:pt x="294" y="293"/>
                  </a:lnTo>
                  <a:lnTo>
                    <a:pt x="297" y="301"/>
                  </a:lnTo>
                  <a:lnTo>
                    <a:pt x="292" y="306"/>
                  </a:lnTo>
                  <a:lnTo>
                    <a:pt x="299" y="306"/>
                  </a:lnTo>
                  <a:lnTo>
                    <a:pt x="304" y="308"/>
                  </a:lnTo>
                  <a:lnTo>
                    <a:pt x="307" y="316"/>
                  </a:lnTo>
                  <a:lnTo>
                    <a:pt x="307" y="323"/>
                  </a:lnTo>
                  <a:lnTo>
                    <a:pt x="304" y="325"/>
                  </a:lnTo>
                  <a:lnTo>
                    <a:pt x="297" y="321"/>
                  </a:lnTo>
                  <a:lnTo>
                    <a:pt x="289" y="321"/>
                  </a:lnTo>
                  <a:lnTo>
                    <a:pt x="284" y="319"/>
                  </a:lnTo>
                  <a:lnTo>
                    <a:pt x="279" y="325"/>
                  </a:lnTo>
                  <a:lnTo>
                    <a:pt x="281" y="329"/>
                  </a:lnTo>
                  <a:lnTo>
                    <a:pt x="287" y="331"/>
                  </a:lnTo>
                  <a:lnTo>
                    <a:pt x="287" y="334"/>
                  </a:lnTo>
                  <a:lnTo>
                    <a:pt x="279" y="336"/>
                  </a:lnTo>
                  <a:lnTo>
                    <a:pt x="271" y="340"/>
                  </a:lnTo>
                  <a:lnTo>
                    <a:pt x="269" y="344"/>
                  </a:lnTo>
                  <a:lnTo>
                    <a:pt x="279" y="344"/>
                  </a:lnTo>
                  <a:lnTo>
                    <a:pt x="276" y="349"/>
                  </a:lnTo>
                  <a:lnTo>
                    <a:pt x="276" y="355"/>
                  </a:lnTo>
                  <a:lnTo>
                    <a:pt x="276" y="359"/>
                  </a:lnTo>
                  <a:lnTo>
                    <a:pt x="281" y="364"/>
                  </a:lnTo>
                  <a:lnTo>
                    <a:pt x="284" y="364"/>
                  </a:lnTo>
                  <a:lnTo>
                    <a:pt x="287" y="368"/>
                  </a:lnTo>
                  <a:lnTo>
                    <a:pt x="287" y="374"/>
                  </a:lnTo>
                  <a:lnTo>
                    <a:pt x="297" y="374"/>
                  </a:lnTo>
                  <a:lnTo>
                    <a:pt x="302" y="381"/>
                  </a:lnTo>
                  <a:lnTo>
                    <a:pt x="299" y="383"/>
                  </a:lnTo>
                  <a:lnTo>
                    <a:pt x="299" y="387"/>
                  </a:lnTo>
                  <a:lnTo>
                    <a:pt x="307" y="387"/>
                  </a:lnTo>
                  <a:lnTo>
                    <a:pt x="312" y="391"/>
                  </a:lnTo>
                  <a:lnTo>
                    <a:pt x="304" y="391"/>
                  </a:lnTo>
                  <a:lnTo>
                    <a:pt x="302" y="396"/>
                  </a:lnTo>
                  <a:lnTo>
                    <a:pt x="314" y="398"/>
                  </a:lnTo>
                  <a:lnTo>
                    <a:pt x="314" y="400"/>
                  </a:lnTo>
                  <a:lnTo>
                    <a:pt x="312" y="404"/>
                  </a:lnTo>
                  <a:lnTo>
                    <a:pt x="312" y="408"/>
                  </a:lnTo>
                  <a:lnTo>
                    <a:pt x="317" y="413"/>
                  </a:lnTo>
                  <a:lnTo>
                    <a:pt x="317" y="419"/>
                  </a:lnTo>
                  <a:lnTo>
                    <a:pt x="322" y="432"/>
                  </a:lnTo>
                  <a:lnTo>
                    <a:pt x="329" y="449"/>
                  </a:lnTo>
                  <a:lnTo>
                    <a:pt x="337" y="458"/>
                  </a:lnTo>
                  <a:lnTo>
                    <a:pt x="344" y="464"/>
                  </a:lnTo>
                  <a:lnTo>
                    <a:pt x="352" y="466"/>
                  </a:lnTo>
                  <a:lnTo>
                    <a:pt x="357" y="466"/>
                  </a:lnTo>
                  <a:lnTo>
                    <a:pt x="364" y="462"/>
                  </a:lnTo>
                  <a:lnTo>
                    <a:pt x="370" y="466"/>
                  </a:lnTo>
                  <a:lnTo>
                    <a:pt x="372" y="462"/>
                  </a:lnTo>
                  <a:lnTo>
                    <a:pt x="367" y="456"/>
                  </a:lnTo>
                  <a:lnTo>
                    <a:pt x="362" y="453"/>
                  </a:lnTo>
                  <a:lnTo>
                    <a:pt x="359" y="447"/>
                  </a:lnTo>
                  <a:lnTo>
                    <a:pt x="364" y="443"/>
                  </a:lnTo>
                  <a:lnTo>
                    <a:pt x="372" y="443"/>
                  </a:lnTo>
                  <a:lnTo>
                    <a:pt x="382" y="434"/>
                  </a:lnTo>
                  <a:lnTo>
                    <a:pt x="387" y="436"/>
                  </a:lnTo>
                  <a:lnTo>
                    <a:pt x="387" y="441"/>
                  </a:lnTo>
                  <a:lnTo>
                    <a:pt x="395" y="445"/>
                  </a:lnTo>
                  <a:lnTo>
                    <a:pt x="395" y="451"/>
                  </a:lnTo>
                  <a:lnTo>
                    <a:pt x="397" y="456"/>
                  </a:lnTo>
                  <a:lnTo>
                    <a:pt x="397" y="468"/>
                  </a:lnTo>
                  <a:lnTo>
                    <a:pt x="387" y="475"/>
                  </a:lnTo>
                  <a:lnTo>
                    <a:pt x="382" y="481"/>
                  </a:lnTo>
                  <a:lnTo>
                    <a:pt x="377" y="486"/>
                  </a:lnTo>
                  <a:lnTo>
                    <a:pt x="375" y="496"/>
                  </a:lnTo>
                  <a:lnTo>
                    <a:pt x="367" y="498"/>
                  </a:lnTo>
                  <a:lnTo>
                    <a:pt x="352" y="505"/>
                  </a:lnTo>
                  <a:lnTo>
                    <a:pt x="342" y="513"/>
                  </a:lnTo>
                  <a:lnTo>
                    <a:pt x="342" y="518"/>
                  </a:lnTo>
                  <a:lnTo>
                    <a:pt x="342" y="526"/>
                  </a:lnTo>
                  <a:lnTo>
                    <a:pt x="349" y="535"/>
                  </a:lnTo>
                  <a:lnTo>
                    <a:pt x="349" y="548"/>
                  </a:lnTo>
                  <a:lnTo>
                    <a:pt x="354" y="554"/>
                  </a:lnTo>
                  <a:lnTo>
                    <a:pt x="362" y="560"/>
                  </a:lnTo>
                  <a:lnTo>
                    <a:pt x="362" y="569"/>
                  </a:lnTo>
                  <a:lnTo>
                    <a:pt x="354" y="586"/>
                  </a:lnTo>
                  <a:lnTo>
                    <a:pt x="349" y="599"/>
                  </a:lnTo>
                  <a:lnTo>
                    <a:pt x="344" y="601"/>
                  </a:lnTo>
                  <a:lnTo>
                    <a:pt x="329" y="603"/>
                  </a:lnTo>
                  <a:lnTo>
                    <a:pt x="327" y="608"/>
                  </a:lnTo>
                  <a:lnTo>
                    <a:pt x="327" y="616"/>
                  </a:lnTo>
                  <a:lnTo>
                    <a:pt x="324" y="625"/>
                  </a:lnTo>
                  <a:lnTo>
                    <a:pt x="327" y="633"/>
                  </a:lnTo>
                  <a:lnTo>
                    <a:pt x="332" y="637"/>
                  </a:lnTo>
                  <a:lnTo>
                    <a:pt x="337" y="637"/>
                  </a:lnTo>
                  <a:lnTo>
                    <a:pt x="347" y="633"/>
                  </a:lnTo>
                  <a:lnTo>
                    <a:pt x="357" y="625"/>
                  </a:lnTo>
                  <a:lnTo>
                    <a:pt x="362" y="625"/>
                  </a:lnTo>
                  <a:lnTo>
                    <a:pt x="364" y="667"/>
                  </a:lnTo>
                  <a:lnTo>
                    <a:pt x="354" y="670"/>
                  </a:lnTo>
                  <a:lnTo>
                    <a:pt x="349" y="678"/>
                  </a:lnTo>
                  <a:lnTo>
                    <a:pt x="342" y="682"/>
                  </a:lnTo>
                  <a:lnTo>
                    <a:pt x="337" y="689"/>
                  </a:lnTo>
                  <a:lnTo>
                    <a:pt x="334" y="702"/>
                  </a:lnTo>
                  <a:lnTo>
                    <a:pt x="329" y="706"/>
                  </a:lnTo>
                  <a:lnTo>
                    <a:pt x="322" y="710"/>
                  </a:lnTo>
                  <a:lnTo>
                    <a:pt x="314" y="712"/>
                  </a:lnTo>
                  <a:lnTo>
                    <a:pt x="309" y="717"/>
                  </a:lnTo>
                  <a:lnTo>
                    <a:pt x="299" y="710"/>
                  </a:lnTo>
                  <a:lnTo>
                    <a:pt x="297" y="702"/>
                  </a:lnTo>
                  <a:lnTo>
                    <a:pt x="294" y="693"/>
                  </a:lnTo>
                  <a:lnTo>
                    <a:pt x="287" y="685"/>
                  </a:lnTo>
                  <a:lnTo>
                    <a:pt x="279" y="674"/>
                  </a:lnTo>
                  <a:lnTo>
                    <a:pt x="276" y="665"/>
                  </a:lnTo>
                  <a:lnTo>
                    <a:pt x="276" y="661"/>
                  </a:lnTo>
                  <a:lnTo>
                    <a:pt x="274" y="652"/>
                  </a:lnTo>
                  <a:lnTo>
                    <a:pt x="271" y="646"/>
                  </a:lnTo>
                  <a:lnTo>
                    <a:pt x="266" y="637"/>
                  </a:lnTo>
                  <a:lnTo>
                    <a:pt x="274" y="635"/>
                  </a:lnTo>
                  <a:lnTo>
                    <a:pt x="274" y="631"/>
                  </a:lnTo>
                  <a:lnTo>
                    <a:pt x="266" y="629"/>
                  </a:lnTo>
                  <a:lnTo>
                    <a:pt x="266" y="618"/>
                  </a:lnTo>
                  <a:lnTo>
                    <a:pt x="261" y="610"/>
                  </a:lnTo>
                  <a:lnTo>
                    <a:pt x="246" y="605"/>
                  </a:lnTo>
                  <a:lnTo>
                    <a:pt x="241" y="603"/>
                  </a:lnTo>
                  <a:lnTo>
                    <a:pt x="239" y="597"/>
                  </a:lnTo>
                  <a:lnTo>
                    <a:pt x="244" y="593"/>
                  </a:lnTo>
                  <a:lnTo>
                    <a:pt x="249" y="590"/>
                  </a:lnTo>
                  <a:lnTo>
                    <a:pt x="254" y="588"/>
                  </a:lnTo>
                  <a:lnTo>
                    <a:pt x="254" y="580"/>
                  </a:lnTo>
                  <a:lnTo>
                    <a:pt x="249" y="575"/>
                  </a:lnTo>
                  <a:lnTo>
                    <a:pt x="249" y="569"/>
                  </a:lnTo>
                  <a:lnTo>
                    <a:pt x="256" y="563"/>
                  </a:lnTo>
                  <a:lnTo>
                    <a:pt x="261" y="556"/>
                  </a:lnTo>
                  <a:lnTo>
                    <a:pt x="256" y="548"/>
                  </a:lnTo>
                  <a:lnTo>
                    <a:pt x="256" y="539"/>
                  </a:lnTo>
                  <a:lnTo>
                    <a:pt x="256" y="520"/>
                  </a:lnTo>
                  <a:lnTo>
                    <a:pt x="259" y="513"/>
                  </a:lnTo>
                  <a:lnTo>
                    <a:pt x="256" y="507"/>
                  </a:lnTo>
                  <a:lnTo>
                    <a:pt x="256" y="501"/>
                  </a:lnTo>
                  <a:lnTo>
                    <a:pt x="254" y="494"/>
                  </a:lnTo>
                  <a:lnTo>
                    <a:pt x="251" y="488"/>
                  </a:lnTo>
                  <a:lnTo>
                    <a:pt x="244" y="483"/>
                  </a:lnTo>
                  <a:lnTo>
                    <a:pt x="241" y="479"/>
                  </a:lnTo>
                  <a:lnTo>
                    <a:pt x="239" y="466"/>
                  </a:lnTo>
                  <a:lnTo>
                    <a:pt x="236" y="460"/>
                  </a:lnTo>
                  <a:lnTo>
                    <a:pt x="236" y="449"/>
                  </a:lnTo>
                  <a:lnTo>
                    <a:pt x="234" y="447"/>
                  </a:lnTo>
                  <a:lnTo>
                    <a:pt x="234" y="438"/>
                  </a:lnTo>
                  <a:lnTo>
                    <a:pt x="231" y="428"/>
                  </a:lnTo>
                  <a:lnTo>
                    <a:pt x="231" y="419"/>
                  </a:lnTo>
                  <a:lnTo>
                    <a:pt x="229" y="411"/>
                  </a:lnTo>
                  <a:lnTo>
                    <a:pt x="226" y="406"/>
                  </a:lnTo>
                  <a:lnTo>
                    <a:pt x="226" y="393"/>
                  </a:lnTo>
                  <a:lnTo>
                    <a:pt x="224" y="383"/>
                  </a:lnTo>
                  <a:lnTo>
                    <a:pt x="214" y="372"/>
                  </a:lnTo>
                  <a:lnTo>
                    <a:pt x="211" y="361"/>
                  </a:lnTo>
                  <a:lnTo>
                    <a:pt x="214" y="349"/>
                  </a:lnTo>
                  <a:lnTo>
                    <a:pt x="216" y="342"/>
                  </a:lnTo>
                  <a:lnTo>
                    <a:pt x="214" y="336"/>
                  </a:lnTo>
                  <a:lnTo>
                    <a:pt x="214" y="331"/>
                  </a:lnTo>
                  <a:lnTo>
                    <a:pt x="216" y="327"/>
                  </a:lnTo>
                  <a:lnTo>
                    <a:pt x="221" y="325"/>
                  </a:lnTo>
                  <a:lnTo>
                    <a:pt x="221" y="319"/>
                  </a:lnTo>
                  <a:lnTo>
                    <a:pt x="221" y="310"/>
                  </a:lnTo>
                  <a:lnTo>
                    <a:pt x="211" y="312"/>
                  </a:lnTo>
                  <a:lnTo>
                    <a:pt x="211" y="306"/>
                  </a:lnTo>
                  <a:lnTo>
                    <a:pt x="209" y="301"/>
                  </a:lnTo>
                  <a:lnTo>
                    <a:pt x="209" y="293"/>
                  </a:lnTo>
                  <a:lnTo>
                    <a:pt x="204" y="289"/>
                  </a:lnTo>
                  <a:lnTo>
                    <a:pt x="196" y="289"/>
                  </a:lnTo>
                  <a:lnTo>
                    <a:pt x="193" y="289"/>
                  </a:lnTo>
                  <a:lnTo>
                    <a:pt x="188" y="284"/>
                  </a:lnTo>
                  <a:lnTo>
                    <a:pt x="183" y="282"/>
                  </a:lnTo>
                  <a:lnTo>
                    <a:pt x="183" y="274"/>
                  </a:lnTo>
                  <a:lnTo>
                    <a:pt x="178" y="272"/>
                  </a:lnTo>
                  <a:lnTo>
                    <a:pt x="171" y="265"/>
                  </a:lnTo>
                  <a:lnTo>
                    <a:pt x="166" y="263"/>
                  </a:lnTo>
                  <a:lnTo>
                    <a:pt x="156" y="254"/>
                  </a:lnTo>
                  <a:lnTo>
                    <a:pt x="153" y="248"/>
                  </a:lnTo>
                  <a:lnTo>
                    <a:pt x="153" y="235"/>
                  </a:lnTo>
                  <a:lnTo>
                    <a:pt x="158" y="227"/>
                  </a:lnTo>
                  <a:lnTo>
                    <a:pt x="163" y="224"/>
                  </a:lnTo>
                  <a:lnTo>
                    <a:pt x="166" y="220"/>
                  </a:lnTo>
                  <a:lnTo>
                    <a:pt x="166" y="216"/>
                  </a:lnTo>
                  <a:lnTo>
                    <a:pt x="158" y="220"/>
                  </a:lnTo>
                  <a:lnTo>
                    <a:pt x="156" y="224"/>
                  </a:lnTo>
                  <a:lnTo>
                    <a:pt x="148" y="224"/>
                  </a:lnTo>
                  <a:lnTo>
                    <a:pt x="141" y="227"/>
                  </a:lnTo>
                  <a:lnTo>
                    <a:pt x="136" y="233"/>
                  </a:lnTo>
                  <a:lnTo>
                    <a:pt x="136" y="235"/>
                  </a:lnTo>
                  <a:lnTo>
                    <a:pt x="136" y="246"/>
                  </a:lnTo>
                  <a:lnTo>
                    <a:pt x="131" y="250"/>
                  </a:lnTo>
                  <a:lnTo>
                    <a:pt x="128" y="254"/>
                  </a:lnTo>
                  <a:lnTo>
                    <a:pt x="128" y="263"/>
                  </a:lnTo>
                  <a:lnTo>
                    <a:pt x="131" y="267"/>
                  </a:lnTo>
                  <a:lnTo>
                    <a:pt x="136" y="267"/>
                  </a:lnTo>
                  <a:lnTo>
                    <a:pt x="138" y="272"/>
                  </a:lnTo>
                  <a:lnTo>
                    <a:pt x="141" y="276"/>
                  </a:lnTo>
                  <a:lnTo>
                    <a:pt x="148" y="280"/>
                  </a:lnTo>
                  <a:lnTo>
                    <a:pt x="153" y="284"/>
                  </a:lnTo>
                  <a:lnTo>
                    <a:pt x="156" y="289"/>
                  </a:lnTo>
                  <a:lnTo>
                    <a:pt x="158" y="293"/>
                  </a:lnTo>
                  <a:lnTo>
                    <a:pt x="168" y="293"/>
                  </a:lnTo>
                  <a:lnTo>
                    <a:pt x="173" y="293"/>
                  </a:lnTo>
                  <a:lnTo>
                    <a:pt x="176" y="295"/>
                  </a:lnTo>
                  <a:lnTo>
                    <a:pt x="176" y="306"/>
                  </a:lnTo>
                  <a:lnTo>
                    <a:pt x="168" y="304"/>
                  </a:lnTo>
                  <a:lnTo>
                    <a:pt x="163" y="304"/>
                  </a:lnTo>
                  <a:lnTo>
                    <a:pt x="161" y="310"/>
                  </a:lnTo>
                  <a:lnTo>
                    <a:pt x="158" y="314"/>
                  </a:lnTo>
                  <a:lnTo>
                    <a:pt x="143" y="306"/>
                  </a:lnTo>
                  <a:lnTo>
                    <a:pt x="146" y="297"/>
                  </a:lnTo>
                  <a:lnTo>
                    <a:pt x="141" y="293"/>
                  </a:lnTo>
                  <a:lnTo>
                    <a:pt x="133" y="297"/>
                  </a:lnTo>
                  <a:lnTo>
                    <a:pt x="131" y="293"/>
                  </a:lnTo>
                  <a:lnTo>
                    <a:pt x="133" y="289"/>
                  </a:lnTo>
                  <a:lnTo>
                    <a:pt x="128" y="282"/>
                  </a:lnTo>
                  <a:lnTo>
                    <a:pt x="118" y="272"/>
                  </a:lnTo>
                  <a:lnTo>
                    <a:pt x="108" y="265"/>
                  </a:lnTo>
                  <a:lnTo>
                    <a:pt x="90" y="263"/>
                  </a:lnTo>
                  <a:lnTo>
                    <a:pt x="85" y="261"/>
                  </a:lnTo>
                  <a:lnTo>
                    <a:pt x="85" y="248"/>
                  </a:lnTo>
                  <a:lnTo>
                    <a:pt x="73" y="246"/>
                  </a:lnTo>
                  <a:lnTo>
                    <a:pt x="70" y="242"/>
                  </a:lnTo>
                  <a:lnTo>
                    <a:pt x="70" y="233"/>
                  </a:lnTo>
                  <a:lnTo>
                    <a:pt x="68" y="227"/>
                  </a:lnTo>
                  <a:lnTo>
                    <a:pt x="60" y="222"/>
                  </a:lnTo>
                  <a:lnTo>
                    <a:pt x="53" y="227"/>
                  </a:lnTo>
                  <a:lnTo>
                    <a:pt x="45" y="227"/>
                  </a:lnTo>
                  <a:lnTo>
                    <a:pt x="45" y="220"/>
                  </a:lnTo>
                  <a:lnTo>
                    <a:pt x="45" y="216"/>
                  </a:lnTo>
                  <a:lnTo>
                    <a:pt x="35" y="209"/>
                  </a:lnTo>
                  <a:lnTo>
                    <a:pt x="27" y="207"/>
                  </a:lnTo>
                  <a:lnTo>
                    <a:pt x="30" y="201"/>
                  </a:lnTo>
                  <a:lnTo>
                    <a:pt x="25" y="192"/>
                  </a:lnTo>
                  <a:lnTo>
                    <a:pt x="15" y="192"/>
                  </a:lnTo>
                  <a:lnTo>
                    <a:pt x="10" y="184"/>
                  </a:lnTo>
                  <a:lnTo>
                    <a:pt x="2" y="177"/>
                  </a:lnTo>
                  <a:lnTo>
                    <a:pt x="0" y="169"/>
                  </a:lnTo>
                  <a:lnTo>
                    <a:pt x="10" y="162"/>
                  </a:lnTo>
                  <a:lnTo>
                    <a:pt x="15" y="150"/>
                  </a:lnTo>
                  <a:lnTo>
                    <a:pt x="20" y="145"/>
                  </a:lnTo>
                  <a:lnTo>
                    <a:pt x="33" y="143"/>
                  </a:lnTo>
                  <a:lnTo>
                    <a:pt x="27" y="135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7" name="Freeform 117"/>
            <p:cNvSpPr>
              <a:spLocks noChangeAspect="1"/>
            </p:cNvSpPr>
            <p:nvPr/>
          </p:nvSpPr>
          <p:spPr bwMode="auto">
            <a:xfrm rot="-547267">
              <a:off x="4136" y="1260"/>
              <a:ext cx="203" cy="414"/>
            </a:xfrm>
            <a:custGeom>
              <a:avLst/>
              <a:gdLst>
                <a:gd name="T0" fmla="*/ 311 w 158"/>
                <a:gd name="T1" fmla="*/ 649 h 335"/>
                <a:gd name="T2" fmla="*/ 604 w 158"/>
                <a:gd name="T3" fmla="*/ 425 h 335"/>
                <a:gd name="T4" fmla="*/ 947 w 158"/>
                <a:gd name="T5" fmla="*/ 344 h 335"/>
                <a:gd name="T6" fmla="*/ 1201 w 158"/>
                <a:gd name="T7" fmla="*/ 575 h 335"/>
                <a:gd name="T8" fmla="*/ 1564 w 158"/>
                <a:gd name="T9" fmla="*/ 486 h 335"/>
                <a:gd name="T10" fmla="*/ 1726 w 158"/>
                <a:gd name="T11" fmla="*/ 225 h 335"/>
                <a:gd name="T12" fmla="*/ 1902 w 158"/>
                <a:gd name="T13" fmla="*/ 1 h 335"/>
                <a:gd name="T14" fmla="*/ 2146 w 158"/>
                <a:gd name="T15" fmla="*/ 32 h 335"/>
                <a:gd name="T16" fmla="*/ 2166 w 158"/>
                <a:gd name="T17" fmla="*/ 142 h 335"/>
                <a:gd name="T18" fmla="*/ 2210 w 158"/>
                <a:gd name="T19" fmla="*/ 231 h 335"/>
                <a:gd name="T20" fmla="*/ 2216 w 158"/>
                <a:gd name="T21" fmla="*/ 310 h 335"/>
                <a:gd name="T22" fmla="*/ 2237 w 158"/>
                <a:gd name="T23" fmla="*/ 408 h 335"/>
                <a:gd name="T24" fmla="*/ 2277 w 158"/>
                <a:gd name="T25" fmla="*/ 473 h 335"/>
                <a:gd name="T26" fmla="*/ 2318 w 158"/>
                <a:gd name="T27" fmla="*/ 575 h 335"/>
                <a:gd name="T28" fmla="*/ 2323 w 158"/>
                <a:gd name="T29" fmla="*/ 734 h 335"/>
                <a:gd name="T30" fmla="*/ 2480 w 158"/>
                <a:gd name="T31" fmla="*/ 822 h 335"/>
                <a:gd name="T32" fmla="*/ 2216 w 158"/>
                <a:gd name="T33" fmla="*/ 863 h 335"/>
                <a:gd name="T34" fmla="*/ 2033 w 158"/>
                <a:gd name="T35" fmla="*/ 991 h 335"/>
                <a:gd name="T36" fmla="*/ 1975 w 158"/>
                <a:gd name="T37" fmla="*/ 1174 h 335"/>
                <a:gd name="T38" fmla="*/ 2033 w 158"/>
                <a:gd name="T39" fmla="*/ 1298 h 335"/>
                <a:gd name="T40" fmla="*/ 1975 w 158"/>
                <a:gd name="T41" fmla="*/ 1319 h 335"/>
                <a:gd name="T42" fmla="*/ 1864 w 158"/>
                <a:gd name="T43" fmla="*/ 1451 h 335"/>
                <a:gd name="T44" fmla="*/ 1902 w 158"/>
                <a:gd name="T45" fmla="*/ 1563 h 335"/>
                <a:gd name="T46" fmla="*/ 1799 w 158"/>
                <a:gd name="T47" fmla="*/ 1592 h 335"/>
                <a:gd name="T48" fmla="*/ 1726 w 158"/>
                <a:gd name="T49" fmla="*/ 1663 h 335"/>
                <a:gd name="T50" fmla="*/ 1799 w 158"/>
                <a:gd name="T51" fmla="*/ 1798 h 335"/>
                <a:gd name="T52" fmla="*/ 1945 w 158"/>
                <a:gd name="T53" fmla="*/ 1872 h 335"/>
                <a:gd name="T54" fmla="*/ 1945 w 158"/>
                <a:gd name="T55" fmla="*/ 1964 h 335"/>
                <a:gd name="T56" fmla="*/ 2152 w 158"/>
                <a:gd name="T57" fmla="*/ 2223 h 335"/>
                <a:gd name="T58" fmla="*/ 2311 w 158"/>
                <a:gd name="T59" fmla="*/ 2187 h 335"/>
                <a:gd name="T60" fmla="*/ 2421 w 158"/>
                <a:gd name="T61" fmla="*/ 2090 h 335"/>
                <a:gd name="T62" fmla="*/ 2421 w 158"/>
                <a:gd name="T63" fmla="*/ 2281 h 335"/>
                <a:gd name="T64" fmla="*/ 2146 w 158"/>
                <a:gd name="T65" fmla="*/ 2467 h 335"/>
                <a:gd name="T66" fmla="*/ 2273 w 158"/>
                <a:gd name="T67" fmla="*/ 2688 h 335"/>
                <a:gd name="T68" fmla="*/ 2051 w 158"/>
                <a:gd name="T69" fmla="*/ 2914 h 335"/>
                <a:gd name="T70" fmla="*/ 2166 w 158"/>
                <a:gd name="T71" fmla="*/ 3043 h 335"/>
                <a:gd name="T72" fmla="*/ 2146 w 158"/>
                <a:gd name="T73" fmla="*/ 3275 h 335"/>
                <a:gd name="T74" fmla="*/ 1931 w 158"/>
                <a:gd name="T75" fmla="*/ 3443 h 335"/>
                <a:gd name="T76" fmla="*/ 1726 w 158"/>
                <a:gd name="T77" fmla="*/ 3192 h 335"/>
                <a:gd name="T78" fmla="*/ 1720 w 158"/>
                <a:gd name="T79" fmla="*/ 3027 h 335"/>
                <a:gd name="T80" fmla="*/ 1502 w 158"/>
                <a:gd name="T81" fmla="*/ 2858 h 335"/>
                <a:gd name="T82" fmla="*/ 1558 w 158"/>
                <a:gd name="T83" fmla="*/ 2739 h 335"/>
                <a:gd name="T84" fmla="*/ 1621 w 158"/>
                <a:gd name="T85" fmla="*/ 2467 h 335"/>
                <a:gd name="T86" fmla="*/ 1503 w 158"/>
                <a:gd name="T87" fmla="*/ 2300 h 335"/>
                <a:gd name="T88" fmla="*/ 1451 w 158"/>
                <a:gd name="T89" fmla="*/ 2054 h 335"/>
                <a:gd name="T90" fmla="*/ 1339 w 158"/>
                <a:gd name="T91" fmla="*/ 1793 h 335"/>
                <a:gd name="T92" fmla="*/ 1343 w 158"/>
                <a:gd name="T93" fmla="*/ 1572 h 335"/>
                <a:gd name="T94" fmla="*/ 1304 w 158"/>
                <a:gd name="T95" fmla="*/ 1451 h 335"/>
                <a:gd name="T96" fmla="*/ 1152 w 158"/>
                <a:gd name="T97" fmla="*/ 1346 h 335"/>
                <a:gd name="T98" fmla="*/ 947 w 158"/>
                <a:gd name="T99" fmla="*/ 1194 h 335"/>
                <a:gd name="T100" fmla="*/ 996 w 158"/>
                <a:gd name="T101" fmla="*/ 1058 h 335"/>
                <a:gd name="T102" fmla="*/ 848 w 158"/>
                <a:gd name="T103" fmla="*/ 1177 h 335"/>
                <a:gd name="T104" fmla="*/ 870 w 158"/>
                <a:gd name="T105" fmla="*/ 1307 h 335"/>
                <a:gd name="T106" fmla="*/ 1045 w 158"/>
                <a:gd name="T107" fmla="*/ 1404 h 335"/>
                <a:gd name="T108" fmla="*/ 997 w 158"/>
                <a:gd name="T109" fmla="*/ 1482 h 335"/>
                <a:gd name="T110" fmla="*/ 813 w 158"/>
                <a:gd name="T111" fmla="*/ 1404 h 335"/>
                <a:gd name="T112" fmla="*/ 543 w 158"/>
                <a:gd name="T113" fmla="*/ 1256 h 335"/>
                <a:gd name="T114" fmla="*/ 382 w 158"/>
                <a:gd name="T115" fmla="*/ 1067 h 335"/>
                <a:gd name="T116" fmla="*/ 173 w 158"/>
                <a:gd name="T117" fmla="*/ 992 h 335"/>
                <a:gd name="T118" fmla="*/ 0 w 158"/>
                <a:gd name="T119" fmla="*/ 817 h 33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8"/>
                <a:gd name="T181" fmla="*/ 0 h 335"/>
                <a:gd name="T182" fmla="*/ 158 w 158"/>
                <a:gd name="T183" fmla="*/ 335 h 33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8" h="335">
                  <a:moveTo>
                    <a:pt x="11" y="63"/>
                  </a:moveTo>
                  <a:lnTo>
                    <a:pt x="13" y="60"/>
                  </a:lnTo>
                  <a:lnTo>
                    <a:pt x="16" y="60"/>
                  </a:lnTo>
                  <a:lnTo>
                    <a:pt x="17" y="58"/>
                  </a:lnTo>
                  <a:lnTo>
                    <a:pt x="19" y="58"/>
                  </a:lnTo>
                  <a:lnTo>
                    <a:pt x="20" y="63"/>
                  </a:lnTo>
                  <a:lnTo>
                    <a:pt x="23" y="62"/>
                  </a:lnTo>
                  <a:lnTo>
                    <a:pt x="23" y="56"/>
                  </a:lnTo>
                  <a:lnTo>
                    <a:pt x="29" y="52"/>
                  </a:lnTo>
                  <a:lnTo>
                    <a:pt x="30" y="46"/>
                  </a:lnTo>
                  <a:lnTo>
                    <a:pt x="35" y="44"/>
                  </a:lnTo>
                  <a:lnTo>
                    <a:pt x="39" y="41"/>
                  </a:lnTo>
                  <a:lnTo>
                    <a:pt x="40" y="38"/>
                  </a:lnTo>
                  <a:lnTo>
                    <a:pt x="43" y="35"/>
                  </a:lnTo>
                  <a:lnTo>
                    <a:pt x="48" y="35"/>
                  </a:lnTo>
                  <a:lnTo>
                    <a:pt x="54" y="36"/>
                  </a:lnTo>
                  <a:lnTo>
                    <a:pt x="58" y="36"/>
                  </a:lnTo>
                  <a:lnTo>
                    <a:pt x="61" y="33"/>
                  </a:lnTo>
                  <a:lnTo>
                    <a:pt x="68" y="33"/>
                  </a:lnTo>
                  <a:lnTo>
                    <a:pt x="70" y="34"/>
                  </a:lnTo>
                  <a:lnTo>
                    <a:pt x="70" y="40"/>
                  </a:lnTo>
                  <a:lnTo>
                    <a:pt x="73" y="50"/>
                  </a:lnTo>
                  <a:lnTo>
                    <a:pt x="73" y="56"/>
                  </a:lnTo>
                  <a:lnTo>
                    <a:pt x="76" y="56"/>
                  </a:lnTo>
                  <a:lnTo>
                    <a:pt x="77" y="53"/>
                  </a:lnTo>
                  <a:lnTo>
                    <a:pt x="83" y="49"/>
                  </a:lnTo>
                  <a:lnTo>
                    <a:pt x="90" y="46"/>
                  </a:lnTo>
                  <a:lnTo>
                    <a:pt x="93" y="43"/>
                  </a:lnTo>
                  <a:lnTo>
                    <a:pt x="97" y="45"/>
                  </a:lnTo>
                  <a:lnTo>
                    <a:pt x="100" y="47"/>
                  </a:lnTo>
                  <a:lnTo>
                    <a:pt x="104" y="48"/>
                  </a:lnTo>
                  <a:lnTo>
                    <a:pt x="105" y="44"/>
                  </a:lnTo>
                  <a:lnTo>
                    <a:pt x="106" y="38"/>
                  </a:lnTo>
                  <a:lnTo>
                    <a:pt x="106" y="33"/>
                  </a:lnTo>
                  <a:lnTo>
                    <a:pt x="109" y="28"/>
                  </a:lnTo>
                  <a:lnTo>
                    <a:pt x="110" y="22"/>
                  </a:lnTo>
                  <a:lnTo>
                    <a:pt x="112" y="18"/>
                  </a:lnTo>
                  <a:lnTo>
                    <a:pt x="115" y="17"/>
                  </a:lnTo>
                  <a:lnTo>
                    <a:pt x="116" y="12"/>
                  </a:lnTo>
                  <a:lnTo>
                    <a:pt x="117" y="5"/>
                  </a:lnTo>
                  <a:lnTo>
                    <a:pt x="118" y="3"/>
                  </a:lnTo>
                  <a:lnTo>
                    <a:pt x="121" y="1"/>
                  </a:lnTo>
                  <a:lnTo>
                    <a:pt x="123" y="0"/>
                  </a:lnTo>
                  <a:lnTo>
                    <a:pt x="123" y="4"/>
                  </a:lnTo>
                  <a:lnTo>
                    <a:pt x="125" y="4"/>
                  </a:lnTo>
                  <a:lnTo>
                    <a:pt x="130" y="2"/>
                  </a:lnTo>
                  <a:lnTo>
                    <a:pt x="133" y="2"/>
                  </a:lnTo>
                  <a:lnTo>
                    <a:pt x="136" y="3"/>
                  </a:lnTo>
                  <a:lnTo>
                    <a:pt x="139" y="3"/>
                  </a:lnTo>
                  <a:lnTo>
                    <a:pt x="138" y="6"/>
                  </a:lnTo>
                  <a:lnTo>
                    <a:pt x="137" y="8"/>
                  </a:lnTo>
                  <a:lnTo>
                    <a:pt x="136" y="9"/>
                  </a:lnTo>
                  <a:lnTo>
                    <a:pt x="138" y="11"/>
                  </a:lnTo>
                  <a:lnTo>
                    <a:pt x="138" y="14"/>
                  </a:lnTo>
                  <a:lnTo>
                    <a:pt x="136" y="15"/>
                  </a:lnTo>
                  <a:lnTo>
                    <a:pt x="136" y="17"/>
                  </a:lnTo>
                  <a:lnTo>
                    <a:pt x="137" y="19"/>
                  </a:lnTo>
                  <a:lnTo>
                    <a:pt x="139" y="20"/>
                  </a:lnTo>
                  <a:lnTo>
                    <a:pt x="139" y="22"/>
                  </a:lnTo>
                  <a:lnTo>
                    <a:pt x="140" y="23"/>
                  </a:lnTo>
                  <a:lnTo>
                    <a:pt x="141" y="25"/>
                  </a:lnTo>
                  <a:lnTo>
                    <a:pt x="140" y="27"/>
                  </a:lnTo>
                  <a:lnTo>
                    <a:pt x="138" y="28"/>
                  </a:lnTo>
                  <a:lnTo>
                    <a:pt x="137" y="30"/>
                  </a:lnTo>
                  <a:lnTo>
                    <a:pt x="140" y="30"/>
                  </a:lnTo>
                  <a:lnTo>
                    <a:pt x="141" y="30"/>
                  </a:lnTo>
                  <a:lnTo>
                    <a:pt x="142" y="31"/>
                  </a:lnTo>
                  <a:lnTo>
                    <a:pt x="142" y="34"/>
                  </a:lnTo>
                  <a:lnTo>
                    <a:pt x="143" y="35"/>
                  </a:lnTo>
                  <a:lnTo>
                    <a:pt x="142" y="37"/>
                  </a:lnTo>
                  <a:lnTo>
                    <a:pt x="141" y="39"/>
                  </a:lnTo>
                  <a:lnTo>
                    <a:pt x="142" y="40"/>
                  </a:lnTo>
                  <a:lnTo>
                    <a:pt x="145" y="40"/>
                  </a:lnTo>
                  <a:lnTo>
                    <a:pt x="145" y="41"/>
                  </a:lnTo>
                  <a:lnTo>
                    <a:pt x="143" y="43"/>
                  </a:lnTo>
                  <a:lnTo>
                    <a:pt x="145" y="44"/>
                  </a:lnTo>
                  <a:lnTo>
                    <a:pt x="147" y="45"/>
                  </a:lnTo>
                  <a:lnTo>
                    <a:pt x="145" y="46"/>
                  </a:lnTo>
                  <a:lnTo>
                    <a:pt x="145" y="48"/>
                  </a:lnTo>
                  <a:lnTo>
                    <a:pt x="146" y="50"/>
                  </a:lnTo>
                  <a:lnTo>
                    <a:pt x="145" y="51"/>
                  </a:lnTo>
                  <a:lnTo>
                    <a:pt x="145" y="53"/>
                  </a:lnTo>
                  <a:lnTo>
                    <a:pt x="147" y="53"/>
                  </a:lnTo>
                  <a:lnTo>
                    <a:pt x="147" y="56"/>
                  </a:lnTo>
                  <a:lnTo>
                    <a:pt x="148" y="58"/>
                  </a:lnTo>
                  <a:lnTo>
                    <a:pt x="148" y="61"/>
                  </a:lnTo>
                  <a:lnTo>
                    <a:pt x="148" y="63"/>
                  </a:lnTo>
                  <a:lnTo>
                    <a:pt x="147" y="67"/>
                  </a:lnTo>
                  <a:lnTo>
                    <a:pt x="149" y="69"/>
                  </a:lnTo>
                  <a:lnTo>
                    <a:pt x="148" y="71"/>
                  </a:lnTo>
                  <a:lnTo>
                    <a:pt x="150" y="71"/>
                  </a:lnTo>
                  <a:lnTo>
                    <a:pt x="151" y="73"/>
                  </a:lnTo>
                  <a:lnTo>
                    <a:pt x="152" y="74"/>
                  </a:lnTo>
                  <a:lnTo>
                    <a:pt x="153" y="77"/>
                  </a:lnTo>
                  <a:lnTo>
                    <a:pt x="156" y="78"/>
                  </a:lnTo>
                  <a:lnTo>
                    <a:pt x="157" y="80"/>
                  </a:lnTo>
                  <a:lnTo>
                    <a:pt x="157" y="82"/>
                  </a:lnTo>
                  <a:lnTo>
                    <a:pt x="154" y="83"/>
                  </a:lnTo>
                  <a:lnTo>
                    <a:pt x="151" y="84"/>
                  </a:lnTo>
                  <a:lnTo>
                    <a:pt x="148" y="84"/>
                  </a:lnTo>
                  <a:lnTo>
                    <a:pt x="145" y="83"/>
                  </a:lnTo>
                  <a:lnTo>
                    <a:pt x="141" y="84"/>
                  </a:lnTo>
                  <a:lnTo>
                    <a:pt x="139" y="85"/>
                  </a:lnTo>
                  <a:lnTo>
                    <a:pt x="136" y="84"/>
                  </a:lnTo>
                  <a:lnTo>
                    <a:pt x="134" y="85"/>
                  </a:lnTo>
                  <a:lnTo>
                    <a:pt x="134" y="89"/>
                  </a:lnTo>
                  <a:lnTo>
                    <a:pt x="132" y="92"/>
                  </a:lnTo>
                  <a:lnTo>
                    <a:pt x="129" y="96"/>
                  </a:lnTo>
                  <a:lnTo>
                    <a:pt x="128" y="103"/>
                  </a:lnTo>
                  <a:lnTo>
                    <a:pt x="127" y="103"/>
                  </a:lnTo>
                  <a:lnTo>
                    <a:pt x="128" y="105"/>
                  </a:lnTo>
                  <a:lnTo>
                    <a:pt x="127" y="110"/>
                  </a:lnTo>
                  <a:lnTo>
                    <a:pt x="127" y="114"/>
                  </a:lnTo>
                  <a:lnTo>
                    <a:pt x="125" y="114"/>
                  </a:lnTo>
                  <a:lnTo>
                    <a:pt x="125" y="116"/>
                  </a:lnTo>
                  <a:lnTo>
                    <a:pt x="126" y="117"/>
                  </a:lnTo>
                  <a:lnTo>
                    <a:pt x="126" y="119"/>
                  </a:lnTo>
                  <a:lnTo>
                    <a:pt x="127" y="122"/>
                  </a:lnTo>
                  <a:lnTo>
                    <a:pt x="128" y="124"/>
                  </a:lnTo>
                  <a:lnTo>
                    <a:pt x="129" y="126"/>
                  </a:lnTo>
                  <a:lnTo>
                    <a:pt x="129" y="129"/>
                  </a:lnTo>
                  <a:lnTo>
                    <a:pt x="131" y="131"/>
                  </a:lnTo>
                  <a:lnTo>
                    <a:pt x="132" y="134"/>
                  </a:lnTo>
                  <a:lnTo>
                    <a:pt x="130" y="135"/>
                  </a:lnTo>
                  <a:lnTo>
                    <a:pt x="127" y="132"/>
                  </a:lnTo>
                  <a:lnTo>
                    <a:pt x="125" y="129"/>
                  </a:lnTo>
                  <a:lnTo>
                    <a:pt x="121" y="127"/>
                  </a:lnTo>
                  <a:lnTo>
                    <a:pt x="119" y="125"/>
                  </a:lnTo>
                  <a:lnTo>
                    <a:pt x="119" y="123"/>
                  </a:lnTo>
                  <a:lnTo>
                    <a:pt x="117" y="123"/>
                  </a:lnTo>
                  <a:lnTo>
                    <a:pt x="117" y="137"/>
                  </a:lnTo>
                  <a:lnTo>
                    <a:pt x="118" y="141"/>
                  </a:lnTo>
                  <a:lnTo>
                    <a:pt x="116" y="143"/>
                  </a:lnTo>
                  <a:lnTo>
                    <a:pt x="119" y="143"/>
                  </a:lnTo>
                  <a:lnTo>
                    <a:pt x="121" y="144"/>
                  </a:lnTo>
                  <a:lnTo>
                    <a:pt x="122" y="148"/>
                  </a:lnTo>
                  <a:lnTo>
                    <a:pt x="122" y="151"/>
                  </a:lnTo>
                  <a:lnTo>
                    <a:pt x="121" y="152"/>
                  </a:lnTo>
                  <a:lnTo>
                    <a:pt x="118" y="150"/>
                  </a:lnTo>
                  <a:lnTo>
                    <a:pt x="115" y="150"/>
                  </a:lnTo>
                  <a:lnTo>
                    <a:pt x="113" y="149"/>
                  </a:lnTo>
                  <a:lnTo>
                    <a:pt x="111" y="152"/>
                  </a:lnTo>
                  <a:lnTo>
                    <a:pt x="112" y="154"/>
                  </a:lnTo>
                  <a:lnTo>
                    <a:pt x="114" y="155"/>
                  </a:lnTo>
                  <a:lnTo>
                    <a:pt x="114" y="156"/>
                  </a:lnTo>
                  <a:lnTo>
                    <a:pt x="111" y="157"/>
                  </a:lnTo>
                  <a:lnTo>
                    <a:pt x="108" y="159"/>
                  </a:lnTo>
                  <a:lnTo>
                    <a:pt x="107" y="161"/>
                  </a:lnTo>
                  <a:lnTo>
                    <a:pt x="111" y="161"/>
                  </a:lnTo>
                  <a:lnTo>
                    <a:pt x="110" y="163"/>
                  </a:lnTo>
                  <a:lnTo>
                    <a:pt x="110" y="166"/>
                  </a:lnTo>
                  <a:lnTo>
                    <a:pt x="110" y="168"/>
                  </a:lnTo>
                  <a:lnTo>
                    <a:pt x="112" y="170"/>
                  </a:lnTo>
                  <a:lnTo>
                    <a:pt x="113" y="170"/>
                  </a:lnTo>
                  <a:lnTo>
                    <a:pt x="114" y="172"/>
                  </a:lnTo>
                  <a:lnTo>
                    <a:pt x="114" y="175"/>
                  </a:lnTo>
                  <a:lnTo>
                    <a:pt x="118" y="175"/>
                  </a:lnTo>
                  <a:lnTo>
                    <a:pt x="120" y="178"/>
                  </a:lnTo>
                  <a:lnTo>
                    <a:pt x="119" y="179"/>
                  </a:lnTo>
                  <a:lnTo>
                    <a:pt x="119" y="181"/>
                  </a:lnTo>
                  <a:lnTo>
                    <a:pt x="122" y="181"/>
                  </a:lnTo>
                  <a:lnTo>
                    <a:pt x="124" y="183"/>
                  </a:lnTo>
                  <a:lnTo>
                    <a:pt x="121" y="183"/>
                  </a:lnTo>
                  <a:lnTo>
                    <a:pt x="120" y="185"/>
                  </a:lnTo>
                  <a:lnTo>
                    <a:pt x="125" y="186"/>
                  </a:lnTo>
                  <a:lnTo>
                    <a:pt x="125" y="187"/>
                  </a:lnTo>
                  <a:lnTo>
                    <a:pt x="124" y="189"/>
                  </a:lnTo>
                  <a:lnTo>
                    <a:pt x="124" y="191"/>
                  </a:lnTo>
                  <a:lnTo>
                    <a:pt x="126" y="193"/>
                  </a:lnTo>
                  <a:lnTo>
                    <a:pt x="126" y="196"/>
                  </a:lnTo>
                  <a:lnTo>
                    <a:pt x="128" y="202"/>
                  </a:lnTo>
                  <a:lnTo>
                    <a:pt x="131" y="210"/>
                  </a:lnTo>
                  <a:lnTo>
                    <a:pt x="134" y="214"/>
                  </a:lnTo>
                  <a:lnTo>
                    <a:pt x="137" y="217"/>
                  </a:lnTo>
                  <a:lnTo>
                    <a:pt x="140" y="218"/>
                  </a:lnTo>
                  <a:lnTo>
                    <a:pt x="142" y="218"/>
                  </a:lnTo>
                  <a:lnTo>
                    <a:pt x="145" y="216"/>
                  </a:lnTo>
                  <a:lnTo>
                    <a:pt x="147" y="218"/>
                  </a:lnTo>
                  <a:lnTo>
                    <a:pt x="148" y="216"/>
                  </a:lnTo>
                  <a:lnTo>
                    <a:pt x="146" y="213"/>
                  </a:lnTo>
                  <a:lnTo>
                    <a:pt x="144" y="212"/>
                  </a:lnTo>
                  <a:lnTo>
                    <a:pt x="143" y="209"/>
                  </a:lnTo>
                  <a:lnTo>
                    <a:pt x="145" y="207"/>
                  </a:lnTo>
                  <a:lnTo>
                    <a:pt x="148" y="207"/>
                  </a:lnTo>
                  <a:lnTo>
                    <a:pt x="152" y="203"/>
                  </a:lnTo>
                  <a:lnTo>
                    <a:pt x="154" y="204"/>
                  </a:lnTo>
                  <a:lnTo>
                    <a:pt x="154" y="206"/>
                  </a:lnTo>
                  <a:lnTo>
                    <a:pt x="157" y="208"/>
                  </a:lnTo>
                  <a:lnTo>
                    <a:pt x="157" y="211"/>
                  </a:lnTo>
                  <a:lnTo>
                    <a:pt x="158" y="213"/>
                  </a:lnTo>
                  <a:lnTo>
                    <a:pt x="158" y="219"/>
                  </a:lnTo>
                  <a:lnTo>
                    <a:pt x="154" y="222"/>
                  </a:lnTo>
                  <a:lnTo>
                    <a:pt x="152" y="225"/>
                  </a:lnTo>
                  <a:lnTo>
                    <a:pt x="150" y="227"/>
                  </a:lnTo>
                  <a:lnTo>
                    <a:pt x="149" y="232"/>
                  </a:lnTo>
                  <a:lnTo>
                    <a:pt x="146" y="233"/>
                  </a:lnTo>
                  <a:lnTo>
                    <a:pt x="140" y="236"/>
                  </a:lnTo>
                  <a:lnTo>
                    <a:pt x="136" y="240"/>
                  </a:lnTo>
                  <a:lnTo>
                    <a:pt x="136" y="242"/>
                  </a:lnTo>
                  <a:lnTo>
                    <a:pt x="136" y="246"/>
                  </a:lnTo>
                  <a:lnTo>
                    <a:pt x="139" y="250"/>
                  </a:lnTo>
                  <a:lnTo>
                    <a:pt x="139" y="256"/>
                  </a:lnTo>
                  <a:lnTo>
                    <a:pt x="141" y="259"/>
                  </a:lnTo>
                  <a:lnTo>
                    <a:pt x="144" y="262"/>
                  </a:lnTo>
                  <a:lnTo>
                    <a:pt x="144" y="266"/>
                  </a:lnTo>
                  <a:lnTo>
                    <a:pt x="141" y="274"/>
                  </a:lnTo>
                  <a:lnTo>
                    <a:pt x="139" y="280"/>
                  </a:lnTo>
                  <a:lnTo>
                    <a:pt x="137" y="281"/>
                  </a:lnTo>
                  <a:lnTo>
                    <a:pt x="131" y="282"/>
                  </a:lnTo>
                  <a:lnTo>
                    <a:pt x="130" y="284"/>
                  </a:lnTo>
                  <a:lnTo>
                    <a:pt x="130" y="288"/>
                  </a:lnTo>
                  <a:lnTo>
                    <a:pt x="129" y="292"/>
                  </a:lnTo>
                  <a:lnTo>
                    <a:pt x="130" y="296"/>
                  </a:lnTo>
                  <a:lnTo>
                    <a:pt x="132" y="298"/>
                  </a:lnTo>
                  <a:lnTo>
                    <a:pt x="134" y="298"/>
                  </a:lnTo>
                  <a:lnTo>
                    <a:pt x="138" y="296"/>
                  </a:lnTo>
                  <a:lnTo>
                    <a:pt x="142" y="292"/>
                  </a:lnTo>
                  <a:lnTo>
                    <a:pt x="144" y="292"/>
                  </a:lnTo>
                  <a:lnTo>
                    <a:pt x="145" y="312"/>
                  </a:lnTo>
                  <a:lnTo>
                    <a:pt x="141" y="313"/>
                  </a:lnTo>
                  <a:lnTo>
                    <a:pt x="139" y="317"/>
                  </a:lnTo>
                  <a:lnTo>
                    <a:pt x="136" y="319"/>
                  </a:lnTo>
                  <a:lnTo>
                    <a:pt x="134" y="322"/>
                  </a:lnTo>
                  <a:lnTo>
                    <a:pt x="133" y="328"/>
                  </a:lnTo>
                  <a:lnTo>
                    <a:pt x="131" y="330"/>
                  </a:lnTo>
                  <a:lnTo>
                    <a:pt x="128" y="332"/>
                  </a:lnTo>
                  <a:lnTo>
                    <a:pt x="125" y="333"/>
                  </a:lnTo>
                  <a:lnTo>
                    <a:pt x="123" y="335"/>
                  </a:lnTo>
                  <a:lnTo>
                    <a:pt x="119" y="332"/>
                  </a:lnTo>
                  <a:lnTo>
                    <a:pt x="118" y="328"/>
                  </a:lnTo>
                  <a:lnTo>
                    <a:pt x="117" y="324"/>
                  </a:lnTo>
                  <a:lnTo>
                    <a:pt x="114" y="320"/>
                  </a:lnTo>
                  <a:lnTo>
                    <a:pt x="111" y="315"/>
                  </a:lnTo>
                  <a:lnTo>
                    <a:pt x="110" y="311"/>
                  </a:lnTo>
                  <a:lnTo>
                    <a:pt x="110" y="309"/>
                  </a:lnTo>
                  <a:lnTo>
                    <a:pt x="109" y="305"/>
                  </a:lnTo>
                  <a:lnTo>
                    <a:pt x="108" y="302"/>
                  </a:lnTo>
                  <a:lnTo>
                    <a:pt x="106" y="298"/>
                  </a:lnTo>
                  <a:lnTo>
                    <a:pt x="109" y="297"/>
                  </a:lnTo>
                  <a:lnTo>
                    <a:pt x="109" y="295"/>
                  </a:lnTo>
                  <a:lnTo>
                    <a:pt x="106" y="294"/>
                  </a:lnTo>
                  <a:lnTo>
                    <a:pt x="106" y="289"/>
                  </a:lnTo>
                  <a:lnTo>
                    <a:pt x="104" y="285"/>
                  </a:lnTo>
                  <a:lnTo>
                    <a:pt x="98" y="283"/>
                  </a:lnTo>
                  <a:lnTo>
                    <a:pt x="96" y="282"/>
                  </a:lnTo>
                  <a:lnTo>
                    <a:pt x="95" y="279"/>
                  </a:lnTo>
                  <a:lnTo>
                    <a:pt x="97" y="277"/>
                  </a:lnTo>
                  <a:lnTo>
                    <a:pt x="99" y="276"/>
                  </a:lnTo>
                  <a:lnTo>
                    <a:pt x="101" y="275"/>
                  </a:lnTo>
                  <a:lnTo>
                    <a:pt x="101" y="271"/>
                  </a:lnTo>
                  <a:lnTo>
                    <a:pt x="99" y="269"/>
                  </a:lnTo>
                  <a:lnTo>
                    <a:pt x="99" y="266"/>
                  </a:lnTo>
                  <a:lnTo>
                    <a:pt x="102" y="263"/>
                  </a:lnTo>
                  <a:lnTo>
                    <a:pt x="104" y="260"/>
                  </a:lnTo>
                  <a:lnTo>
                    <a:pt x="102" y="256"/>
                  </a:lnTo>
                  <a:lnTo>
                    <a:pt x="102" y="252"/>
                  </a:lnTo>
                  <a:lnTo>
                    <a:pt x="102" y="243"/>
                  </a:lnTo>
                  <a:lnTo>
                    <a:pt x="103" y="240"/>
                  </a:lnTo>
                  <a:lnTo>
                    <a:pt x="102" y="237"/>
                  </a:lnTo>
                  <a:lnTo>
                    <a:pt x="102" y="234"/>
                  </a:lnTo>
                  <a:lnTo>
                    <a:pt x="101" y="231"/>
                  </a:lnTo>
                  <a:lnTo>
                    <a:pt x="100" y="228"/>
                  </a:lnTo>
                  <a:lnTo>
                    <a:pt x="97" y="226"/>
                  </a:lnTo>
                  <a:lnTo>
                    <a:pt x="96" y="224"/>
                  </a:lnTo>
                  <a:lnTo>
                    <a:pt x="95" y="218"/>
                  </a:lnTo>
                  <a:lnTo>
                    <a:pt x="94" y="215"/>
                  </a:lnTo>
                  <a:lnTo>
                    <a:pt x="94" y="210"/>
                  </a:lnTo>
                  <a:lnTo>
                    <a:pt x="93" y="209"/>
                  </a:lnTo>
                  <a:lnTo>
                    <a:pt x="93" y="205"/>
                  </a:lnTo>
                  <a:lnTo>
                    <a:pt x="92" y="200"/>
                  </a:lnTo>
                  <a:lnTo>
                    <a:pt x="92" y="196"/>
                  </a:lnTo>
                  <a:lnTo>
                    <a:pt x="91" y="192"/>
                  </a:lnTo>
                  <a:lnTo>
                    <a:pt x="90" y="190"/>
                  </a:lnTo>
                  <a:lnTo>
                    <a:pt x="90" y="184"/>
                  </a:lnTo>
                  <a:lnTo>
                    <a:pt x="89" y="179"/>
                  </a:lnTo>
                  <a:lnTo>
                    <a:pt x="85" y="174"/>
                  </a:lnTo>
                  <a:lnTo>
                    <a:pt x="84" y="169"/>
                  </a:lnTo>
                  <a:lnTo>
                    <a:pt x="85" y="163"/>
                  </a:lnTo>
                  <a:lnTo>
                    <a:pt x="86" y="160"/>
                  </a:lnTo>
                  <a:lnTo>
                    <a:pt x="85" y="157"/>
                  </a:lnTo>
                  <a:lnTo>
                    <a:pt x="85" y="155"/>
                  </a:lnTo>
                  <a:lnTo>
                    <a:pt x="86" y="153"/>
                  </a:lnTo>
                  <a:lnTo>
                    <a:pt x="88" y="152"/>
                  </a:lnTo>
                  <a:lnTo>
                    <a:pt x="88" y="149"/>
                  </a:lnTo>
                  <a:lnTo>
                    <a:pt x="88" y="145"/>
                  </a:lnTo>
                  <a:lnTo>
                    <a:pt x="84" y="146"/>
                  </a:lnTo>
                  <a:lnTo>
                    <a:pt x="84" y="143"/>
                  </a:lnTo>
                  <a:lnTo>
                    <a:pt x="83" y="141"/>
                  </a:lnTo>
                  <a:lnTo>
                    <a:pt x="83" y="137"/>
                  </a:lnTo>
                  <a:lnTo>
                    <a:pt x="81" y="135"/>
                  </a:lnTo>
                  <a:lnTo>
                    <a:pt x="78" y="135"/>
                  </a:lnTo>
                  <a:lnTo>
                    <a:pt x="77" y="135"/>
                  </a:lnTo>
                  <a:lnTo>
                    <a:pt x="75" y="133"/>
                  </a:lnTo>
                  <a:lnTo>
                    <a:pt x="73" y="132"/>
                  </a:lnTo>
                  <a:lnTo>
                    <a:pt x="73" y="128"/>
                  </a:lnTo>
                  <a:lnTo>
                    <a:pt x="71" y="127"/>
                  </a:lnTo>
                  <a:lnTo>
                    <a:pt x="68" y="124"/>
                  </a:lnTo>
                  <a:lnTo>
                    <a:pt x="66" y="123"/>
                  </a:lnTo>
                  <a:lnTo>
                    <a:pt x="62" y="119"/>
                  </a:lnTo>
                  <a:lnTo>
                    <a:pt x="61" y="116"/>
                  </a:lnTo>
                  <a:lnTo>
                    <a:pt x="61" y="110"/>
                  </a:lnTo>
                  <a:lnTo>
                    <a:pt x="63" y="106"/>
                  </a:lnTo>
                  <a:lnTo>
                    <a:pt x="65" y="105"/>
                  </a:lnTo>
                  <a:lnTo>
                    <a:pt x="66" y="103"/>
                  </a:lnTo>
                  <a:lnTo>
                    <a:pt x="66" y="101"/>
                  </a:lnTo>
                  <a:lnTo>
                    <a:pt x="63" y="103"/>
                  </a:lnTo>
                  <a:lnTo>
                    <a:pt x="62" y="105"/>
                  </a:lnTo>
                  <a:lnTo>
                    <a:pt x="59" y="105"/>
                  </a:lnTo>
                  <a:lnTo>
                    <a:pt x="56" y="106"/>
                  </a:lnTo>
                  <a:lnTo>
                    <a:pt x="54" y="109"/>
                  </a:lnTo>
                  <a:lnTo>
                    <a:pt x="54" y="110"/>
                  </a:lnTo>
                  <a:lnTo>
                    <a:pt x="54" y="115"/>
                  </a:lnTo>
                  <a:lnTo>
                    <a:pt x="52" y="117"/>
                  </a:lnTo>
                  <a:lnTo>
                    <a:pt x="51" y="119"/>
                  </a:lnTo>
                  <a:lnTo>
                    <a:pt x="51" y="123"/>
                  </a:lnTo>
                  <a:lnTo>
                    <a:pt x="52" y="125"/>
                  </a:lnTo>
                  <a:lnTo>
                    <a:pt x="54" y="125"/>
                  </a:lnTo>
                  <a:lnTo>
                    <a:pt x="55" y="127"/>
                  </a:lnTo>
                  <a:lnTo>
                    <a:pt x="56" y="129"/>
                  </a:lnTo>
                  <a:lnTo>
                    <a:pt x="59" y="131"/>
                  </a:lnTo>
                  <a:lnTo>
                    <a:pt x="61" y="133"/>
                  </a:lnTo>
                  <a:lnTo>
                    <a:pt x="62" y="135"/>
                  </a:lnTo>
                  <a:lnTo>
                    <a:pt x="63" y="137"/>
                  </a:lnTo>
                  <a:lnTo>
                    <a:pt x="67" y="137"/>
                  </a:lnTo>
                  <a:lnTo>
                    <a:pt x="69" y="137"/>
                  </a:lnTo>
                  <a:lnTo>
                    <a:pt x="70" y="138"/>
                  </a:lnTo>
                  <a:lnTo>
                    <a:pt x="70" y="143"/>
                  </a:lnTo>
                  <a:lnTo>
                    <a:pt x="67" y="142"/>
                  </a:lnTo>
                  <a:lnTo>
                    <a:pt x="65" y="142"/>
                  </a:lnTo>
                  <a:lnTo>
                    <a:pt x="64" y="145"/>
                  </a:lnTo>
                  <a:lnTo>
                    <a:pt x="63" y="147"/>
                  </a:lnTo>
                  <a:lnTo>
                    <a:pt x="57" y="143"/>
                  </a:lnTo>
                  <a:lnTo>
                    <a:pt x="58" y="139"/>
                  </a:lnTo>
                  <a:lnTo>
                    <a:pt x="56" y="137"/>
                  </a:lnTo>
                  <a:lnTo>
                    <a:pt x="53" y="139"/>
                  </a:lnTo>
                  <a:lnTo>
                    <a:pt x="52" y="137"/>
                  </a:lnTo>
                  <a:lnTo>
                    <a:pt x="53" y="135"/>
                  </a:lnTo>
                  <a:lnTo>
                    <a:pt x="51" y="132"/>
                  </a:lnTo>
                  <a:lnTo>
                    <a:pt x="47" y="127"/>
                  </a:lnTo>
                  <a:lnTo>
                    <a:pt x="43" y="124"/>
                  </a:lnTo>
                  <a:lnTo>
                    <a:pt x="36" y="123"/>
                  </a:lnTo>
                  <a:lnTo>
                    <a:pt x="34" y="122"/>
                  </a:lnTo>
                  <a:lnTo>
                    <a:pt x="34" y="116"/>
                  </a:lnTo>
                  <a:lnTo>
                    <a:pt x="29" y="115"/>
                  </a:lnTo>
                  <a:lnTo>
                    <a:pt x="28" y="113"/>
                  </a:lnTo>
                  <a:lnTo>
                    <a:pt x="28" y="109"/>
                  </a:lnTo>
                  <a:lnTo>
                    <a:pt x="27" y="106"/>
                  </a:lnTo>
                  <a:lnTo>
                    <a:pt x="24" y="104"/>
                  </a:lnTo>
                  <a:lnTo>
                    <a:pt x="21" y="106"/>
                  </a:lnTo>
                  <a:lnTo>
                    <a:pt x="18" y="106"/>
                  </a:lnTo>
                  <a:lnTo>
                    <a:pt x="18" y="103"/>
                  </a:lnTo>
                  <a:lnTo>
                    <a:pt x="18" y="101"/>
                  </a:lnTo>
                  <a:lnTo>
                    <a:pt x="14" y="98"/>
                  </a:lnTo>
                  <a:lnTo>
                    <a:pt x="11" y="97"/>
                  </a:lnTo>
                  <a:lnTo>
                    <a:pt x="12" y="94"/>
                  </a:lnTo>
                  <a:lnTo>
                    <a:pt x="10" y="90"/>
                  </a:lnTo>
                  <a:lnTo>
                    <a:pt x="6" y="90"/>
                  </a:lnTo>
                  <a:lnTo>
                    <a:pt x="4" y="86"/>
                  </a:lnTo>
                  <a:lnTo>
                    <a:pt x="1" y="83"/>
                  </a:lnTo>
                  <a:lnTo>
                    <a:pt x="0" y="79"/>
                  </a:lnTo>
                  <a:lnTo>
                    <a:pt x="4" y="76"/>
                  </a:lnTo>
                  <a:lnTo>
                    <a:pt x="6" y="70"/>
                  </a:lnTo>
                  <a:lnTo>
                    <a:pt x="8" y="68"/>
                  </a:lnTo>
                  <a:lnTo>
                    <a:pt x="13" y="67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8" name="Freeform 118"/>
            <p:cNvSpPr>
              <a:spLocks noChangeAspect="1"/>
            </p:cNvSpPr>
            <p:nvPr/>
          </p:nvSpPr>
          <p:spPr bwMode="auto">
            <a:xfrm rot="-547267">
              <a:off x="4306" y="1450"/>
              <a:ext cx="12" cy="31"/>
            </a:xfrm>
            <a:custGeom>
              <a:avLst/>
              <a:gdLst>
                <a:gd name="T0" fmla="*/ 0 w 23"/>
                <a:gd name="T1" fmla="*/ 1 h 55"/>
                <a:gd name="T2" fmla="*/ 1 w 23"/>
                <a:gd name="T3" fmla="*/ 1 h 55"/>
                <a:gd name="T4" fmla="*/ 0 w 23"/>
                <a:gd name="T5" fmla="*/ 1 h 55"/>
                <a:gd name="T6" fmla="*/ 1 w 23"/>
                <a:gd name="T7" fmla="*/ 0 h 55"/>
                <a:gd name="T8" fmla="*/ 1 w 23"/>
                <a:gd name="T9" fmla="*/ 1 h 55"/>
                <a:gd name="T10" fmla="*/ 1 w 23"/>
                <a:gd name="T11" fmla="*/ 1 h 55"/>
                <a:gd name="T12" fmla="*/ 1 w 23"/>
                <a:gd name="T13" fmla="*/ 1 h 55"/>
                <a:gd name="T14" fmla="*/ 1 w 23"/>
                <a:gd name="T15" fmla="*/ 1 h 55"/>
                <a:gd name="T16" fmla="*/ 1 w 23"/>
                <a:gd name="T17" fmla="*/ 1 h 55"/>
                <a:gd name="T18" fmla="*/ 1 w 23"/>
                <a:gd name="T19" fmla="*/ 1 h 55"/>
                <a:gd name="T20" fmla="*/ 1 w 23"/>
                <a:gd name="T21" fmla="*/ 1 h 55"/>
                <a:gd name="T22" fmla="*/ 1 w 23"/>
                <a:gd name="T23" fmla="*/ 1 h 55"/>
                <a:gd name="T24" fmla="*/ 1 w 23"/>
                <a:gd name="T25" fmla="*/ 1 h 55"/>
                <a:gd name="T26" fmla="*/ 0 w 23"/>
                <a:gd name="T27" fmla="*/ 1 h 5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"/>
                <a:gd name="T43" fmla="*/ 0 h 55"/>
                <a:gd name="T44" fmla="*/ 23 w 23"/>
                <a:gd name="T45" fmla="*/ 55 h 5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" h="55">
                  <a:moveTo>
                    <a:pt x="0" y="28"/>
                  </a:moveTo>
                  <a:lnTo>
                    <a:pt x="3" y="17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4"/>
                  </a:lnTo>
                  <a:lnTo>
                    <a:pt x="23" y="8"/>
                  </a:lnTo>
                  <a:lnTo>
                    <a:pt x="20" y="25"/>
                  </a:lnTo>
                  <a:lnTo>
                    <a:pt x="15" y="32"/>
                  </a:lnTo>
                  <a:lnTo>
                    <a:pt x="20" y="49"/>
                  </a:lnTo>
                  <a:lnTo>
                    <a:pt x="20" y="55"/>
                  </a:lnTo>
                  <a:lnTo>
                    <a:pt x="15" y="53"/>
                  </a:lnTo>
                  <a:lnTo>
                    <a:pt x="15" y="47"/>
                  </a:lnTo>
                  <a:lnTo>
                    <a:pt x="5" y="3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9" name="Freeform 119"/>
            <p:cNvSpPr>
              <a:spLocks noChangeAspect="1"/>
            </p:cNvSpPr>
            <p:nvPr/>
          </p:nvSpPr>
          <p:spPr bwMode="auto">
            <a:xfrm rot="-547267">
              <a:off x="4306" y="1450"/>
              <a:ext cx="12" cy="31"/>
            </a:xfrm>
            <a:custGeom>
              <a:avLst/>
              <a:gdLst>
                <a:gd name="T0" fmla="*/ 0 w 9"/>
                <a:gd name="T1" fmla="*/ 91 h 26"/>
                <a:gd name="T2" fmla="*/ 1 w 9"/>
                <a:gd name="T3" fmla="*/ 60 h 26"/>
                <a:gd name="T4" fmla="*/ 0 w 9"/>
                <a:gd name="T5" fmla="*/ 29 h 26"/>
                <a:gd name="T6" fmla="*/ 1 w 9"/>
                <a:gd name="T7" fmla="*/ 0 h 26"/>
                <a:gd name="T8" fmla="*/ 155 w 9"/>
                <a:gd name="T9" fmla="*/ 2 h 26"/>
                <a:gd name="T10" fmla="*/ 207 w 9"/>
                <a:gd name="T11" fmla="*/ 29 h 26"/>
                <a:gd name="T12" fmla="*/ 201 w 9"/>
                <a:gd name="T13" fmla="*/ 86 h 26"/>
                <a:gd name="T14" fmla="*/ 151 w 9"/>
                <a:gd name="T15" fmla="*/ 104 h 26"/>
                <a:gd name="T16" fmla="*/ 201 w 9"/>
                <a:gd name="T17" fmla="*/ 155 h 26"/>
                <a:gd name="T18" fmla="*/ 201 w 9"/>
                <a:gd name="T19" fmla="*/ 178 h 26"/>
                <a:gd name="T20" fmla="*/ 151 w 9"/>
                <a:gd name="T21" fmla="*/ 176 h 26"/>
                <a:gd name="T22" fmla="*/ 151 w 9"/>
                <a:gd name="T23" fmla="*/ 149 h 26"/>
                <a:gd name="T24" fmla="*/ 49 w 9"/>
                <a:gd name="T25" fmla="*/ 123 h 26"/>
                <a:gd name="T26" fmla="*/ 0 w 9"/>
                <a:gd name="T27" fmla="*/ 91 h 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"/>
                <a:gd name="T43" fmla="*/ 0 h 26"/>
                <a:gd name="T44" fmla="*/ 9 w 9"/>
                <a:gd name="T45" fmla="*/ 26 h 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" h="26">
                  <a:moveTo>
                    <a:pt x="0" y="13"/>
                  </a:moveTo>
                  <a:lnTo>
                    <a:pt x="1" y="8"/>
                  </a:lnTo>
                  <a:lnTo>
                    <a:pt x="0" y="4"/>
                  </a:lnTo>
                  <a:lnTo>
                    <a:pt x="1" y="0"/>
                  </a:lnTo>
                  <a:lnTo>
                    <a:pt x="7" y="2"/>
                  </a:lnTo>
                  <a:lnTo>
                    <a:pt x="9" y="4"/>
                  </a:lnTo>
                  <a:lnTo>
                    <a:pt x="8" y="12"/>
                  </a:lnTo>
                  <a:lnTo>
                    <a:pt x="6" y="15"/>
                  </a:lnTo>
                  <a:lnTo>
                    <a:pt x="8" y="23"/>
                  </a:lnTo>
                  <a:lnTo>
                    <a:pt x="8" y="26"/>
                  </a:lnTo>
                  <a:lnTo>
                    <a:pt x="6" y="25"/>
                  </a:lnTo>
                  <a:lnTo>
                    <a:pt x="6" y="22"/>
                  </a:lnTo>
                  <a:lnTo>
                    <a:pt x="2" y="17"/>
                  </a:lnTo>
                  <a:lnTo>
                    <a:pt x="0" y="13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0" name="Freeform 120"/>
            <p:cNvSpPr>
              <a:spLocks noChangeAspect="1"/>
            </p:cNvSpPr>
            <p:nvPr/>
          </p:nvSpPr>
          <p:spPr bwMode="auto">
            <a:xfrm rot="-547267">
              <a:off x="2110" y="2172"/>
              <a:ext cx="38" cy="58"/>
            </a:xfrm>
            <a:custGeom>
              <a:avLst/>
              <a:gdLst>
                <a:gd name="T0" fmla="*/ 1 w 75"/>
                <a:gd name="T1" fmla="*/ 1 h 101"/>
                <a:gd name="T2" fmla="*/ 1 w 75"/>
                <a:gd name="T3" fmla="*/ 1 h 101"/>
                <a:gd name="T4" fmla="*/ 1 w 75"/>
                <a:gd name="T5" fmla="*/ 1 h 101"/>
                <a:gd name="T6" fmla="*/ 1 w 75"/>
                <a:gd name="T7" fmla="*/ 1 h 101"/>
                <a:gd name="T8" fmla="*/ 1 w 75"/>
                <a:gd name="T9" fmla="*/ 1 h 101"/>
                <a:gd name="T10" fmla="*/ 1 w 75"/>
                <a:gd name="T11" fmla="*/ 1 h 101"/>
                <a:gd name="T12" fmla="*/ 1 w 75"/>
                <a:gd name="T13" fmla="*/ 1 h 101"/>
                <a:gd name="T14" fmla="*/ 1 w 75"/>
                <a:gd name="T15" fmla="*/ 1 h 101"/>
                <a:gd name="T16" fmla="*/ 1 w 75"/>
                <a:gd name="T17" fmla="*/ 1 h 101"/>
                <a:gd name="T18" fmla="*/ 1 w 75"/>
                <a:gd name="T19" fmla="*/ 1 h 101"/>
                <a:gd name="T20" fmla="*/ 1 w 75"/>
                <a:gd name="T21" fmla="*/ 1 h 101"/>
                <a:gd name="T22" fmla="*/ 1 w 75"/>
                <a:gd name="T23" fmla="*/ 1 h 101"/>
                <a:gd name="T24" fmla="*/ 1 w 75"/>
                <a:gd name="T25" fmla="*/ 1 h 101"/>
                <a:gd name="T26" fmla="*/ 1 w 75"/>
                <a:gd name="T27" fmla="*/ 0 h 101"/>
                <a:gd name="T28" fmla="*/ 1 w 75"/>
                <a:gd name="T29" fmla="*/ 1 h 101"/>
                <a:gd name="T30" fmla="*/ 1 w 75"/>
                <a:gd name="T31" fmla="*/ 1 h 101"/>
                <a:gd name="T32" fmla="*/ 1 w 75"/>
                <a:gd name="T33" fmla="*/ 1 h 101"/>
                <a:gd name="T34" fmla="*/ 1 w 75"/>
                <a:gd name="T35" fmla="*/ 1 h 101"/>
                <a:gd name="T36" fmla="*/ 1 w 75"/>
                <a:gd name="T37" fmla="*/ 1 h 101"/>
                <a:gd name="T38" fmla="*/ 1 w 75"/>
                <a:gd name="T39" fmla="*/ 1 h 101"/>
                <a:gd name="T40" fmla="*/ 1 w 75"/>
                <a:gd name="T41" fmla="*/ 1 h 101"/>
                <a:gd name="T42" fmla="*/ 1 w 75"/>
                <a:gd name="T43" fmla="*/ 1 h 101"/>
                <a:gd name="T44" fmla="*/ 1 w 75"/>
                <a:gd name="T45" fmla="*/ 1 h 101"/>
                <a:gd name="T46" fmla="*/ 1 w 75"/>
                <a:gd name="T47" fmla="*/ 1 h 101"/>
                <a:gd name="T48" fmla="*/ 1 w 75"/>
                <a:gd name="T49" fmla="*/ 1 h 101"/>
                <a:gd name="T50" fmla="*/ 1 w 75"/>
                <a:gd name="T51" fmla="*/ 1 h 101"/>
                <a:gd name="T52" fmla="*/ 1 w 75"/>
                <a:gd name="T53" fmla="*/ 1 h 101"/>
                <a:gd name="T54" fmla="*/ 1 w 75"/>
                <a:gd name="T55" fmla="*/ 1 h 101"/>
                <a:gd name="T56" fmla="*/ 1 w 75"/>
                <a:gd name="T57" fmla="*/ 1 h 101"/>
                <a:gd name="T58" fmla="*/ 1 w 75"/>
                <a:gd name="T59" fmla="*/ 1 h 101"/>
                <a:gd name="T60" fmla="*/ 1 w 75"/>
                <a:gd name="T61" fmla="*/ 1 h 101"/>
                <a:gd name="T62" fmla="*/ 1 w 75"/>
                <a:gd name="T63" fmla="*/ 1 h 101"/>
                <a:gd name="T64" fmla="*/ 1 w 75"/>
                <a:gd name="T65" fmla="*/ 1 h 101"/>
                <a:gd name="T66" fmla="*/ 1 w 75"/>
                <a:gd name="T67" fmla="*/ 1 h 101"/>
                <a:gd name="T68" fmla="*/ 1 w 75"/>
                <a:gd name="T69" fmla="*/ 1 h 101"/>
                <a:gd name="T70" fmla="*/ 1 w 75"/>
                <a:gd name="T71" fmla="*/ 1 h 101"/>
                <a:gd name="T72" fmla="*/ 1 w 75"/>
                <a:gd name="T73" fmla="*/ 1 h 101"/>
                <a:gd name="T74" fmla="*/ 1 w 75"/>
                <a:gd name="T75" fmla="*/ 1 h 101"/>
                <a:gd name="T76" fmla="*/ 1 w 75"/>
                <a:gd name="T77" fmla="*/ 1 h 101"/>
                <a:gd name="T78" fmla="*/ 1 w 75"/>
                <a:gd name="T79" fmla="*/ 1 h 101"/>
                <a:gd name="T80" fmla="*/ 1 w 75"/>
                <a:gd name="T81" fmla="*/ 1 h 101"/>
                <a:gd name="T82" fmla="*/ 1 w 75"/>
                <a:gd name="T83" fmla="*/ 1 h 101"/>
                <a:gd name="T84" fmla="*/ 0 w 75"/>
                <a:gd name="T85" fmla="*/ 1 h 101"/>
                <a:gd name="T86" fmla="*/ 0 w 75"/>
                <a:gd name="T87" fmla="*/ 1 h 101"/>
                <a:gd name="T88" fmla="*/ 1 w 75"/>
                <a:gd name="T89" fmla="*/ 1 h 101"/>
                <a:gd name="T90" fmla="*/ 1 w 75"/>
                <a:gd name="T91" fmla="*/ 1 h 101"/>
                <a:gd name="T92" fmla="*/ 1 w 75"/>
                <a:gd name="T93" fmla="*/ 1 h 101"/>
                <a:gd name="T94" fmla="*/ 1 w 75"/>
                <a:gd name="T95" fmla="*/ 1 h 101"/>
                <a:gd name="T96" fmla="*/ 1 w 75"/>
                <a:gd name="T97" fmla="*/ 1 h 101"/>
                <a:gd name="T98" fmla="*/ 1 w 75"/>
                <a:gd name="T99" fmla="*/ 1 h 1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"/>
                <a:gd name="T151" fmla="*/ 0 h 101"/>
                <a:gd name="T152" fmla="*/ 75 w 75"/>
                <a:gd name="T153" fmla="*/ 101 h 10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" h="101">
                  <a:moveTo>
                    <a:pt x="25" y="73"/>
                  </a:moveTo>
                  <a:lnTo>
                    <a:pt x="30" y="71"/>
                  </a:lnTo>
                  <a:lnTo>
                    <a:pt x="38" y="64"/>
                  </a:lnTo>
                  <a:lnTo>
                    <a:pt x="48" y="60"/>
                  </a:lnTo>
                  <a:lnTo>
                    <a:pt x="55" y="54"/>
                  </a:lnTo>
                  <a:lnTo>
                    <a:pt x="55" y="47"/>
                  </a:lnTo>
                  <a:lnTo>
                    <a:pt x="53" y="41"/>
                  </a:lnTo>
                  <a:lnTo>
                    <a:pt x="43" y="28"/>
                  </a:lnTo>
                  <a:lnTo>
                    <a:pt x="38" y="28"/>
                  </a:lnTo>
                  <a:lnTo>
                    <a:pt x="33" y="22"/>
                  </a:lnTo>
                  <a:lnTo>
                    <a:pt x="28" y="17"/>
                  </a:lnTo>
                  <a:lnTo>
                    <a:pt x="25" y="11"/>
                  </a:lnTo>
                  <a:lnTo>
                    <a:pt x="23" y="4"/>
                  </a:lnTo>
                  <a:lnTo>
                    <a:pt x="25" y="0"/>
                  </a:lnTo>
                  <a:lnTo>
                    <a:pt x="28" y="7"/>
                  </a:lnTo>
                  <a:lnTo>
                    <a:pt x="38" y="15"/>
                  </a:lnTo>
                  <a:lnTo>
                    <a:pt x="45" y="24"/>
                  </a:lnTo>
                  <a:lnTo>
                    <a:pt x="50" y="26"/>
                  </a:lnTo>
                  <a:lnTo>
                    <a:pt x="58" y="26"/>
                  </a:lnTo>
                  <a:lnTo>
                    <a:pt x="65" y="30"/>
                  </a:lnTo>
                  <a:lnTo>
                    <a:pt x="65" y="39"/>
                  </a:lnTo>
                  <a:lnTo>
                    <a:pt x="75" y="54"/>
                  </a:lnTo>
                  <a:lnTo>
                    <a:pt x="73" y="67"/>
                  </a:lnTo>
                  <a:lnTo>
                    <a:pt x="73" y="71"/>
                  </a:lnTo>
                  <a:lnTo>
                    <a:pt x="70" y="79"/>
                  </a:lnTo>
                  <a:lnTo>
                    <a:pt x="60" y="90"/>
                  </a:lnTo>
                  <a:lnTo>
                    <a:pt x="55" y="97"/>
                  </a:lnTo>
                  <a:lnTo>
                    <a:pt x="50" y="97"/>
                  </a:lnTo>
                  <a:lnTo>
                    <a:pt x="48" y="92"/>
                  </a:lnTo>
                  <a:lnTo>
                    <a:pt x="50" y="88"/>
                  </a:lnTo>
                  <a:lnTo>
                    <a:pt x="55" y="79"/>
                  </a:lnTo>
                  <a:lnTo>
                    <a:pt x="60" y="73"/>
                  </a:lnTo>
                  <a:lnTo>
                    <a:pt x="55" y="73"/>
                  </a:lnTo>
                  <a:lnTo>
                    <a:pt x="50" y="77"/>
                  </a:lnTo>
                  <a:lnTo>
                    <a:pt x="43" y="82"/>
                  </a:lnTo>
                  <a:lnTo>
                    <a:pt x="35" y="88"/>
                  </a:lnTo>
                  <a:lnTo>
                    <a:pt x="28" y="97"/>
                  </a:lnTo>
                  <a:lnTo>
                    <a:pt x="18" y="101"/>
                  </a:lnTo>
                  <a:lnTo>
                    <a:pt x="13" y="101"/>
                  </a:lnTo>
                  <a:lnTo>
                    <a:pt x="8" y="99"/>
                  </a:lnTo>
                  <a:lnTo>
                    <a:pt x="8" y="94"/>
                  </a:lnTo>
                  <a:lnTo>
                    <a:pt x="3" y="90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10" y="77"/>
                  </a:lnTo>
                  <a:lnTo>
                    <a:pt x="15" y="73"/>
                  </a:lnTo>
                  <a:lnTo>
                    <a:pt x="15" y="77"/>
                  </a:lnTo>
                  <a:lnTo>
                    <a:pt x="20" y="82"/>
                  </a:lnTo>
                  <a:lnTo>
                    <a:pt x="25" y="82"/>
                  </a:lnTo>
                  <a:lnTo>
                    <a:pt x="25" y="73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1" name="Freeform 121"/>
            <p:cNvSpPr>
              <a:spLocks noChangeAspect="1"/>
            </p:cNvSpPr>
            <p:nvPr/>
          </p:nvSpPr>
          <p:spPr bwMode="auto">
            <a:xfrm rot="-547267">
              <a:off x="2110" y="2172"/>
              <a:ext cx="38" cy="58"/>
            </a:xfrm>
            <a:custGeom>
              <a:avLst/>
              <a:gdLst>
                <a:gd name="T0" fmla="*/ 134 w 30"/>
                <a:gd name="T1" fmla="*/ 344 h 47"/>
                <a:gd name="T2" fmla="*/ 157 w 30"/>
                <a:gd name="T3" fmla="*/ 338 h 47"/>
                <a:gd name="T4" fmla="*/ 199 w 30"/>
                <a:gd name="T5" fmla="*/ 305 h 47"/>
                <a:gd name="T6" fmla="*/ 252 w 30"/>
                <a:gd name="T7" fmla="*/ 284 h 47"/>
                <a:gd name="T8" fmla="*/ 293 w 30"/>
                <a:gd name="T9" fmla="*/ 255 h 47"/>
                <a:gd name="T10" fmla="*/ 293 w 30"/>
                <a:gd name="T11" fmla="*/ 222 h 47"/>
                <a:gd name="T12" fmla="*/ 281 w 30"/>
                <a:gd name="T13" fmla="*/ 186 h 47"/>
                <a:gd name="T14" fmla="*/ 231 w 30"/>
                <a:gd name="T15" fmla="*/ 136 h 47"/>
                <a:gd name="T16" fmla="*/ 199 w 30"/>
                <a:gd name="T17" fmla="*/ 136 h 47"/>
                <a:gd name="T18" fmla="*/ 170 w 30"/>
                <a:gd name="T19" fmla="*/ 99 h 47"/>
                <a:gd name="T20" fmla="*/ 155 w 30"/>
                <a:gd name="T21" fmla="*/ 80 h 47"/>
                <a:gd name="T22" fmla="*/ 134 w 30"/>
                <a:gd name="T23" fmla="*/ 48 h 47"/>
                <a:gd name="T24" fmla="*/ 122 w 30"/>
                <a:gd name="T25" fmla="*/ 2 h 47"/>
                <a:gd name="T26" fmla="*/ 134 w 30"/>
                <a:gd name="T27" fmla="*/ 0 h 47"/>
                <a:gd name="T28" fmla="*/ 155 w 30"/>
                <a:gd name="T29" fmla="*/ 32 h 47"/>
                <a:gd name="T30" fmla="*/ 199 w 30"/>
                <a:gd name="T31" fmla="*/ 73 h 47"/>
                <a:gd name="T32" fmla="*/ 248 w 30"/>
                <a:gd name="T33" fmla="*/ 111 h 47"/>
                <a:gd name="T34" fmla="*/ 272 w 30"/>
                <a:gd name="T35" fmla="*/ 122 h 47"/>
                <a:gd name="T36" fmla="*/ 314 w 30"/>
                <a:gd name="T37" fmla="*/ 122 h 47"/>
                <a:gd name="T38" fmla="*/ 353 w 30"/>
                <a:gd name="T39" fmla="*/ 137 h 47"/>
                <a:gd name="T40" fmla="*/ 353 w 30"/>
                <a:gd name="T41" fmla="*/ 180 h 47"/>
                <a:gd name="T42" fmla="*/ 404 w 30"/>
                <a:gd name="T43" fmla="*/ 255 h 47"/>
                <a:gd name="T44" fmla="*/ 398 w 30"/>
                <a:gd name="T45" fmla="*/ 315 h 47"/>
                <a:gd name="T46" fmla="*/ 398 w 30"/>
                <a:gd name="T47" fmla="*/ 338 h 47"/>
                <a:gd name="T48" fmla="*/ 371 w 30"/>
                <a:gd name="T49" fmla="*/ 376 h 47"/>
                <a:gd name="T50" fmla="*/ 319 w 30"/>
                <a:gd name="T51" fmla="*/ 425 h 47"/>
                <a:gd name="T52" fmla="*/ 293 w 30"/>
                <a:gd name="T53" fmla="*/ 457 h 47"/>
                <a:gd name="T54" fmla="*/ 272 w 30"/>
                <a:gd name="T55" fmla="*/ 457 h 47"/>
                <a:gd name="T56" fmla="*/ 252 w 30"/>
                <a:gd name="T57" fmla="*/ 432 h 47"/>
                <a:gd name="T58" fmla="*/ 272 w 30"/>
                <a:gd name="T59" fmla="*/ 417 h 47"/>
                <a:gd name="T60" fmla="*/ 293 w 30"/>
                <a:gd name="T61" fmla="*/ 376 h 47"/>
                <a:gd name="T62" fmla="*/ 319 w 30"/>
                <a:gd name="T63" fmla="*/ 344 h 47"/>
                <a:gd name="T64" fmla="*/ 293 w 30"/>
                <a:gd name="T65" fmla="*/ 344 h 47"/>
                <a:gd name="T66" fmla="*/ 272 w 30"/>
                <a:gd name="T67" fmla="*/ 359 h 47"/>
                <a:gd name="T68" fmla="*/ 231 w 30"/>
                <a:gd name="T69" fmla="*/ 389 h 47"/>
                <a:gd name="T70" fmla="*/ 196 w 30"/>
                <a:gd name="T71" fmla="*/ 417 h 47"/>
                <a:gd name="T72" fmla="*/ 155 w 30"/>
                <a:gd name="T73" fmla="*/ 457 h 47"/>
                <a:gd name="T74" fmla="*/ 96 w 30"/>
                <a:gd name="T75" fmla="*/ 480 h 47"/>
                <a:gd name="T76" fmla="*/ 66 w 30"/>
                <a:gd name="T77" fmla="*/ 480 h 47"/>
                <a:gd name="T78" fmla="*/ 41 w 30"/>
                <a:gd name="T79" fmla="*/ 464 h 47"/>
                <a:gd name="T80" fmla="*/ 41 w 30"/>
                <a:gd name="T81" fmla="*/ 443 h 47"/>
                <a:gd name="T82" fmla="*/ 1 w 30"/>
                <a:gd name="T83" fmla="*/ 425 h 47"/>
                <a:gd name="T84" fmla="*/ 0 w 30"/>
                <a:gd name="T85" fmla="*/ 395 h 47"/>
                <a:gd name="T86" fmla="*/ 0 w 30"/>
                <a:gd name="T87" fmla="*/ 389 h 47"/>
                <a:gd name="T88" fmla="*/ 52 w 30"/>
                <a:gd name="T89" fmla="*/ 359 h 47"/>
                <a:gd name="T90" fmla="*/ 84 w 30"/>
                <a:gd name="T91" fmla="*/ 344 h 47"/>
                <a:gd name="T92" fmla="*/ 84 w 30"/>
                <a:gd name="T93" fmla="*/ 359 h 47"/>
                <a:gd name="T94" fmla="*/ 106 w 30"/>
                <a:gd name="T95" fmla="*/ 389 h 47"/>
                <a:gd name="T96" fmla="*/ 134 w 30"/>
                <a:gd name="T97" fmla="*/ 389 h 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0"/>
                <a:gd name="T148" fmla="*/ 0 h 47"/>
                <a:gd name="T149" fmla="*/ 30 w 30"/>
                <a:gd name="T150" fmla="*/ 47 h 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0" h="47">
                  <a:moveTo>
                    <a:pt x="10" y="34"/>
                  </a:moveTo>
                  <a:lnTo>
                    <a:pt x="12" y="33"/>
                  </a:lnTo>
                  <a:lnTo>
                    <a:pt x="15" y="30"/>
                  </a:lnTo>
                  <a:lnTo>
                    <a:pt x="19" y="28"/>
                  </a:lnTo>
                  <a:lnTo>
                    <a:pt x="22" y="25"/>
                  </a:lnTo>
                  <a:lnTo>
                    <a:pt x="22" y="22"/>
                  </a:lnTo>
                  <a:lnTo>
                    <a:pt x="21" y="19"/>
                  </a:lnTo>
                  <a:lnTo>
                    <a:pt x="17" y="13"/>
                  </a:lnTo>
                  <a:lnTo>
                    <a:pt x="15" y="13"/>
                  </a:lnTo>
                  <a:lnTo>
                    <a:pt x="13" y="10"/>
                  </a:lnTo>
                  <a:lnTo>
                    <a:pt x="11" y="8"/>
                  </a:lnTo>
                  <a:lnTo>
                    <a:pt x="10" y="5"/>
                  </a:lnTo>
                  <a:lnTo>
                    <a:pt x="9" y="2"/>
                  </a:lnTo>
                  <a:lnTo>
                    <a:pt x="10" y="0"/>
                  </a:lnTo>
                  <a:lnTo>
                    <a:pt x="11" y="3"/>
                  </a:lnTo>
                  <a:lnTo>
                    <a:pt x="15" y="7"/>
                  </a:lnTo>
                  <a:lnTo>
                    <a:pt x="18" y="11"/>
                  </a:lnTo>
                  <a:lnTo>
                    <a:pt x="20" y="12"/>
                  </a:lnTo>
                  <a:lnTo>
                    <a:pt x="23" y="12"/>
                  </a:lnTo>
                  <a:lnTo>
                    <a:pt x="26" y="14"/>
                  </a:lnTo>
                  <a:lnTo>
                    <a:pt x="26" y="18"/>
                  </a:lnTo>
                  <a:lnTo>
                    <a:pt x="30" y="25"/>
                  </a:lnTo>
                  <a:lnTo>
                    <a:pt x="29" y="31"/>
                  </a:lnTo>
                  <a:lnTo>
                    <a:pt x="29" y="33"/>
                  </a:lnTo>
                  <a:lnTo>
                    <a:pt x="28" y="37"/>
                  </a:lnTo>
                  <a:lnTo>
                    <a:pt x="24" y="42"/>
                  </a:lnTo>
                  <a:lnTo>
                    <a:pt x="22" y="45"/>
                  </a:lnTo>
                  <a:lnTo>
                    <a:pt x="20" y="45"/>
                  </a:lnTo>
                  <a:lnTo>
                    <a:pt x="19" y="43"/>
                  </a:lnTo>
                  <a:lnTo>
                    <a:pt x="20" y="41"/>
                  </a:lnTo>
                  <a:lnTo>
                    <a:pt x="22" y="37"/>
                  </a:lnTo>
                  <a:lnTo>
                    <a:pt x="24" y="34"/>
                  </a:lnTo>
                  <a:lnTo>
                    <a:pt x="22" y="34"/>
                  </a:lnTo>
                  <a:lnTo>
                    <a:pt x="20" y="36"/>
                  </a:lnTo>
                  <a:lnTo>
                    <a:pt x="17" y="38"/>
                  </a:lnTo>
                  <a:lnTo>
                    <a:pt x="14" y="41"/>
                  </a:lnTo>
                  <a:lnTo>
                    <a:pt x="11" y="45"/>
                  </a:lnTo>
                  <a:lnTo>
                    <a:pt x="7" y="47"/>
                  </a:lnTo>
                  <a:lnTo>
                    <a:pt x="5" y="47"/>
                  </a:lnTo>
                  <a:lnTo>
                    <a:pt x="3" y="46"/>
                  </a:lnTo>
                  <a:lnTo>
                    <a:pt x="3" y="44"/>
                  </a:lnTo>
                  <a:lnTo>
                    <a:pt x="1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4" y="36"/>
                  </a:lnTo>
                  <a:lnTo>
                    <a:pt x="6" y="34"/>
                  </a:lnTo>
                  <a:lnTo>
                    <a:pt x="6" y="36"/>
                  </a:lnTo>
                  <a:lnTo>
                    <a:pt x="8" y="38"/>
                  </a:lnTo>
                  <a:lnTo>
                    <a:pt x="10" y="38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2" name="Freeform 122"/>
            <p:cNvSpPr>
              <a:spLocks noChangeAspect="1"/>
            </p:cNvSpPr>
            <p:nvPr/>
          </p:nvSpPr>
          <p:spPr bwMode="auto">
            <a:xfrm rot="-547267">
              <a:off x="3211" y="2274"/>
              <a:ext cx="94" cy="142"/>
            </a:xfrm>
            <a:custGeom>
              <a:avLst/>
              <a:gdLst>
                <a:gd name="T0" fmla="*/ 1 w 184"/>
                <a:gd name="T1" fmla="*/ 1 h 242"/>
                <a:gd name="T2" fmla="*/ 1 w 184"/>
                <a:gd name="T3" fmla="*/ 1 h 242"/>
                <a:gd name="T4" fmla="*/ 1 w 184"/>
                <a:gd name="T5" fmla="*/ 1 h 242"/>
                <a:gd name="T6" fmla="*/ 1 w 184"/>
                <a:gd name="T7" fmla="*/ 1 h 242"/>
                <a:gd name="T8" fmla="*/ 1 w 184"/>
                <a:gd name="T9" fmla="*/ 1 h 242"/>
                <a:gd name="T10" fmla="*/ 1 w 184"/>
                <a:gd name="T11" fmla="*/ 1 h 242"/>
                <a:gd name="T12" fmla="*/ 1 w 184"/>
                <a:gd name="T13" fmla="*/ 1 h 242"/>
                <a:gd name="T14" fmla="*/ 1 w 184"/>
                <a:gd name="T15" fmla="*/ 1 h 242"/>
                <a:gd name="T16" fmla="*/ 1 w 184"/>
                <a:gd name="T17" fmla="*/ 1 h 242"/>
                <a:gd name="T18" fmla="*/ 1 w 184"/>
                <a:gd name="T19" fmla="*/ 1 h 242"/>
                <a:gd name="T20" fmla="*/ 1 w 184"/>
                <a:gd name="T21" fmla="*/ 1 h 242"/>
                <a:gd name="T22" fmla="*/ 1 w 184"/>
                <a:gd name="T23" fmla="*/ 1 h 242"/>
                <a:gd name="T24" fmla="*/ 1 w 184"/>
                <a:gd name="T25" fmla="*/ 1 h 242"/>
                <a:gd name="T26" fmla="*/ 1 w 184"/>
                <a:gd name="T27" fmla="*/ 1 h 242"/>
                <a:gd name="T28" fmla="*/ 1 w 184"/>
                <a:gd name="T29" fmla="*/ 1 h 242"/>
                <a:gd name="T30" fmla="*/ 1 w 184"/>
                <a:gd name="T31" fmla="*/ 1 h 242"/>
                <a:gd name="T32" fmla="*/ 1 w 184"/>
                <a:gd name="T33" fmla="*/ 1 h 242"/>
                <a:gd name="T34" fmla="*/ 1 w 184"/>
                <a:gd name="T35" fmla="*/ 1 h 242"/>
                <a:gd name="T36" fmla="*/ 1 w 184"/>
                <a:gd name="T37" fmla="*/ 1 h 242"/>
                <a:gd name="T38" fmla="*/ 1 w 184"/>
                <a:gd name="T39" fmla="*/ 1 h 242"/>
                <a:gd name="T40" fmla="*/ 1 w 184"/>
                <a:gd name="T41" fmla="*/ 1 h 242"/>
                <a:gd name="T42" fmla="*/ 1 w 184"/>
                <a:gd name="T43" fmla="*/ 1 h 242"/>
                <a:gd name="T44" fmla="*/ 1 w 184"/>
                <a:gd name="T45" fmla="*/ 1 h 242"/>
                <a:gd name="T46" fmla="*/ 1 w 184"/>
                <a:gd name="T47" fmla="*/ 1 h 242"/>
                <a:gd name="T48" fmla="*/ 1 w 184"/>
                <a:gd name="T49" fmla="*/ 1 h 242"/>
                <a:gd name="T50" fmla="*/ 1 w 184"/>
                <a:gd name="T51" fmla="*/ 1 h 242"/>
                <a:gd name="T52" fmla="*/ 1 w 184"/>
                <a:gd name="T53" fmla="*/ 1 h 242"/>
                <a:gd name="T54" fmla="*/ 1 w 184"/>
                <a:gd name="T55" fmla="*/ 1 h 242"/>
                <a:gd name="T56" fmla="*/ 1 w 184"/>
                <a:gd name="T57" fmla="*/ 1 h 242"/>
                <a:gd name="T58" fmla="*/ 1 w 184"/>
                <a:gd name="T59" fmla="*/ 1 h 242"/>
                <a:gd name="T60" fmla="*/ 1 w 184"/>
                <a:gd name="T61" fmla="*/ 1 h 242"/>
                <a:gd name="T62" fmla="*/ 1 w 184"/>
                <a:gd name="T63" fmla="*/ 1 h 242"/>
                <a:gd name="T64" fmla="*/ 1 w 184"/>
                <a:gd name="T65" fmla="*/ 1 h 242"/>
                <a:gd name="T66" fmla="*/ 1 w 184"/>
                <a:gd name="T67" fmla="*/ 1 h 242"/>
                <a:gd name="T68" fmla="*/ 1 w 184"/>
                <a:gd name="T69" fmla="*/ 1 h 242"/>
                <a:gd name="T70" fmla="*/ 1 w 184"/>
                <a:gd name="T71" fmla="*/ 1 h 242"/>
                <a:gd name="T72" fmla="*/ 1 w 184"/>
                <a:gd name="T73" fmla="*/ 1 h 242"/>
                <a:gd name="T74" fmla="*/ 1 w 184"/>
                <a:gd name="T75" fmla="*/ 1 h 242"/>
                <a:gd name="T76" fmla="*/ 1 w 184"/>
                <a:gd name="T77" fmla="*/ 1 h 242"/>
                <a:gd name="T78" fmla="*/ 1 w 184"/>
                <a:gd name="T79" fmla="*/ 1 h 242"/>
                <a:gd name="T80" fmla="*/ 1 w 184"/>
                <a:gd name="T81" fmla="*/ 1 h 242"/>
                <a:gd name="T82" fmla="*/ 1 w 184"/>
                <a:gd name="T83" fmla="*/ 1 h 242"/>
                <a:gd name="T84" fmla="*/ 1 w 184"/>
                <a:gd name="T85" fmla="*/ 1 h 242"/>
                <a:gd name="T86" fmla="*/ 1 w 184"/>
                <a:gd name="T87" fmla="*/ 1 h 242"/>
                <a:gd name="T88" fmla="*/ 1 w 184"/>
                <a:gd name="T89" fmla="*/ 1 h 242"/>
                <a:gd name="T90" fmla="*/ 1 w 184"/>
                <a:gd name="T91" fmla="*/ 1 h 242"/>
                <a:gd name="T92" fmla="*/ 1 w 184"/>
                <a:gd name="T93" fmla="*/ 1 h 242"/>
                <a:gd name="T94" fmla="*/ 1 w 184"/>
                <a:gd name="T95" fmla="*/ 1 h 242"/>
                <a:gd name="T96" fmla="*/ 1 w 184"/>
                <a:gd name="T97" fmla="*/ 1 h 242"/>
                <a:gd name="T98" fmla="*/ 1 w 184"/>
                <a:gd name="T99" fmla="*/ 1 h 242"/>
                <a:gd name="T100" fmla="*/ 1 w 184"/>
                <a:gd name="T101" fmla="*/ 1 h 242"/>
                <a:gd name="T102" fmla="*/ 1 w 184"/>
                <a:gd name="T103" fmla="*/ 1 h 242"/>
                <a:gd name="T104" fmla="*/ 1 w 184"/>
                <a:gd name="T105" fmla="*/ 1 h 242"/>
                <a:gd name="T106" fmla="*/ 1 w 184"/>
                <a:gd name="T107" fmla="*/ 1 h 242"/>
                <a:gd name="T108" fmla="*/ 1 w 184"/>
                <a:gd name="T109" fmla="*/ 1 h 2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4"/>
                <a:gd name="T166" fmla="*/ 0 h 242"/>
                <a:gd name="T167" fmla="*/ 184 w 184"/>
                <a:gd name="T168" fmla="*/ 242 h 24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4" h="242">
                  <a:moveTo>
                    <a:pt x="80" y="73"/>
                  </a:moveTo>
                  <a:lnTo>
                    <a:pt x="73" y="71"/>
                  </a:lnTo>
                  <a:lnTo>
                    <a:pt x="70" y="65"/>
                  </a:lnTo>
                  <a:lnTo>
                    <a:pt x="68" y="58"/>
                  </a:lnTo>
                  <a:lnTo>
                    <a:pt x="60" y="65"/>
                  </a:lnTo>
                  <a:lnTo>
                    <a:pt x="58" y="69"/>
                  </a:lnTo>
                  <a:lnTo>
                    <a:pt x="55" y="67"/>
                  </a:lnTo>
                  <a:lnTo>
                    <a:pt x="58" y="60"/>
                  </a:lnTo>
                  <a:lnTo>
                    <a:pt x="65" y="50"/>
                  </a:lnTo>
                  <a:lnTo>
                    <a:pt x="68" y="43"/>
                  </a:lnTo>
                  <a:lnTo>
                    <a:pt x="70" y="35"/>
                  </a:lnTo>
                  <a:lnTo>
                    <a:pt x="65" y="11"/>
                  </a:lnTo>
                  <a:lnTo>
                    <a:pt x="68" y="7"/>
                  </a:lnTo>
                  <a:lnTo>
                    <a:pt x="73" y="7"/>
                  </a:lnTo>
                  <a:lnTo>
                    <a:pt x="78" y="0"/>
                  </a:lnTo>
                  <a:lnTo>
                    <a:pt x="83" y="7"/>
                  </a:lnTo>
                  <a:lnTo>
                    <a:pt x="83" y="22"/>
                  </a:lnTo>
                  <a:lnTo>
                    <a:pt x="88" y="22"/>
                  </a:lnTo>
                  <a:lnTo>
                    <a:pt x="93" y="28"/>
                  </a:lnTo>
                  <a:lnTo>
                    <a:pt x="96" y="33"/>
                  </a:lnTo>
                  <a:lnTo>
                    <a:pt x="108" y="33"/>
                  </a:lnTo>
                  <a:lnTo>
                    <a:pt x="116" y="37"/>
                  </a:lnTo>
                  <a:lnTo>
                    <a:pt x="118" y="30"/>
                  </a:lnTo>
                  <a:lnTo>
                    <a:pt x="118" y="22"/>
                  </a:lnTo>
                  <a:lnTo>
                    <a:pt x="121" y="20"/>
                  </a:lnTo>
                  <a:lnTo>
                    <a:pt x="128" y="24"/>
                  </a:lnTo>
                  <a:lnTo>
                    <a:pt x="133" y="33"/>
                  </a:lnTo>
                  <a:lnTo>
                    <a:pt x="138" y="35"/>
                  </a:lnTo>
                  <a:lnTo>
                    <a:pt x="148" y="33"/>
                  </a:lnTo>
                  <a:lnTo>
                    <a:pt x="153" y="35"/>
                  </a:lnTo>
                  <a:lnTo>
                    <a:pt x="153" y="39"/>
                  </a:lnTo>
                  <a:lnTo>
                    <a:pt x="158" y="41"/>
                  </a:lnTo>
                  <a:lnTo>
                    <a:pt x="163" y="45"/>
                  </a:lnTo>
                  <a:lnTo>
                    <a:pt x="169" y="48"/>
                  </a:lnTo>
                  <a:lnTo>
                    <a:pt x="171" y="50"/>
                  </a:lnTo>
                  <a:lnTo>
                    <a:pt x="169" y="54"/>
                  </a:lnTo>
                  <a:lnTo>
                    <a:pt x="166" y="58"/>
                  </a:lnTo>
                  <a:lnTo>
                    <a:pt x="169" y="60"/>
                  </a:lnTo>
                  <a:lnTo>
                    <a:pt x="171" y="67"/>
                  </a:lnTo>
                  <a:lnTo>
                    <a:pt x="176" y="75"/>
                  </a:lnTo>
                  <a:lnTo>
                    <a:pt x="179" y="84"/>
                  </a:lnTo>
                  <a:lnTo>
                    <a:pt x="181" y="90"/>
                  </a:lnTo>
                  <a:lnTo>
                    <a:pt x="179" y="99"/>
                  </a:lnTo>
                  <a:lnTo>
                    <a:pt x="176" y="112"/>
                  </a:lnTo>
                  <a:lnTo>
                    <a:pt x="171" y="120"/>
                  </a:lnTo>
                  <a:lnTo>
                    <a:pt x="171" y="127"/>
                  </a:lnTo>
                  <a:lnTo>
                    <a:pt x="179" y="140"/>
                  </a:lnTo>
                  <a:lnTo>
                    <a:pt x="184" y="142"/>
                  </a:lnTo>
                  <a:lnTo>
                    <a:pt x="184" y="150"/>
                  </a:lnTo>
                  <a:lnTo>
                    <a:pt x="174" y="157"/>
                  </a:lnTo>
                  <a:lnTo>
                    <a:pt x="163" y="159"/>
                  </a:lnTo>
                  <a:lnTo>
                    <a:pt x="163" y="170"/>
                  </a:lnTo>
                  <a:lnTo>
                    <a:pt x="158" y="174"/>
                  </a:lnTo>
                  <a:lnTo>
                    <a:pt x="153" y="180"/>
                  </a:lnTo>
                  <a:lnTo>
                    <a:pt x="146" y="184"/>
                  </a:lnTo>
                  <a:lnTo>
                    <a:pt x="138" y="187"/>
                  </a:lnTo>
                  <a:lnTo>
                    <a:pt x="128" y="191"/>
                  </a:lnTo>
                  <a:lnTo>
                    <a:pt x="121" y="195"/>
                  </a:lnTo>
                  <a:lnTo>
                    <a:pt x="113" y="202"/>
                  </a:lnTo>
                  <a:lnTo>
                    <a:pt x="113" y="208"/>
                  </a:lnTo>
                  <a:lnTo>
                    <a:pt x="111" y="212"/>
                  </a:lnTo>
                  <a:lnTo>
                    <a:pt x="103" y="210"/>
                  </a:lnTo>
                  <a:lnTo>
                    <a:pt x="93" y="210"/>
                  </a:lnTo>
                  <a:lnTo>
                    <a:pt x="91" y="212"/>
                  </a:lnTo>
                  <a:lnTo>
                    <a:pt x="88" y="225"/>
                  </a:lnTo>
                  <a:lnTo>
                    <a:pt x="80" y="232"/>
                  </a:lnTo>
                  <a:lnTo>
                    <a:pt x="73" y="238"/>
                  </a:lnTo>
                  <a:lnTo>
                    <a:pt x="60" y="232"/>
                  </a:lnTo>
                  <a:lnTo>
                    <a:pt x="53" y="234"/>
                  </a:lnTo>
                  <a:lnTo>
                    <a:pt x="50" y="227"/>
                  </a:lnTo>
                  <a:lnTo>
                    <a:pt x="38" y="229"/>
                  </a:lnTo>
                  <a:lnTo>
                    <a:pt x="30" y="234"/>
                  </a:lnTo>
                  <a:lnTo>
                    <a:pt x="35" y="236"/>
                  </a:lnTo>
                  <a:lnTo>
                    <a:pt x="38" y="242"/>
                  </a:lnTo>
                  <a:lnTo>
                    <a:pt x="25" y="240"/>
                  </a:lnTo>
                  <a:lnTo>
                    <a:pt x="18" y="242"/>
                  </a:lnTo>
                  <a:lnTo>
                    <a:pt x="3" y="234"/>
                  </a:lnTo>
                  <a:lnTo>
                    <a:pt x="3" y="225"/>
                  </a:lnTo>
                  <a:lnTo>
                    <a:pt x="10" y="219"/>
                  </a:lnTo>
                  <a:lnTo>
                    <a:pt x="8" y="214"/>
                  </a:lnTo>
                  <a:lnTo>
                    <a:pt x="0" y="212"/>
                  </a:lnTo>
                  <a:lnTo>
                    <a:pt x="3" y="208"/>
                  </a:lnTo>
                  <a:lnTo>
                    <a:pt x="10" y="202"/>
                  </a:lnTo>
                  <a:lnTo>
                    <a:pt x="15" y="202"/>
                  </a:lnTo>
                  <a:lnTo>
                    <a:pt x="20" y="199"/>
                  </a:lnTo>
                  <a:lnTo>
                    <a:pt x="28" y="191"/>
                  </a:lnTo>
                  <a:lnTo>
                    <a:pt x="33" y="191"/>
                  </a:lnTo>
                  <a:lnTo>
                    <a:pt x="40" y="189"/>
                  </a:lnTo>
                  <a:lnTo>
                    <a:pt x="43" y="182"/>
                  </a:lnTo>
                  <a:lnTo>
                    <a:pt x="50" y="176"/>
                  </a:lnTo>
                  <a:lnTo>
                    <a:pt x="58" y="167"/>
                  </a:lnTo>
                  <a:lnTo>
                    <a:pt x="65" y="161"/>
                  </a:lnTo>
                  <a:lnTo>
                    <a:pt x="65" y="157"/>
                  </a:lnTo>
                  <a:lnTo>
                    <a:pt x="58" y="155"/>
                  </a:lnTo>
                  <a:lnTo>
                    <a:pt x="53" y="148"/>
                  </a:lnTo>
                  <a:lnTo>
                    <a:pt x="50" y="144"/>
                  </a:lnTo>
                  <a:lnTo>
                    <a:pt x="55" y="144"/>
                  </a:lnTo>
                  <a:lnTo>
                    <a:pt x="60" y="142"/>
                  </a:lnTo>
                  <a:lnTo>
                    <a:pt x="60" y="135"/>
                  </a:lnTo>
                  <a:lnTo>
                    <a:pt x="63" y="127"/>
                  </a:lnTo>
                  <a:lnTo>
                    <a:pt x="60" y="122"/>
                  </a:lnTo>
                  <a:lnTo>
                    <a:pt x="55" y="118"/>
                  </a:lnTo>
                  <a:lnTo>
                    <a:pt x="58" y="110"/>
                  </a:lnTo>
                  <a:lnTo>
                    <a:pt x="65" y="103"/>
                  </a:lnTo>
                  <a:lnTo>
                    <a:pt x="73" y="103"/>
                  </a:lnTo>
                  <a:lnTo>
                    <a:pt x="75" y="90"/>
                  </a:lnTo>
                  <a:lnTo>
                    <a:pt x="70" y="88"/>
                  </a:lnTo>
                  <a:lnTo>
                    <a:pt x="75" y="82"/>
                  </a:lnTo>
                  <a:lnTo>
                    <a:pt x="80" y="77"/>
                  </a:lnTo>
                  <a:lnTo>
                    <a:pt x="80" y="73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3" name="Freeform 123"/>
            <p:cNvSpPr>
              <a:spLocks noChangeAspect="1"/>
            </p:cNvSpPr>
            <p:nvPr/>
          </p:nvSpPr>
          <p:spPr bwMode="auto">
            <a:xfrm rot="-547267">
              <a:off x="2384" y="1801"/>
              <a:ext cx="80" cy="76"/>
            </a:xfrm>
            <a:custGeom>
              <a:avLst/>
              <a:gdLst>
                <a:gd name="T0" fmla="*/ 1 w 158"/>
                <a:gd name="T1" fmla="*/ 1 h 129"/>
                <a:gd name="T2" fmla="*/ 1 w 158"/>
                <a:gd name="T3" fmla="*/ 1 h 129"/>
                <a:gd name="T4" fmla="*/ 1 w 158"/>
                <a:gd name="T5" fmla="*/ 1 h 129"/>
                <a:gd name="T6" fmla="*/ 1 w 158"/>
                <a:gd name="T7" fmla="*/ 1 h 129"/>
                <a:gd name="T8" fmla="*/ 1 w 158"/>
                <a:gd name="T9" fmla="*/ 1 h 129"/>
                <a:gd name="T10" fmla="*/ 1 w 158"/>
                <a:gd name="T11" fmla="*/ 1 h 129"/>
                <a:gd name="T12" fmla="*/ 1 w 158"/>
                <a:gd name="T13" fmla="*/ 1 h 129"/>
                <a:gd name="T14" fmla="*/ 1 w 158"/>
                <a:gd name="T15" fmla="*/ 1 h 129"/>
                <a:gd name="T16" fmla="*/ 1 w 158"/>
                <a:gd name="T17" fmla="*/ 1 h 129"/>
                <a:gd name="T18" fmla="*/ 1 w 158"/>
                <a:gd name="T19" fmla="*/ 1 h 129"/>
                <a:gd name="T20" fmla="*/ 1 w 158"/>
                <a:gd name="T21" fmla="*/ 1 h 129"/>
                <a:gd name="T22" fmla="*/ 1 w 158"/>
                <a:gd name="T23" fmla="*/ 1 h 129"/>
                <a:gd name="T24" fmla="*/ 1 w 158"/>
                <a:gd name="T25" fmla="*/ 1 h 129"/>
                <a:gd name="T26" fmla="*/ 1 w 158"/>
                <a:gd name="T27" fmla="*/ 1 h 129"/>
                <a:gd name="T28" fmla="*/ 1 w 158"/>
                <a:gd name="T29" fmla="*/ 1 h 129"/>
                <a:gd name="T30" fmla="*/ 1 w 158"/>
                <a:gd name="T31" fmla="*/ 1 h 129"/>
                <a:gd name="T32" fmla="*/ 1 w 158"/>
                <a:gd name="T33" fmla="*/ 1 h 129"/>
                <a:gd name="T34" fmla="*/ 1 w 158"/>
                <a:gd name="T35" fmla="*/ 1 h 129"/>
                <a:gd name="T36" fmla="*/ 1 w 158"/>
                <a:gd name="T37" fmla="*/ 1 h 129"/>
                <a:gd name="T38" fmla="*/ 1 w 158"/>
                <a:gd name="T39" fmla="*/ 1 h 129"/>
                <a:gd name="T40" fmla="*/ 1 w 158"/>
                <a:gd name="T41" fmla="*/ 1 h 129"/>
                <a:gd name="T42" fmla="*/ 1 w 158"/>
                <a:gd name="T43" fmla="*/ 1 h 129"/>
                <a:gd name="T44" fmla="*/ 0 w 158"/>
                <a:gd name="T45" fmla="*/ 1 h 129"/>
                <a:gd name="T46" fmla="*/ 1 w 158"/>
                <a:gd name="T47" fmla="*/ 1 h 129"/>
                <a:gd name="T48" fmla="*/ 1 w 158"/>
                <a:gd name="T49" fmla="*/ 1 h 129"/>
                <a:gd name="T50" fmla="*/ 1 w 158"/>
                <a:gd name="T51" fmla="*/ 1 h 129"/>
                <a:gd name="T52" fmla="*/ 1 w 158"/>
                <a:gd name="T53" fmla="*/ 1 h 129"/>
                <a:gd name="T54" fmla="*/ 1 w 158"/>
                <a:gd name="T55" fmla="*/ 1 h 129"/>
                <a:gd name="T56" fmla="*/ 1 w 158"/>
                <a:gd name="T57" fmla="*/ 1 h 129"/>
                <a:gd name="T58" fmla="*/ 1 w 158"/>
                <a:gd name="T59" fmla="*/ 1 h 129"/>
                <a:gd name="T60" fmla="*/ 1 w 158"/>
                <a:gd name="T61" fmla="*/ 1 h 129"/>
                <a:gd name="T62" fmla="*/ 1 w 158"/>
                <a:gd name="T63" fmla="*/ 1 h 129"/>
                <a:gd name="T64" fmla="*/ 1 w 158"/>
                <a:gd name="T65" fmla="*/ 1 h 129"/>
                <a:gd name="T66" fmla="*/ 1 w 158"/>
                <a:gd name="T67" fmla="*/ 1 h 129"/>
                <a:gd name="T68" fmla="*/ 1 w 158"/>
                <a:gd name="T69" fmla="*/ 1 h 129"/>
                <a:gd name="T70" fmla="*/ 1 w 158"/>
                <a:gd name="T71" fmla="*/ 1 h 129"/>
                <a:gd name="T72" fmla="*/ 1 w 158"/>
                <a:gd name="T73" fmla="*/ 1 h 129"/>
                <a:gd name="T74" fmla="*/ 1 w 158"/>
                <a:gd name="T75" fmla="*/ 1 h 129"/>
                <a:gd name="T76" fmla="*/ 1 w 158"/>
                <a:gd name="T77" fmla="*/ 0 h 129"/>
                <a:gd name="T78" fmla="*/ 1 w 158"/>
                <a:gd name="T79" fmla="*/ 1 h 129"/>
                <a:gd name="T80" fmla="*/ 1 w 158"/>
                <a:gd name="T81" fmla="*/ 1 h 129"/>
                <a:gd name="T82" fmla="*/ 1 w 158"/>
                <a:gd name="T83" fmla="*/ 1 h 129"/>
                <a:gd name="T84" fmla="*/ 1 w 158"/>
                <a:gd name="T85" fmla="*/ 1 h 129"/>
                <a:gd name="T86" fmla="*/ 1 w 158"/>
                <a:gd name="T87" fmla="*/ 1 h 129"/>
                <a:gd name="T88" fmla="*/ 1 w 158"/>
                <a:gd name="T89" fmla="*/ 1 h 129"/>
                <a:gd name="T90" fmla="*/ 1 w 158"/>
                <a:gd name="T91" fmla="*/ 1 h 129"/>
                <a:gd name="T92" fmla="*/ 1 w 158"/>
                <a:gd name="T93" fmla="*/ 1 h 129"/>
                <a:gd name="T94" fmla="*/ 1 w 158"/>
                <a:gd name="T95" fmla="*/ 1 h 129"/>
                <a:gd name="T96" fmla="*/ 1 w 158"/>
                <a:gd name="T97" fmla="*/ 1 h 129"/>
                <a:gd name="T98" fmla="*/ 1 w 158"/>
                <a:gd name="T99" fmla="*/ 1 h 129"/>
                <a:gd name="T100" fmla="*/ 1 w 158"/>
                <a:gd name="T101" fmla="*/ 1 h 129"/>
                <a:gd name="T102" fmla="*/ 1 w 158"/>
                <a:gd name="T103" fmla="*/ 1 h 129"/>
                <a:gd name="T104" fmla="*/ 1 w 158"/>
                <a:gd name="T105" fmla="*/ 1 h 129"/>
                <a:gd name="T106" fmla="*/ 1 w 158"/>
                <a:gd name="T107" fmla="*/ 1 h 129"/>
                <a:gd name="T108" fmla="*/ 1 w 158"/>
                <a:gd name="T109" fmla="*/ 1 h 129"/>
                <a:gd name="T110" fmla="*/ 1 w 158"/>
                <a:gd name="T111" fmla="*/ 1 h 12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8"/>
                <a:gd name="T169" fmla="*/ 0 h 129"/>
                <a:gd name="T170" fmla="*/ 158 w 158"/>
                <a:gd name="T171" fmla="*/ 129 h 12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8" h="129">
                  <a:moveTo>
                    <a:pt x="158" y="86"/>
                  </a:moveTo>
                  <a:lnTo>
                    <a:pt x="151" y="90"/>
                  </a:lnTo>
                  <a:lnTo>
                    <a:pt x="138" y="94"/>
                  </a:lnTo>
                  <a:lnTo>
                    <a:pt x="128" y="96"/>
                  </a:lnTo>
                  <a:lnTo>
                    <a:pt x="121" y="101"/>
                  </a:lnTo>
                  <a:lnTo>
                    <a:pt x="118" y="105"/>
                  </a:lnTo>
                  <a:lnTo>
                    <a:pt x="113" y="105"/>
                  </a:lnTo>
                  <a:lnTo>
                    <a:pt x="108" y="107"/>
                  </a:lnTo>
                  <a:lnTo>
                    <a:pt x="100" y="118"/>
                  </a:lnTo>
                  <a:lnTo>
                    <a:pt x="93" y="120"/>
                  </a:lnTo>
                  <a:lnTo>
                    <a:pt x="88" y="120"/>
                  </a:lnTo>
                  <a:lnTo>
                    <a:pt x="83" y="124"/>
                  </a:lnTo>
                  <a:lnTo>
                    <a:pt x="78" y="129"/>
                  </a:lnTo>
                  <a:lnTo>
                    <a:pt x="70" y="126"/>
                  </a:lnTo>
                  <a:lnTo>
                    <a:pt x="75" y="118"/>
                  </a:lnTo>
                  <a:lnTo>
                    <a:pt x="63" y="114"/>
                  </a:lnTo>
                  <a:lnTo>
                    <a:pt x="53" y="111"/>
                  </a:lnTo>
                  <a:lnTo>
                    <a:pt x="48" y="114"/>
                  </a:lnTo>
                  <a:lnTo>
                    <a:pt x="43" y="118"/>
                  </a:lnTo>
                  <a:lnTo>
                    <a:pt x="35" y="116"/>
                  </a:lnTo>
                  <a:lnTo>
                    <a:pt x="27" y="118"/>
                  </a:lnTo>
                  <a:lnTo>
                    <a:pt x="15" y="118"/>
                  </a:lnTo>
                  <a:lnTo>
                    <a:pt x="0" y="103"/>
                  </a:lnTo>
                  <a:lnTo>
                    <a:pt x="2" y="96"/>
                  </a:lnTo>
                  <a:lnTo>
                    <a:pt x="2" y="88"/>
                  </a:lnTo>
                  <a:lnTo>
                    <a:pt x="15" y="79"/>
                  </a:lnTo>
                  <a:lnTo>
                    <a:pt x="27" y="69"/>
                  </a:lnTo>
                  <a:lnTo>
                    <a:pt x="35" y="69"/>
                  </a:lnTo>
                  <a:lnTo>
                    <a:pt x="38" y="62"/>
                  </a:lnTo>
                  <a:lnTo>
                    <a:pt x="35" y="56"/>
                  </a:lnTo>
                  <a:lnTo>
                    <a:pt x="35" y="47"/>
                  </a:lnTo>
                  <a:lnTo>
                    <a:pt x="45" y="34"/>
                  </a:lnTo>
                  <a:lnTo>
                    <a:pt x="48" y="28"/>
                  </a:lnTo>
                  <a:lnTo>
                    <a:pt x="50" y="17"/>
                  </a:lnTo>
                  <a:lnTo>
                    <a:pt x="60" y="17"/>
                  </a:lnTo>
                  <a:lnTo>
                    <a:pt x="65" y="15"/>
                  </a:lnTo>
                  <a:lnTo>
                    <a:pt x="63" y="11"/>
                  </a:lnTo>
                  <a:lnTo>
                    <a:pt x="75" y="4"/>
                  </a:lnTo>
                  <a:lnTo>
                    <a:pt x="83" y="0"/>
                  </a:lnTo>
                  <a:lnTo>
                    <a:pt x="80" y="4"/>
                  </a:lnTo>
                  <a:lnTo>
                    <a:pt x="83" y="11"/>
                  </a:lnTo>
                  <a:lnTo>
                    <a:pt x="88" y="11"/>
                  </a:lnTo>
                  <a:lnTo>
                    <a:pt x="93" y="7"/>
                  </a:lnTo>
                  <a:lnTo>
                    <a:pt x="103" y="11"/>
                  </a:lnTo>
                  <a:lnTo>
                    <a:pt x="113" y="17"/>
                  </a:lnTo>
                  <a:lnTo>
                    <a:pt x="121" y="19"/>
                  </a:lnTo>
                  <a:lnTo>
                    <a:pt x="126" y="28"/>
                  </a:lnTo>
                  <a:lnTo>
                    <a:pt x="131" y="30"/>
                  </a:lnTo>
                  <a:lnTo>
                    <a:pt x="138" y="28"/>
                  </a:lnTo>
                  <a:lnTo>
                    <a:pt x="143" y="32"/>
                  </a:lnTo>
                  <a:lnTo>
                    <a:pt x="148" y="41"/>
                  </a:lnTo>
                  <a:lnTo>
                    <a:pt x="148" y="54"/>
                  </a:lnTo>
                  <a:lnTo>
                    <a:pt x="143" y="67"/>
                  </a:lnTo>
                  <a:lnTo>
                    <a:pt x="148" y="73"/>
                  </a:lnTo>
                  <a:lnTo>
                    <a:pt x="153" y="79"/>
                  </a:lnTo>
                  <a:lnTo>
                    <a:pt x="158" y="86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4" name="Freeform 124"/>
            <p:cNvSpPr>
              <a:spLocks noChangeAspect="1"/>
            </p:cNvSpPr>
            <p:nvPr/>
          </p:nvSpPr>
          <p:spPr bwMode="auto">
            <a:xfrm rot="-547267">
              <a:off x="2908" y="1471"/>
              <a:ext cx="180" cy="64"/>
            </a:xfrm>
            <a:custGeom>
              <a:avLst/>
              <a:gdLst>
                <a:gd name="T0" fmla="*/ 126 w 140"/>
                <a:gd name="T1" fmla="*/ 329 h 52"/>
                <a:gd name="T2" fmla="*/ 59 w 140"/>
                <a:gd name="T3" fmla="*/ 315 h 52"/>
                <a:gd name="T4" fmla="*/ 180 w 140"/>
                <a:gd name="T5" fmla="*/ 245 h 52"/>
                <a:gd name="T6" fmla="*/ 312 w 140"/>
                <a:gd name="T7" fmla="*/ 222 h 52"/>
                <a:gd name="T8" fmla="*/ 336 w 140"/>
                <a:gd name="T9" fmla="*/ 222 h 52"/>
                <a:gd name="T10" fmla="*/ 382 w 140"/>
                <a:gd name="T11" fmla="*/ 199 h 52"/>
                <a:gd name="T12" fmla="*/ 476 w 140"/>
                <a:gd name="T13" fmla="*/ 199 h 52"/>
                <a:gd name="T14" fmla="*/ 491 w 140"/>
                <a:gd name="T15" fmla="*/ 143 h 52"/>
                <a:gd name="T16" fmla="*/ 612 w 140"/>
                <a:gd name="T17" fmla="*/ 199 h 52"/>
                <a:gd name="T18" fmla="*/ 555 w 140"/>
                <a:gd name="T19" fmla="*/ 132 h 52"/>
                <a:gd name="T20" fmla="*/ 603 w 140"/>
                <a:gd name="T21" fmla="*/ 90 h 52"/>
                <a:gd name="T22" fmla="*/ 663 w 140"/>
                <a:gd name="T23" fmla="*/ 39 h 52"/>
                <a:gd name="T24" fmla="*/ 714 w 140"/>
                <a:gd name="T25" fmla="*/ 76 h 52"/>
                <a:gd name="T26" fmla="*/ 833 w 140"/>
                <a:gd name="T27" fmla="*/ 59 h 52"/>
                <a:gd name="T28" fmla="*/ 872 w 140"/>
                <a:gd name="T29" fmla="*/ 39 h 52"/>
                <a:gd name="T30" fmla="*/ 1041 w 140"/>
                <a:gd name="T31" fmla="*/ 32 h 52"/>
                <a:gd name="T32" fmla="*/ 1174 w 140"/>
                <a:gd name="T33" fmla="*/ 2 h 52"/>
                <a:gd name="T34" fmla="*/ 1301 w 140"/>
                <a:gd name="T35" fmla="*/ 2 h 52"/>
                <a:gd name="T36" fmla="*/ 1377 w 140"/>
                <a:gd name="T37" fmla="*/ 59 h 52"/>
                <a:gd name="T38" fmla="*/ 1459 w 140"/>
                <a:gd name="T39" fmla="*/ 2 h 52"/>
                <a:gd name="T40" fmla="*/ 1547 w 140"/>
                <a:gd name="T41" fmla="*/ 76 h 52"/>
                <a:gd name="T42" fmla="*/ 1705 w 140"/>
                <a:gd name="T43" fmla="*/ 116 h 52"/>
                <a:gd name="T44" fmla="*/ 1876 w 140"/>
                <a:gd name="T45" fmla="*/ 111 h 52"/>
                <a:gd name="T46" fmla="*/ 1940 w 140"/>
                <a:gd name="T47" fmla="*/ 73 h 52"/>
                <a:gd name="T48" fmla="*/ 2151 w 140"/>
                <a:gd name="T49" fmla="*/ 48 h 52"/>
                <a:gd name="T50" fmla="*/ 2217 w 140"/>
                <a:gd name="T51" fmla="*/ 162 h 52"/>
                <a:gd name="T52" fmla="*/ 2106 w 140"/>
                <a:gd name="T53" fmla="*/ 245 h 52"/>
                <a:gd name="T54" fmla="*/ 1772 w 140"/>
                <a:gd name="T55" fmla="*/ 282 h 52"/>
                <a:gd name="T56" fmla="*/ 1509 w 140"/>
                <a:gd name="T57" fmla="*/ 273 h 52"/>
                <a:gd name="T58" fmla="*/ 1281 w 140"/>
                <a:gd name="T59" fmla="*/ 267 h 52"/>
                <a:gd name="T60" fmla="*/ 1205 w 140"/>
                <a:gd name="T61" fmla="*/ 245 h 52"/>
                <a:gd name="T62" fmla="*/ 1072 w 140"/>
                <a:gd name="T63" fmla="*/ 282 h 52"/>
                <a:gd name="T64" fmla="*/ 1012 w 140"/>
                <a:gd name="T65" fmla="*/ 302 h 52"/>
                <a:gd name="T66" fmla="*/ 937 w 140"/>
                <a:gd name="T67" fmla="*/ 336 h 52"/>
                <a:gd name="T68" fmla="*/ 834 w 140"/>
                <a:gd name="T69" fmla="*/ 347 h 52"/>
                <a:gd name="T70" fmla="*/ 833 w 140"/>
                <a:gd name="T71" fmla="*/ 302 h 52"/>
                <a:gd name="T72" fmla="*/ 729 w 140"/>
                <a:gd name="T73" fmla="*/ 347 h 52"/>
                <a:gd name="T74" fmla="*/ 706 w 140"/>
                <a:gd name="T75" fmla="*/ 341 h 52"/>
                <a:gd name="T76" fmla="*/ 600 w 140"/>
                <a:gd name="T77" fmla="*/ 389 h 52"/>
                <a:gd name="T78" fmla="*/ 549 w 140"/>
                <a:gd name="T79" fmla="*/ 347 h 52"/>
                <a:gd name="T80" fmla="*/ 516 w 140"/>
                <a:gd name="T81" fmla="*/ 420 h 52"/>
                <a:gd name="T82" fmla="*/ 432 w 140"/>
                <a:gd name="T83" fmla="*/ 452 h 52"/>
                <a:gd name="T84" fmla="*/ 382 w 140"/>
                <a:gd name="T85" fmla="*/ 405 h 52"/>
                <a:gd name="T86" fmla="*/ 343 w 140"/>
                <a:gd name="T87" fmla="*/ 479 h 52"/>
                <a:gd name="T88" fmla="*/ 312 w 140"/>
                <a:gd name="T89" fmla="*/ 479 h 52"/>
                <a:gd name="T90" fmla="*/ 224 w 140"/>
                <a:gd name="T91" fmla="*/ 510 h 52"/>
                <a:gd name="T92" fmla="*/ 180 w 140"/>
                <a:gd name="T93" fmla="*/ 452 h 52"/>
                <a:gd name="T94" fmla="*/ 59 w 140"/>
                <a:gd name="T95" fmla="*/ 367 h 5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0"/>
                <a:gd name="T145" fmla="*/ 0 h 52"/>
                <a:gd name="T146" fmla="*/ 140 w 140"/>
                <a:gd name="T147" fmla="*/ 52 h 5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0" h="52">
                  <a:moveTo>
                    <a:pt x="0" y="37"/>
                  </a:moveTo>
                  <a:lnTo>
                    <a:pt x="2" y="35"/>
                  </a:lnTo>
                  <a:lnTo>
                    <a:pt x="2" y="33"/>
                  </a:lnTo>
                  <a:lnTo>
                    <a:pt x="8" y="33"/>
                  </a:lnTo>
                  <a:lnTo>
                    <a:pt x="11" y="35"/>
                  </a:lnTo>
                  <a:lnTo>
                    <a:pt x="11" y="33"/>
                  </a:lnTo>
                  <a:lnTo>
                    <a:pt x="9" y="31"/>
                  </a:lnTo>
                  <a:lnTo>
                    <a:pt x="4" y="32"/>
                  </a:lnTo>
                  <a:lnTo>
                    <a:pt x="3" y="29"/>
                  </a:lnTo>
                  <a:lnTo>
                    <a:pt x="3" y="26"/>
                  </a:lnTo>
                  <a:lnTo>
                    <a:pt x="5" y="25"/>
                  </a:lnTo>
                  <a:lnTo>
                    <a:pt x="12" y="25"/>
                  </a:lnTo>
                  <a:lnTo>
                    <a:pt x="14" y="27"/>
                  </a:lnTo>
                  <a:lnTo>
                    <a:pt x="14" y="24"/>
                  </a:lnTo>
                  <a:lnTo>
                    <a:pt x="17" y="23"/>
                  </a:lnTo>
                  <a:lnTo>
                    <a:pt x="20" y="23"/>
                  </a:lnTo>
                  <a:lnTo>
                    <a:pt x="20" y="25"/>
                  </a:lnTo>
                  <a:lnTo>
                    <a:pt x="23" y="30"/>
                  </a:lnTo>
                  <a:lnTo>
                    <a:pt x="23" y="26"/>
                  </a:lnTo>
                  <a:lnTo>
                    <a:pt x="21" y="23"/>
                  </a:lnTo>
                  <a:lnTo>
                    <a:pt x="21" y="21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4" y="20"/>
                  </a:lnTo>
                  <a:lnTo>
                    <a:pt x="25" y="18"/>
                  </a:lnTo>
                  <a:lnTo>
                    <a:pt x="28" y="20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29" y="19"/>
                  </a:lnTo>
                  <a:lnTo>
                    <a:pt x="28" y="17"/>
                  </a:lnTo>
                  <a:lnTo>
                    <a:pt x="29" y="15"/>
                  </a:lnTo>
                  <a:lnTo>
                    <a:pt x="31" y="15"/>
                  </a:lnTo>
                  <a:lnTo>
                    <a:pt x="33" y="17"/>
                  </a:lnTo>
                  <a:lnTo>
                    <a:pt x="36" y="17"/>
                  </a:lnTo>
                  <a:lnTo>
                    <a:pt x="36" y="20"/>
                  </a:lnTo>
                  <a:lnTo>
                    <a:pt x="39" y="20"/>
                  </a:lnTo>
                  <a:lnTo>
                    <a:pt x="37" y="18"/>
                  </a:lnTo>
                  <a:lnTo>
                    <a:pt x="37" y="15"/>
                  </a:lnTo>
                  <a:lnTo>
                    <a:pt x="34" y="14"/>
                  </a:lnTo>
                  <a:lnTo>
                    <a:pt x="35" y="13"/>
                  </a:lnTo>
                  <a:lnTo>
                    <a:pt x="41" y="14"/>
                  </a:lnTo>
                  <a:lnTo>
                    <a:pt x="40" y="11"/>
                  </a:lnTo>
                  <a:lnTo>
                    <a:pt x="40" y="9"/>
                  </a:lnTo>
                  <a:lnTo>
                    <a:pt x="38" y="9"/>
                  </a:lnTo>
                  <a:lnTo>
                    <a:pt x="37" y="8"/>
                  </a:lnTo>
                  <a:lnTo>
                    <a:pt x="38" y="6"/>
                  </a:lnTo>
                  <a:lnTo>
                    <a:pt x="41" y="4"/>
                  </a:lnTo>
                  <a:lnTo>
                    <a:pt x="42" y="4"/>
                  </a:lnTo>
                  <a:lnTo>
                    <a:pt x="43" y="7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5" y="8"/>
                  </a:lnTo>
                  <a:lnTo>
                    <a:pt x="47" y="8"/>
                  </a:lnTo>
                  <a:lnTo>
                    <a:pt x="48" y="5"/>
                  </a:lnTo>
                  <a:lnTo>
                    <a:pt x="50" y="5"/>
                  </a:lnTo>
                  <a:lnTo>
                    <a:pt x="52" y="6"/>
                  </a:lnTo>
                  <a:lnTo>
                    <a:pt x="53" y="9"/>
                  </a:lnTo>
                  <a:lnTo>
                    <a:pt x="55" y="9"/>
                  </a:lnTo>
                  <a:lnTo>
                    <a:pt x="55" y="7"/>
                  </a:lnTo>
                  <a:lnTo>
                    <a:pt x="55" y="4"/>
                  </a:lnTo>
                  <a:lnTo>
                    <a:pt x="57" y="3"/>
                  </a:lnTo>
                  <a:lnTo>
                    <a:pt x="60" y="5"/>
                  </a:lnTo>
                  <a:lnTo>
                    <a:pt x="60" y="2"/>
                  </a:lnTo>
                  <a:lnTo>
                    <a:pt x="65" y="3"/>
                  </a:lnTo>
                  <a:lnTo>
                    <a:pt x="66" y="1"/>
                  </a:lnTo>
                  <a:lnTo>
                    <a:pt x="69" y="2"/>
                  </a:lnTo>
                  <a:lnTo>
                    <a:pt x="70" y="3"/>
                  </a:lnTo>
                  <a:lnTo>
                    <a:pt x="74" y="2"/>
                  </a:lnTo>
                  <a:lnTo>
                    <a:pt x="75" y="5"/>
                  </a:lnTo>
                  <a:lnTo>
                    <a:pt x="79" y="5"/>
                  </a:lnTo>
                  <a:lnTo>
                    <a:pt x="79" y="2"/>
                  </a:lnTo>
                  <a:lnTo>
                    <a:pt x="82" y="2"/>
                  </a:lnTo>
                  <a:lnTo>
                    <a:pt x="83" y="4"/>
                  </a:lnTo>
                  <a:lnTo>
                    <a:pt x="81" y="6"/>
                  </a:lnTo>
                  <a:lnTo>
                    <a:pt x="83" y="6"/>
                  </a:lnTo>
                  <a:lnTo>
                    <a:pt x="86" y="6"/>
                  </a:lnTo>
                  <a:lnTo>
                    <a:pt x="86" y="3"/>
                  </a:lnTo>
                  <a:lnTo>
                    <a:pt x="88" y="0"/>
                  </a:lnTo>
                  <a:lnTo>
                    <a:pt x="90" y="1"/>
                  </a:lnTo>
                  <a:lnTo>
                    <a:pt x="92" y="2"/>
                  </a:lnTo>
                  <a:lnTo>
                    <a:pt x="92" y="5"/>
                  </a:lnTo>
                  <a:lnTo>
                    <a:pt x="95" y="5"/>
                  </a:lnTo>
                  <a:lnTo>
                    <a:pt x="95" y="9"/>
                  </a:lnTo>
                  <a:lnTo>
                    <a:pt x="97" y="8"/>
                  </a:lnTo>
                  <a:lnTo>
                    <a:pt x="99" y="10"/>
                  </a:lnTo>
                  <a:lnTo>
                    <a:pt x="102" y="10"/>
                  </a:lnTo>
                  <a:lnTo>
                    <a:pt x="104" y="10"/>
                  </a:lnTo>
                  <a:lnTo>
                    <a:pt x="107" y="12"/>
                  </a:lnTo>
                  <a:lnTo>
                    <a:pt x="111" y="11"/>
                  </a:lnTo>
                  <a:lnTo>
                    <a:pt x="113" y="9"/>
                  </a:lnTo>
                  <a:lnTo>
                    <a:pt x="114" y="11"/>
                  </a:lnTo>
                  <a:lnTo>
                    <a:pt x="118" y="11"/>
                  </a:lnTo>
                  <a:lnTo>
                    <a:pt x="119" y="12"/>
                  </a:lnTo>
                  <a:lnTo>
                    <a:pt x="120" y="10"/>
                  </a:lnTo>
                  <a:lnTo>
                    <a:pt x="121" y="7"/>
                  </a:lnTo>
                  <a:lnTo>
                    <a:pt x="122" y="7"/>
                  </a:lnTo>
                  <a:lnTo>
                    <a:pt x="125" y="7"/>
                  </a:lnTo>
                  <a:lnTo>
                    <a:pt x="127" y="6"/>
                  </a:lnTo>
                  <a:lnTo>
                    <a:pt x="130" y="5"/>
                  </a:lnTo>
                  <a:lnTo>
                    <a:pt x="135" y="5"/>
                  </a:lnTo>
                  <a:lnTo>
                    <a:pt x="137" y="7"/>
                  </a:lnTo>
                  <a:lnTo>
                    <a:pt x="140" y="9"/>
                  </a:lnTo>
                  <a:lnTo>
                    <a:pt x="140" y="12"/>
                  </a:lnTo>
                  <a:lnTo>
                    <a:pt x="140" y="16"/>
                  </a:lnTo>
                  <a:lnTo>
                    <a:pt x="139" y="19"/>
                  </a:lnTo>
                  <a:lnTo>
                    <a:pt x="137" y="22"/>
                  </a:lnTo>
                  <a:lnTo>
                    <a:pt x="135" y="23"/>
                  </a:lnTo>
                  <a:lnTo>
                    <a:pt x="132" y="25"/>
                  </a:lnTo>
                  <a:lnTo>
                    <a:pt x="130" y="28"/>
                  </a:lnTo>
                  <a:lnTo>
                    <a:pt x="126" y="27"/>
                  </a:lnTo>
                  <a:lnTo>
                    <a:pt x="117" y="29"/>
                  </a:lnTo>
                  <a:lnTo>
                    <a:pt x="112" y="29"/>
                  </a:lnTo>
                  <a:lnTo>
                    <a:pt x="109" y="29"/>
                  </a:lnTo>
                  <a:lnTo>
                    <a:pt x="105" y="29"/>
                  </a:lnTo>
                  <a:lnTo>
                    <a:pt x="100" y="28"/>
                  </a:lnTo>
                  <a:lnTo>
                    <a:pt x="95" y="28"/>
                  </a:lnTo>
                  <a:lnTo>
                    <a:pt x="94" y="26"/>
                  </a:lnTo>
                  <a:lnTo>
                    <a:pt x="91" y="27"/>
                  </a:lnTo>
                  <a:lnTo>
                    <a:pt x="85" y="28"/>
                  </a:lnTo>
                  <a:lnTo>
                    <a:pt x="81" y="27"/>
                  </a:lnTo>
                  <a:lnTo>
                    <a:pt x="77" y="27"/>
                  </a:lnTo>
                  <a:lnTo>
                    <a:pt x="75" y="29"/>
                  </a:lnTo>
                  <a:lnTo>
                    <a:pt x="73" y="28"/>
                  </a:lnTo>
                  <a:lnTo>
                    <a:pt x="76" y="25"/>
                  </a:lnTo>
                  <a:lnTo>
                    <a:pt x="74" y="25"/>
                  </a:lnTo>
                  <a:lnTo>
                    <a:pt x="72" y="27"/>
                  </a:lnTo>
                  <a:lnTo>
                    <a:pt x="69" y="27"/>
                  </a:lnTo>
                  <a:lnTo>
                    <a:pt x="68" y="29"/>
                  </a:lnTo>
                  <a:lnTo>
                    <a:pt x="66" y="27"/>
                  </a:lnTo>
                  <a:lnTo>
                    <a:pt x="64" y="28"/>
                  </a:lnTo>
                  <a:lnTo>
                    <a:pt x="62" y="29"/>
                  </a:lnTo>
                  <a:lnTo>
                    <a:pt x="64" y="31"/>
                  </a:lnTo>
                  <a:lnTo>
                    <a:pt x="65" y="32"/>
                  </a:lnTo>
                  <a:lnTo>
                    <a:pt x="63" y="33"/>
                  </a:lnTo>
                  <a:lnTo>
                    <a:pt x="60" y="32"/>
                  </a:lnTo>
                  <a:lnTo>
                    <a:pt x="59" y="34"/>
                  </a:lnTo>
                  <a:lnTo>
                    <a:pt x="58" y="35"/>
                  </a:lnTo>
                  <a:lnTo>
                    <a:pt x="56" y="33"/>
                  </a:lnTo>
                  <a:lnTo>
                    <a:pt x="55" y="36"/>
                  </a:lnTo>
                  <a:lnTo>
                    <a:pt x="53" y="36"/>
                  </a:lnTo>
                  <a:lnTo>
                    <a:pt x="52" y="34"/>
                  </a:lnTo>
                  <a:lnTo>
                    <a:pt x="53" y="33"/>
                  </a:lnTo>
                  <a:lnTo>
                    <a:pt x="54" y="31"/>
                  </a:lnTo>
                  <a:lnTo>
                    <a:pt x="52" y="31"/>
                  </a:lnTo>
                  <a:lnTo>
                    <a:pt x="51" y="32"/>
                  </a:lnTo>
                  <a:lnTo>
                    <a:pt x="49" y="35"/>
                  </a:lnTo>
                  <a:lnTo>
                    <a:pt x="49" y="36"/>
                  </a:lnTo>
                  <a:lnTo>
                    <a:pt x="46" y="36"/>
                  </a:lnTo>
                  <a:lnTo>
                    <a:pt x="46" y="31"/>
                  </a:lnTo>
                  <a:lnTo>
                    <a:pt x="44" y="30"/>
                  </a:lnTo>
                  <a:lnTo>
                    <a:pt x="44" y="32"/>
                  </a:lnTo>
                  <a:lnTo>
                    <a:pt x="44" y="35"/>
                  </a:lnTo>
                  <a:lnTo>
                    <a:pt x="44" y="38"/>
                  </a:lnTo>
                  <a:lnTo>
                    <a:pt x="42" y="39"/>
                  </a:lnTo>
                  <a:lnTo>
                    <a:pt x="40" y="39"/>
                  </a:lnTo>
                  <a:lnTo>
                    <a:pt x="37" y="40"/>
                  </a:lnTo>
                  <a:lnTo>
                    <a:pt x="36" y="42"/>
                  </a:lnTo>
                  <a:lnTo>
                    <a:pt x="34" y="42"/>
                  </a:lnTo>
                  <a:lnTo>
                    <a:pt x="34" y="38"/>
                  </a:lnTo>
                  <a:lnTo>
                    <a:pt x="34" y="36"/>
                  </a:lnTo>
                  <a:lnTo>
                    <a:pt x="33" y="36"/>
                  </a:lnTo>
                  <a:lnTo>
                    <a:pt x="32" y="38"/>
                  </a:lnTo>
                  <a:lnTo>
                    <a:pt x="33" y="41"/>
                  </a:lnTo>
                  <a:lnTo>
                    <a:pt x="33" y="43"/>
                  </a:lnTo>
                  <a:lnTo>
                    <a:pt x="31" y="44"/>
                  </a:lnTo>
                  <a:lnTo>
                    <a:pt x="31" y="47"/>
                  </a:lnTo>
                  <a:lnTo>
                    <a:pt x="29" y="47"/>
                  </a:lnTo>
                  <a:lnTo>
                    <a:pt x="27" y="46"/>
                  </a:lnTo>
                  <a:lnTo>
                    <a:pt x="28" y="44"/>
                  </a:lnTo>
                  <a:lnTo>
                    <a:pt x="27" y="41"/>
                  </a:lnTo>
                  <a:lnTo>
                    <a:pt x="25" y="38"/>
                  </a:lnTo>
                  <a:lnTo>
                    <a:pt x="24" y="41"/>
                  </a:lnTo>
                  <a:lnTo>
                    <a:pt x="25" y="44"/>
                  </a:lnTo>
                  <a:lnTo>
                    <a:pt x="25" y="46"/>
                  </a:lnTo>
                  <a:lnTo>
                    <a:pt x="25" y="49"/>
                  </a:lnTo>
                  <a:lnTo>
                    <a:pt x="22" y="49"/>
                  </a:lnTo>
                  <a:lnTo>
                    <a:pt x="22" y="45"/>
                  </a:lnTo>
                  <a:lnTo>
                    <a:pt x="21" y="43"/>
                  </a:lnTo>
                  <a:lnTo>
                    <a:pt x="20" y="46"/>
                  </a:lnTo>
                  <a:lnTo>
                    <a:pt x="20" y="49"/>
                  </a:lnTo>
                  <a:lnTo>
                    <a:pt x="20" y="51"/>
                  </a:lnTo>
                  <a:lnTo>
                    <a:pt x="17" y="52"/>
                  </a:lnTo>
                  <a:lnTo>
                    <a:pt x="15" y="50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1" y="51"/>
                  </a:lnTo>
                  <a:lnTo>
                    <a:pt x="12" y="49"/>
                  </a:lnTo>
                  <a:lnTo>
                    <a:pt x="12" y="46"/>
                  </a:lnTo>
                  <a:lnTo>
                    <a:pt x="10" y="46"/>
                  </a:lnTo>
                  <a:lnTo>
                    <a:pt x="9" y="44"/>
                  </a:lnTo>
                  <a:lnTo>
                    <a:pt x="6" y="39"/>
                  </a:lnTo>
                  <a:lnTo>
                    <a:pt x="4" y="37"/>
                  </a:lnTo>
                  <a:lnTo>
                    <a:pt x="1" y="38"/>
                  </a:lnTo>
                  <a:lnTo>
                    <a:pt x="0" y="37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5" name="Freeform 125"/>
            <p:cNvSpPr>
              <a:spLocks noChangeAspect="1"/>
            </p:cNvSpPr>
            <p:nvPr/>
          </p:nvSpPr>
          <p:spPr bwMode="auto">
            <a:xfrm rot="-547267">
              <a:off x="2859" y="1533"/>
              <a:ext cx="73" cy="102"/>
            </a:xfrm>
            <a:custGeom>
              <a:avLst/>
              <a:gdLst>
                <a:gd name="T0" fmla="*/ 280 w 59"/>
                <a:gd name="T1" fmla="*/ 787 h 83"/>
                <a:gd name="T2" fmla="*/ 270 w 59"/>
                <a:gd name="T3" fmla="*/ 720 h 83"/>
                <a:gd name="T4" fmla="*/ 270 w 59"/>
                <a:gd name="T5" fmla="*/ 610 h 83"/>
                <a:gd name="T6" fmla="*/ 304 w 59"/>
                <a:gd name="T7" fmla="*/ 468 h 83"/>
                <a:gd name="T8" fmla="*/ 318 w 59"/>
                <a:gd name="T9" fmla="*/ 388 h 83"/>
                <a:gd name="T10" fmla="*/ 392 w 59"/>
                <a:gd name="T11" fmla="*/ 345 h 83"/>
                <a:gd name="T12" fmla="*/ 413 w 59"/>
                <a:gd name="T13" fmla="*/ 310 h 83"/>
                <a:gd name="T14" fmla="*/ 428 w 59"/>
                <a:gd name="T15" fmla="*/ 270 h 83"/>
                <a:gd name="T16" fmla="*/ 465 w 59"/>
                <a:gd name="T17" fmla="*/ 252 h 83"/>
                <a:gd name="T18" fmla="*/ 486 w 59"/>
                <a:gd name="T19" fmla="*/ 220 h 83"/>
                <a:gd name="T20" fmla="*/ 557 w 59"/>
                <a:gd name="T21" fmla="*/ 229 h 83"/>
                <a:gd name="T22" fmla="*/ 574 w 59"/>
                <a:gd name="T23" fmla="*/ 205 h 83"/>
                <a:gd name="T24" fmla="*/ 562 w 59"/>
                <a:gd name="T25" fmla="*/ 167 h 83"/>
                <a:gd name="T26" fmla="*/ 601 w 59"/>
                <a:gd name="T27" fmla="*/ 198 h 83"/>
                <a:gd name="T28" fmla="*/ 601 w 59"/>
                <a:gd name="T29" fmla="*/ 139 h 83"/>
                <a:gd name="T30" fmla="*/ 562 w 59"/>
                <a:gd name="T31" fmla="*/ 75 h 83"/>
                <a:gd name="T32" fmla="*/ 492 w 59"/>
                <a:gd name="T33" fmla="*/ 39 h 83"/>
                <a:gd name="T34" fmla="*/ 454 w 59"/>
                <a:gd name="T35" fmla="*/ 0 h 83"/>
                <a:gd name="T36" fmla="*/ 393 w 59"/>
                <a:gd name="T37" fmla="*/ 1 h 83"/>
                <a:gd name="T38" fmla="*/ 392 w 59"/>
                <a:gd name="T39" fmla="*/ 48 h 83"/>
                <a:gd name="T40" fmla="*/ 364 w 59"/>
                <a:gd name="T41" fmla="*/ 73 h 83"/>
                <a:gd name="T42" fmla="*/ 317 w 59"/>
                <a:gd name="T43" fmla="*/ 39 h 83"/>
                <a:gd name="T44" fmla="*/ 270 w 59"/>
                <a:gd name="T45" fmla="*/ 59 h 83"/>
                <a:gd name="T46" fmla="*/ 294 w 59"/>
                <a:gd name="T47" fmla="*/ 90 h 83"/>
                <a:gd name="T48" fmla="*/ 294 w 59"/>
                <a:gd name="T49" fmla="*/ 131 h 83"/>
                <a:gd name="T50" fmla="*/ 270 w 59"/>
                <a:gd name="T51" fmla="*/ 92 h 83"/>
                <a:gd name="T52" fmla="*/ 226 w 59"/>
                <a:gd name="T53" fmla="*/ 136 h 83"/>
                <a:gd name="T54" fmla="*/ 208 w 59"/>
                <a:gd name="T55" fmla="*/ 161 h 83"/>
                <a:gd name="T56" fmla="*/ 168 w 59"/>
                <a:gd name="T57" fmla="*/ 179 h 83"/>
                <a:gd name="T58" fmla="*/ 142 w 59"/>
                <a:gd name="T59" fmla="*/ 171 h 83"/>
                <a:gd name="T60" fmla="*/ 135 w 59"/>
                <a:gd name="T61" fmla="*/ 136 h 83"/>
                <a:gd name="T62" fmla="*/ 75 w 59"/>
                <a:gd name="T63" fmla="*/ 161 h 83"/>
                <a:gd name="T64" fmla="*/ 2 w 59"/>
                <a:gd name="T65" fmla="*/ 220 h 83"/>
                <a:gd name="T66" fmla="*/ 0 w 59"/>
                <a:gd name="T67" fmla="*/ 270 h 83"/>
                <a:gd name="T68" fmla="*/ 2 w 59"/>
                <a:gd name="T69" fmla="*/ 310 h 83"/>
                <a:gd name="T70" fmla="*/ 49 w 59"/>
                <a:gd name="T71" fmla="*/ 299 h 83"/>
                <a:gd name="T72" fmla="*/ 49 w 59"/>
                <a:gd name="T73" fmla="*/ 345 h 83"/>
                <a:gd name="T74" fmla="*/ 109 w 59"/>
                <a:gd name="T75" fmla="*/ 381 h 83"/>
                <a:gd name="T76" fmla="*/ 109 w 59"/>
                <a:gd name="T77" fmla="*/ 390 h 83"/>
                <a:gd name="T78" fmla="*/ 135 w 59"/>
                <a:gd name="T79" fmla="*/ 412 h 83"/>
                <a:gd name="T80" fmla="*/ 115 w 59"/>
                <a:gd name="T81" fmla="*/ 437 h 83"/>
                <a:gd name="T82" fmla="*/ 88 w 59"/>
                <a:gd name="T83" fmla="*/ 468 h 83"/>
                <a:gd name="T84" fmla="*/ 115 w 59"/>
                <a:gd name="T85" fmla="*/ 496 h 83"/>
                <a:gd name="T86" fmla="*/ 88 w 59"/>
                <a:gd name="T87" fmla="*/ 501 h 83"/>
                <a:gd name="T88" fmla="*/ 49 w 59"/>
                <a:gd name="T89" fmla="*/ 479 h 83"/>
                <a:gd name="T90" fmla="*/ 2 w 59"/>
                <a:gd name="T91" fmla="*/ 537 h 83"/>
                <a:gd name="T92" fmla="*/ 40 w 59"/>
                <a:gd name="T93" fmla="*/ 589 h 83"/>
                <a:gd name="T94" fmla="*/ 75 w 59"/>
                <a:gd name="T95" fmla="*/ 591 h 83"/>
                <a:gd name="T96" fmla="*/ 75 w 59"/>
                <a:gd name="T97" fmla="*/ 640 h 83"/>
                <a:gd name="T98" fmla="*/ 93 w 59"/>
                <a:gd name="T99" fmla="*/ 681 h 83"/>
                <a:gd name="T100" fmla="*/ 135 w 59"/>
                <a:gd name="T101" fmla="*/ 665 h 83"/>
                <a:gd name="T102" fmla="*/ 168 w 59"/>
                <a:gd name="T103" fmla="*/ 750 h 83"/>
                <a:gd name="T104" fmla="*/ 183 w 59"/>
                <a:gd name="T105" fmla="*/ 726 h 83"/>
                <a:gd name="T106" fmla="*/ 207 w 59"/>
                <a:gd name="T107" fmla="*/ 720 h 83"/>
                <a:gd name="T108" fmla="*/ 207 w 59"/>
                <a:gd name="T109" fmla="*/ 750 h 83"/>
                <a:gd name="T110" fmla="*/ 238 w 59"/>
                <a:gd name="T111" fmla="*/ 794 h 8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"/>
                <a:gd name="T169" fmla="*/ 0 h 83"/>
                <a:gd name="T170" fmla="*/ 59 w 59"/>
                <a:gd name="T171" fmla="*/ 83 h 8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" h="83">
                  <a:moveTo>
                    <a:pt x="25" y="83"/>
                  </a:moveTo>
                  <a:lnTo>
                    <a:pt x="27" y="81"/>
                  </a:lnTo>
                  <a:lnTo>
                    <a:pt x="28" y="79"/>
                  </a:lnTo>
                  <a:lnTo>
                    <a:pt x="26" y="74"/>
                  </a:lnTo>
                  <a:lnTo>
                    <a:pt x="25" y="69"/>
                  </a:lnTo>
                  <a:lnTo>
                    <a:pt x="26" y="63"/>
                  </a:lnTo>
                  <a:lnTo>
                    <a:pt x="27" y="56"/>
                  </a:lnTo>
                  <a:lnTo>
                    <a:pt x="29" y="48"/>
                  </a:lnTo>
                  <a:lnTo>
                    <a:pt x="31" y="43"/>
                  </a:lnTo>
                  <a:lnTo>
                    <a:pt x="31" y="40"/>
                  </a:lnTo>
                  <a:lnTo>
                    <a:pt x="34" y="39"/>
                  </a:lnTo>
                  <a:lnTo>
                    <a:pt x="37" y="36"/>
                  </a:lnTo>
                  <a:lnTo>
                    <a:pt x="38" y="33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41" y="28"/>
                  </a:lnTo>
                  <a:lnTo>
                    <a:pt x="43" y="27"/>
                  </a:lnTo>
                  <a:lnTo>
                    <a:pt x="45" y="26"/>
                  </a:lnTo>
                  <a:lnTo>
                    <a:pt x="47" y="27"/>
                  </a:lnTo>
                  <a:lnTo>
                    <a:pt x="47" y="23"/>
                  </a:lnTo>
                  <a:lnTo>
                    <a:pt x="50" y="25"/>
                  </a:lnTo>
                  <a:lnTo>
                    <a:pt x="53" y="24"/>
                  </a:lnTo>
                  <a:lnTo>
                    <a:pt x="51" y="19"/>
                  </a:lnTo>
                  <a:lnTo>
                    <a:pt x="55" y="21"/>
                  </a:lnTo>
                  <a:lnTo>
                    <a:pt x="56" y="21"/>
                  </a:lnTo>
                  <a:lnTo>
                    <a:pt x="54" y="17"/>
                  </a:lnTo>
                  <a:lnTo>
                    <a:pt x="56" y="17"/>
                  </a:lnTo>
                  <a:lnTo>
                    <a:pt x="58" y="20"/>
                  </a:lnTo>
                  <a:lnTo>
                    <a:pt x="59" y="18"/>
                  </a:lnTo>
                  <a:lnTo>
                    <a:pt x="58" y="15"/>
                  </a:lnTo>
                  <a:lnTo>
                    <a:pt x="55" y="11"/>
                  </a:lnTo>
                  <a:lnTo>
                    <a:pt x="54" y="8"/>
                  </a:lnTo>
                  <a:lnTo>
                    <a:pt x="51" y="4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8" y="1"/>
                  </a:lnTo>
                  <a:lnTo>
                    <a:pt x="37" y="3"/>
                  </a:lnTo>
                  <a:lnTo>
                    <a:pt x="37" y="5"/>
                  </a:lnTo>
                  <a:lnTo>
                    <a:pt x="35" y="4"/>
                  </a:lnTo>
                  <a:lnTo>
                    <a:pt x="35" y="7"/>
                  </a:lnTo>
                  <a:lnTo>
                    <a:pt x="33" y="6"/>
                  </a:lnTo>
                  <a:lnTo>
                    <a:pt x="30" y="4"/>
                  </a:lnTo>
                  <a:lnTo>
                    <a:pt x="28" y="5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8" y="9"/>
                  </a:lnTo>
                  <a:lnTo>
                    <a:pt x="30" y="11"/>
                  </a:lnTo>
                  <a:lnTo>
                    <a:pt x="28" y="13"/>
                  </a:lnTo>
                  <a:lnTo>
                    <a:pt x="27" y="11"/>
                  </a:lnTo>
                  <a:lnTo>
                    <a:pt x="26" y="10"/>
                  </a:lnTo>
                  <a:lnTo>
                    <a:pt x="26" y="13"/>
                  </a:lnTo>
                  <a:lnTo>
                    <a:pt x="22" y="14"/>
                  </a:lnTo>
                  <a:lnTo>
                    <a:pt x="22" y="16"/>
                  </a:lnTo>
                  <a:lnTo>
                    <a:pt x="20" y="16"/>
                  </a:lnTo>
                  <a:lnTo>
                    <a:pt x="18" y="18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0" y="15"/>
                  </a:lnTo>
                  <a:lnTo>
                    <a:pt x="7" y="16"/>
                  </a:lnTo>
                  <a:lnTo>
                    <a:pt x="5" y="19"/>
                  </a:lnTo>
                  <a:lnTo>
                    <a:pt x="2" y="23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3"/>
                  </a:lnTo>
                  <a:lnTo>
                    <a:pt x="5" y="31"/>
                  </a:lnTo>
                  <a:lnTo>
                    <a:pt x="7" y="32"/>
                  </a:lnTo>
                  <a:lnTo>
                    <a:pt x="5" y="36"/>
                  </a:lnTo>
                  <a:lnTo>
                    <a:pt x="7" y="38"/>
                  </a:lnTo>
                  <a:lnTo>
                    <a:pt x="10" y="39"/>
                  </a:lnTo>
                  <a:lnTo>
                    <a:pt x="11" y="39"/>
                  </a:lnTo>
                  <a:lnTo>
                    <a:pt x="10" y="41"/>
                  </a:lnTo>
                  <a:lnTo>
                    <a:pt x="9" y="43"/>
                  </a:lnTo>
                  <a:lnTo>
                    <a:pt x="12" y="43"/>
                  </a:lnTo>
                  <a:lnTo>
                    <a:pt x="14" y="43"/>
                  </a:lnTo>
                  <a:lnTo>
                    <a:pt x="11" y="45"/>
                  </a:lnTo>
                  <a:lnTo>
                    <a:pt x="8" y="46"/>
                  </a:lnTo>
                  <a:lnTo>
                    <a:pt x="8" y="48"/>
                  </a:lnTo>
                  <a:lnTo>
                    <a:pt x="10" y="49"/>
                  </a:lnTo>
                  <a:lnTo>
                    <a:pt x="11" y="51"/>
                  </a:lnTo>
                  <a:lnTo>
                    <a:pt x="11" y="53"/>
                  </a:lnTo>
                  <a:lnTo>
                    <a:pt x="8" y="52"/>
                  </a:lnTo>
                  <a:lnTo>
                    <a:pt x="6" y="50"/>
                  </a:lnTo>
                  <a:lnTo>
                    <a:pt x="5" y="50"/>
                  </a:lnTo>
                  <a:lnTo>
                    <a:pt x="4" y="53"/>
                  </a:lnTo>
                  <a:lnTo>
                    <a:pt x="2" y="55"/>
                  </a:lnTo>
                  <a:lnTo>
                    <a:pt x="4" y="58"/>
                  </a:lnTo>
                  <a:lnTo>
                    <a:pt x="4" y="61"/>
                  </a:lnTo>
                  <a:lnTo>
                    <a:pt x="5" y="62"/>
                  </a:lnTo>
                  <a:lnTo>
                    <a:pt x="7" y="62"/>
                  </a:lnTo>
                  <a:lnTo>
                    <a:pt x="8" y="63"/>
                  </a:lnTo>
                  <a:lnTo>
                    <a:pt x="7" y="66"/>
                  </a:lnTo>
                  <a:lnTo>
                    <a:pt x="7" y="69"/>
                  </a:lnTo>
                  <a:lnTo>
                    <a:pt x="9" y="71"/>
                  </a:lnTo>
                  <a:lnTo>
                    <a:pt x="11" y="70"/>
                  </a:lnTo>
                  <a:lnTo>
                    <a:pt x="12" y="69"/>
                  </a:lnTo>
                  <a:lnTo>
                    <a:pt x="13" y="74"/>
                  </a:lnTo>
                  <a:lnTo>
                    <a:pt x="16" y="77"/>
                  </a:lnTo>
                  <a:lnTo>
                    <a:pt x="18" y="78"/>
                  </a:lnTo>
                  <a:lnTo>
                    <a:pt x="18" y="76"/>
                  </a:lnTo>
                  <a:lnTo>
                    <a:pt x="18" y="74"/>
                  </a:lnTo>
                  <a:lnTo>
                    <a:pt x="19" y="74"/>
                  </a:lnTo>
                  <a:lnTo>
                    <a:pt x="20" y="75"/>
                  </a:lnTo>
                  <a:lnTo>
                    <a:pt x="19" y="77"/>
                  </a:lnTo>
                  <a:lnTo>
                    <a:pt x="19" y="79"/>
                  </a:lnTo>
                  <a:lnTo>
                    <a:pt x="23" y="82"/>
                  </a:lnTo>
                  <a:lnTo>
                    <a:pt x="25" y="83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6" name="Freeform 126"/>
            <p:cNvSpPr>
              <a:spLocks noChangeAspect="1"/>
            </p:cNvSpPr>
            <p:nvPr/>
          </p:nvSpPr>
          <p:spPr bwMode="auto">
            <a:xfrm rot="-547267">
              <a:off x="2900" y="1650"/>
              <a:ext cx="17" cy="31"/>
            </a:xfrm>
            <a:custGeom>
              <a:avLst/>
              <a:gdLst>
                <a:gd name="T0" fmla="*/ 46 w 13"/>
                <a:gd name="T1" fmla="*/ 104 h 26"/>
                <a:gd name="T2" fmla="*/ 0 w 13"/>
                <a:gd name="T3" fmla="*/ 72 h 26"/>
                <a:gd name="T4" fmla="*/ 46 w 13"/>
                <a:gd name="T5" fmla="*/ 50 h 26"/>
                <a:gd name="T6" fmla="*/ 46 w 13"/>
                <a:gd name="T7" fmla="*/ 29 h 26"/>
                <a:gd name="T8" fmla="*/ 60 w 13"/>
                <a:gd name="T9" fmla="*/ 24 h 26"/>
                <a:gd name="T10" fmla="*/ 78 w 13"/>
                <a:gd name="T11" fmla="*/ 29 h 26"/>
                <a:gd name="T12" fmla="*/ 102 w 13"/>
                <a:gd name="T13" fmla="*/ 35 h 26"/>
                <a:gd name="T14" fmla="*/ 102 w 13"/>
                <a:gd name="T15" fmla="*/ 1 h 26"/>
                <a:gd name="T16" fmla="*/ 133 w 13"/>
                <a:gd name="T17" fmla="*/ 0 h 26"/>
                <a:gd name="T18" fmla="*/ 174 w 13"/>
                <a:gd name="T19" fmla="*/ 1 h 26"/>
                <a:gd name="T20" fmla="*/ 190 w 13"/>
                <a:gd name="T21" fmla="*/ 2 h 26"/>
                <a:gd name="T22" fmla="*/ 190 w 13"/>
                <a:gd name="T23" fmla="*/ 42 h 26"/>
                <a:gd name="T24" fmla="*/ 209 w 13"/>
                <a:gd name="T25" fmla="*/ 64 h 26"/>
                <a:gd name="T26" fmla="*/ 209 w 13"/>
                <a:gd name="T27" fmla="*/ 103 h 26"/>
                <a:gd name="T28" fmla="*/ 228 w 13"/>
                <a:gd name="T29" fmla="*/ 109 h 26"/>
                <a:gd name="T30" fmla="*/ 248 w 13"/>
                <a:gd name="T31" fmla="*/ 130 h 26"/>
                <a:gd name="T32" fmla="*/ 248 w 13"/>
                <a:gd name="T33" fmla="*/ 149 h 26"/>
                <a:gd name="T34" fmla="*/ 228 w 13"/>
                <a:gd name="T35" fmla="*/ 176 h 26"/>
                <a:gd name="T36" fmla="*/ 174 w 13"/>
                <a:gd name="T37" fmla="*/ 178 h 26"/>
                <a:gd name="T38" fmla="*/ 133 w 13"/>
                <a:gd name="T39" fmla="*/ 176 h 26"/>
                <a:gd name="T40" fmla="*/ 102 w 13"/>
                <a:gd name="T41" fmla="*/ 176 h 26"/>
                <a:gd name="T42" fmla="*/ 60 w 13"/>
                <a:gd name="T43" fmla="*/ 175 h 26"/>
                <a:gd name="T44" fmla="*/ 60 w 13"/>
                <a:gd name="T45" fmla="*/ 147 h 26"/>
                <a:gd name="T46" fmla="*/ 78 w 13"/>
                <a:gd name="T47" fmla="*/ 124 h 26"/>
                <a:gd name="T48" fmla="*/ 78 w 13"/>
                <a:gd name="T49" fmla="*/ 104 h 26"/>
                <a:gd name="T50" fmla="*/ 46 w 13"/>
                <a:gd name="T51" fmla="*/ 104 h 2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"/>
                <a:gd name="T79" fmla="*/ 0 h 26"/>
                <a:gd name="T80" fmla="*/ 13 w 13"/>
                <a:gd name="T81" fmla="*/ 26 h 2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" h="26">
                  <a:moveTo>
                    <a:pt x="2" y="15"/>
                  </a:moveTo>
                  <a:lnTo>
                    <a:pt x="0" y="10"/>
                  </a:lnTo>
                  <a:lnTo>
                    <a:pt x="2" y="7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1"/>
                  </a:lnTo>
                  <a:lnTo>
                    <a:pt x="7" y="0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11" y="9"/>
                  </a:lnTo>
                  <a:lnTo>
                    <a:pt x="11" y="14"/>
                  </a:lnTo>
                  <a:lnTo>
                    <a:pt x="12" y="16"/>
                  </a:lnTo>
                  <a:lnTo>
                    <a:pt x="13" y="19"/>
                  </a:lnTo>
                  <a:lnTo>
                    <a:pt x="13" y="22"/>
                  </a:lnTo>
                  <a:lnTo>
                    <a:pt x="12" y="25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3" y="20"/>
                  </a:lnTo>
                  <a:lnTo>
                    <a:pt x="4" y="18"/>
                  </a:lnTo>
                  <a:lnTo>
                    <a:pt x="4" y="15"/>
                  </a:lnTo>
                  <a:lnTo>
                    <a:pt x="2" y="15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7" name="Freeform 127"/>
            <p:cNvSpPr>
              <a:spLocks noChangeAspect="1"/>
            </p:cNvSpPr>
            <p:nvPr/>
          </p:nvSpPr>
          <p:spPr bwMode="auto">
            <a:xfrm rot="-547267">
              <a:off x="3056" y="1597"/>
              <a:ext cx="19" cy="15"/>
            </a:xfrm>
            <a:custGeom>
              <a:avLst/>
              <a:gdLst>
                <a:gd name="T0" fmla="*/ 0 w 15"/>
                <a:gd name="T1" fmla="*/ 96 h 12"/>
                <a:gd name="T2" fmla="*/ 41 w 15"/>
                <a:gd name="T3" fmla="*/ 76 h 12"/>
                <a:gd name="T4" fmla="*/ 66 w 15"/>
                <a:gd name="T5" fmla="*/ 39 h 12"/>
                <a:gd name="T6" fmla="*/ 84 w 15"/>
                <a:gd name="T7" fmla="*/ 0 h 12"/>
                <a:gd name="T8" fmla="*/ 134 w 15"/>
                <a:gd name="T9" fmla="*/ 0 h 12"/>
                <a:gd name="T10" fmla="*/ 157 w 15"/>
                <a:gd name="T11" fmla="*/ 1 h 12"/>
                <a:gd name="T12" fmla="*/ 170 w 15"/>
                <a:gd name="T13" fmla="*/ 39 h 12"/>
                <a:gd name="T14" fmla="*/ 155 w 15"/>
                <a:gd name="T15" fmla="*/ 61 h 12"/>
                <a:gd name="T16" fmla="*/ 157 w 15"/>
                <a:gd name="T17" fmla="*/ 95 h 12"/>
                <a:gd name="T18" fmla="*/ 196 w 15"/>
                <a:gd name="T19" fmla="*/ 78 h 12"/>
                <a:gd name="T20" fmla="*/ 199 w 15"/>
                <a:gd name="T21" fmla="*/ 96 h 12"/>
                <a:gd name="T22" fmla="*/ 196 w 15"/>
                <a:gd name="T23" fmla="*/ 120 h 12"/>
                <a:gd name="T24" fmla="*/ 170 w 15"/>
                <a:gd name="T25" fmla="*/ 120 h 12"/>
                <a:gd name="T26" fmla="*/ 155 w 15"/>
                <a:gd name="T27" fmla="*/ 120 h 12"/>
                <a:gd name="T28" fmla="*/ 134 w 15"/>
                <a:gd name="T29" fmla="*/ 141 h 12"/>
                <a:gd name="T30" fmla="*/ 122 w 15"/>
                <a:gd name="T31" fmla="*/ 120 h 12"/>
                <a:gd name="T32" fmla="*/ 66 w 15"/>
                <a:gd name="T33" fmla="*/ 120 h 12"/>
                <a:gd name="T34" fmla="*/ 52 w 15"/>
                <a:gd name="T35" fmla="*/ 141 h 12"/>
                <a:gd name="T36" fmla="*/ 32 w 15"/>
                <a:gd name="T37" fmla="*/ 120 h 12"/>
                <a:gd name="T38" fmla="*/ 32 w 15"/>
                <a:gd name="T39" fmla="*/ 119 h 12"/>
                <a:gd name="T40" fmla="*/ 0 w 15"/>
                <a:gd name="T41" fmla="*/ 96 h 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12"/>
                <a:gd name="T65" fmla="*/ 15 w 15"/>
                <a:gd name="T66" fmla="*/ 12 h 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12">
                  <a:moveTo>
                    <a:pt x="0" y="9"/>
                  </a:moveTo>
                  <a:lnTo>
                    <a:pt x="3" y="6"/>
                  </a:lnTo>
                  <a:lnTo>
                    <a:pt x="5" y="3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3" y="3"/>
                  </a:lnTo>
                  <a:lnTo>
                    <a:pt x="11" y="5"/>
                  </a:lnTo>
                  <a:lnTo>
                    <a:pt x="12" y="8"/>
                  </a:lnTo>
                  <a:lnTo>
                    <a:pt x="14" y="7"/>
                  </a:lnTo>
                  <a:lnTo>
                    <a:pt x="15" y="9"/>
                  </a:lnTo>
                  <a:lnTo>
                    <a:pt x="14" y="11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10" y="12"/>
                  </a:lnTo>
                  <a:lnTo>
                    <a:pt x="9" y="11"/>
                  </a:lnTo>
                  <a:lnTo>
                    <a:pt x="5" y="11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0" y="9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8" name="Freeform 128"/>
            <p:cNvSpPr>
              <a:spLocks noChangeAspect="1"/>
            </p:cNvSpPr>
            <p:nvPr/>
          </p:nvSpPr>
          <p:spPr bwMode="auto">
            <a:xfrm rot="-547267">
              <a:off x="3264" y="1344"/>
              <a:ext cx="41" cy="44"/>
            </a:xfrm>
            <a:custGeom>
              <a:avLst/>
              <a:gdLst>
                <a:gd name="T0" fmla="*/ 97 w 32"/>
                <a:gd name="T1" fmla="*/ 133 h 36"/>
                <a:gd name="T2" fmla="*/ 124 w 32"/>
                <a:gd name="T3" fmla="*/ 97 h 36"/>
                <a:gd name="T4" fmla="*/ 159 w 32"/>
                <a:gd name="T5" fmla="*/ 79 h 36"/>
                <a:gd name="T6" fmla="*/ 204 w 32"/>
                <a:gd name="T7" fmla="*/ 73 h 36"/>
                <a:gd name="T8" fmla="*/ 286 w 32"/>
                <a:gd name="T9" fmla="*/ 35 h 36"/>
                <a:gd name="T10" fmla="*/ 328 w 32"/>
                <a:gd name="T11" fmla="*/ 0 h 36"/>
                <a:gd name="T12" fmla="*/ 366 w 32"/>
                <a:gd name="T13" fmla="*/ 0 h 36"/>
                <a:gd name="T14" fmla="*/ 343 w 32"/>
                <a:gd name="T15" fmla="*/ 35 h 36"/>
                <a:gd name="T16" fmla="*/ 383 w 32"/>
                <a:gd name="T17" fmla="*/ 43 h 36"/>
                <a:gd name="T18" fmla="*/ 420 w 32"/>
                <a:gd name="T19" fmla="*/ 89 h 36"/>
                <a:gd name="T20" fmla="*/ 457 w 32"/>
                <a:gd name="T21" fmla="*/ 119 h 36"/>
                <a:gd name="T22" fmla="*/ 491 w 32"/>
                <a:gd name="T23" fmla="*/ 133 h 36"/>
                <a:gd name="T24" fmla="*/ 491 w 32"/>
                <a:gd name="T25" fmla="*/ 163 h 36"/>
                <a:gd name="T26" fmla="*/ 439 w 32"/>
                <a:gd name="T27" fmla="*/ 197 h 36"/>
                <a:gd name="T28" fmla="*/ 439 w 32"/>
                <a:gd name="T29" fmla="*/ 254 h 36"/>
                <a:gd name="T30" fmla="*/ 457 w 32"/>
                <a:gd name="T31" fmla="*/ 264 h 36"/>
                <a:gd name="T32" fmla="*/ 420 w 32"/>
                <a:gd name="T33" fmla="*/ 295 h 36"/>
                <a:gd name="T34" fmla="*/ 328 w 32"/>
                <a:gd name="T35" fmla="*/ 274 h 36"/>
                <a:gd name="T36" fmla="*/ 261 w 32"/>
                <a:gd name="T37" fmla="*/ 297 h 36"/>
                <a:gd name="T38" fmla="*/ 223 w 32"/>
                <a:gd name="T39" fmla="*/ 310 h 36"/>
                <a:gd name="T40" fmla="*/ 174 w 32"/>
                <a:gd name="T41" fmla="*/ 330 h 36"/>
                <a:gd name="T42" fmla="*/ 136 w 32"/>
                <a:gd name="T43" fmla="*/ 330 h 36"/>
                <a:gd name="T44" fmla="*/ 97 w 32"/>
                <a:gd name="T45" fmla="*/ 295 h 36"/>
                <a:gd name="T46" fmla="*/ 46 w 32"/>
                <a:gd name="T47" fmla="*/ 274 h 36"/>
                <a:gd name="T48" fmla="*/ 76 w 32"/>
                <a:gd name="T49" fmla="*/ 254 h 36"/>
                <a:gd name="T50" fmla="*/ 124 w 32"/>
                <a:gd name="T51" fmla="*/ 264 h 36"/>
                <a:gd name="T52" fmla="*/ 124 w 32"/>
                <a:gd name="T53" fmla="*/ 241 h 36"/>
                <a:gd name="T54" fmla="*/ 76 w 32"/>
                <a:gd name="T55" fmla="*/ 241 h 36"/>
                <a:gd name="T56" fmla="*/ 46 w 32"/>
                <a:gd name="T57" fmla="*/ 254 h 36"/>
                <a:gd name="T58" fmla="*/ 0 w 32"/>
                <a:gd name="T59" fmla="*/ 243 h 36"/>
                <a:gd name="T60" fmla="*/ 0 w 32"/>
                <a:gd name="T61" fmla="*/ 224 h 36"/>
                <a:gd name="T62" fmla="*/ 46 w 32"/>
                <a:gd name="T63" fmla="*/ 224 h 36"/>
                <a:gd name="T64" fmla="*/ 59 w 32"/>
                <a:gd name="T65" fmla="*/ 208 h 36"/>
                <a:gd name="T66" fmla="*/ 97 w 32"/>
                <a:gd name="T67" fmla="*/ 177 h 36"/>
                <a:gd name="T68" fmla="*/ 124 w 32"/>
                <a:gd name="T69" fmla="*/ 161 h 36"/>
                <a:gd name="T70" fmla="*/ 136 w 32"/>
                <a:gd name="T71" fmla="*/ 133 h 36"/>
                <a:gd name="T72" fmla="*/ 97 w 32"/>
                <a:gd name="T73" fmla="*/ 133 h 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"/>
                <a:gd name="T112" fmla="*/ 0 h 36"/>
                <a:gd name="T113" fmla="*/ 32 w 32"/>
                <a:gd name="T114" fmla="*/ 36 h 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" h="36">
                  <a:moveTo>
                    <a:pt x="6" y="15"/>
                  </a:moveTo>
                  <a:lnTo>
                    <a:pt x="8" y="11"/>
                  </a:lnTo>
                  <a:lnTo>
                    <a:pt x="10" y="9"/>
                  </a:lnTo>
                  <a:lnTo>
                    <a:pt x="13" y="8"/>
                  </a:lnTo>
                  <a:lnTo>
                    <a:pt x="19" y="4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3" y="4"/>
                  </a:lnTo>
                  <a:lnTo>
                    <a:pt x="25" y="5"/>
                  </a:lnTo>
                  <a:lnTo>
                    <a:pt x="27" y="10"/>
                  </a:lnTo>
                  <a:lnTo>
                    <a:pt x="30" y="13"/>
                  </a:lnTo>
                  <a:lnTo>
                    <a:pt x="32" y="15"/>
                  </a:lnTo>
                  <a:lnTo>
                    <a:pt x="32" y="18"/>
                  </a:lnTo>
                  <a:lnTo>
                    <a:pt x="29" y="21"/>
                  </a:lnTo>
                  <a:lnTo>
                    <a:pt x="29" y="28"/>
                  </a:lnTo>
                  <a:lnTo>
                    <a:pt x="30" y="29"/>
                  </a:lnTo>
                  <a:lnTo>
                    <a:pt x="27" y="32"/>
                  </a:lnTo>
                  <a:lnTo>
                    <a:pt x="21" y="31"/>
                  </a:lnTo>
                  <a:lnTo>
                    <a:pt x="17" y="33"/>
                  </a:lnTo>
                  <a:lnTo>
                    <a:pt x="15" y="34"/>
                  </a:lnTo>
                  <a:lnTo>
                    <a:pt x="12" y="36"/>
                  </a:lnTo>
                  <a:lnTo>
                    <a:pt x="9" y="36"/>
                  </a:lnTo>
                  <a:lnTo>
                    <a:pt x="6" y="32"/>
                  </a:lnTo>
                  <a:lnTo>
                    <a:pt x="3" y="31"/>
                  </a:lnTo>
                  <a:lnTo>
                    <a:pt x="5" y="28"/>
                  </a:lnTo>
                  <a:lnTo>
                    <a:pt x="8" y="29"/>
                  </a:lnTo>
                  <a:lnTo>
                    <a:pt x="8" y="26"/>
                  </a:lnTo>
                  <a:lnTo>
                    <a:pt x="5" y="26"/>
                  </a:lnTo>
                  <a:lnTo>
                    <a:pt x="3" y="28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3" y="25"/>
                  </a:lnTo>
                  <a:lnTo>
                    <a:pt x="4" y="23"/>
                  </a:lnTo>
                  <a:lnTo>
                    <a:pt x="6" y="20"/>
                  </a:lnTo>
                  <a:lnTo>
                    <a:pt x="8" y="17"/>
                  </a:lnTo>
                  <a:lnTo>
                    <a:pt x="9" y="15"/>
                  </a:lnTo>
                  <a:lnTo>
                    <a:pt x="6" y="15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9" name="Freeform 129"/>
            <p:cNvSpPr>
              <a:spLocks noChangeAspect="1"/>
            </p:cNvSpPr>
            <p:nvPr/>
          </p:nvSpPr>
          <p:spPr bwMode="auto">
            <a:xfrm rot="-547267">
              <a:off x="3276" y="1381"/>
              <a:ext cx="49" cy="52"/>
            </a:xfrm>
            <a:custGeom>
              <a:avLst/>
              <a:gdLst>
                <a:gd name="T0" fmla="*/ 767 w 37"/>
                <a:gd name="T1" fmla="*/ 563 h 41"/>
                <a:gd name="T2" fmla="*/ 767 w 37"/>
                <a:gd name="T3" fmla="*/ 515 h 41"/>
                <a:gd name="T4" fmla="*/ 816 w 37"/>
                <a:gd name="T5" fmla="*/ 497 h 41"/>
                <a:gd name="T6" fmla="*/ 813 w 37"/>
                <a:gd name="T7" fmla="*/ 450 h 41"/>
                <a:gd name="T8" fmla="*/ 767 w 37"/>
                <a:gd name="T9" fmla="*/ 402 h 41"/>
                <a:gd name="T10" fmla="*/ 730 w 37"/>
                <a:gd name="T11" fmla="*/ 370 h 41"/>
                <a:gd name="T12" fmla="*/ 767 w 37"/>
                <a:gd name="T13" fmla="*/ 355 h 41"/>
                <a:gd name="T14" fmla="*/ 813 w 37"/>
                <a:gd name="T15" fmla="*/ 350 h 41"/>
                <a:gd name="T16" fmla="*/ 813 w 37"/>
                <a:gd name="T17" fmla="*/ 317 h 41"/>
                <a:gd name="T18" fmla="*/ 813 w 37"/>
                <a:gd name="T19" fmla="*/ 244 h 41"/>
                <a:gd name="T20" fmla="*/ 767 w 37"/>
                <a:gd name="T21" fmla="*/ 197 h 41"/>
                <a:gd name="T22" fmla="*/ 816 w 37"/>
                <a:gd name="T23" fmla="*/ 136 h 41"/>
                <a:gd name="T24" fmla="*/ 816 w 37"/>
                <a:gd name="T25" fmla="*/ 96 h 41"/>
                <a:gd name="T26" fmla="*/ 767 w 37"/>
                <a:gd name="T27" fmla="*/ 84 h 41"/>
                <a:gd name="T28" fmla="*/ 751 w 37"/>
                <a:gd name="T29" fmla="*/ 32 h 41"/>
                <a:gd name="T30" fmla="*/ 702 w 37"/>
                <a:gd name="T31" fmla="*/ 41 h 41"/>
                <a:gd name="T32" fmla="*/ 665 w 37"/>
                <a:gd name="T33" fmla="*/ 32 h 41"/>
                <a:gd name="T34" fmla="*/ 617 w 37"/>
                <a:gd name="T35" fmla="*/ 84 h 41"/>
                <a:gd name="T36" fmla="*/ 617 w 37"/>
                <a:gd name="T37" fmla="*/ 136 h 41"/>
                <a:gd name="T38" fmla="*/ 614 w 37"/>
                <a:gd name="T39" fmla="*/ 122 h 41"/>
                <a:gd name="T40" fmla="*/ 551 w 37"/>
                <a:gd name="T41" fmla="*/ 197 h 41"/>
                <a:gd name="T42" fmla="*/ 466 w 37"/>
                <a:gd name="T43" fmla="*/ 172 h 41"/>
                <a:gd name="T44" fmla="*/ 530 w 37"/>
                <a:gd name="T45" fmla="*/ 136 h 41"/>
                <a:gd name="T46" fmla="*/ 567 w 37"/>
                <a:gd name="T47" fmla="*/ 96 h 41"/>
                <a:gd name="T48" fmla="*/ 567 w 37"/>
                <a:gd name="T49" fmla="*/ 66 h 41"/>
                <a:gd name="T50" fmla="*/ 567 w 37"/>
                <a:gd name="T51" fmla="*/ 1 h 41"/>
                <a:gd name="T52" fmla="*/ 530 w 37"/>
                <a:gd name="T53" fmla="*/ 0 h 41"/>
                <a:gd name="T54" fmla="*/ 465 w 37"/>
                <a:gd name="T55" fmla="*/ 0 h 41"/>
                <a:gd name="T56" fmla="*/ 400 w 37"/>
                <a:gd name="T57" fmla="*/ 32 h 41"/>
                <a:gd name="T58" fmla="*/ 323 w 37"/>
                <a:gd name="T59" fmla="*/ 32 h 41"/>
                <a:gd name="T60" fmla="*/ 244 w 37"/>
                <a:gd name="T61" fmla="*/ 41 h 41"/>
                <a:gd name="T62" fmla="*/ 200 w 37"/>
                <a:gd name="T63" fmla="*/ 52 h 41"/>
                <a:gd name="T64" fmla="*/ 151 w 37"/>
                <a:gd name="T65" fmla="*/ 96 h 41"/>
                <a:gd name="T66" fmla="*/ 184 w 37"/>
                <a:gd name="T67" fmla="*/ 136 h 41"/>
                <a:gd name="T68" fmla="*/ 114 w 37"/>
                <a:gd name="T69" fmla="*/ 155 h 41"/>
                <a:gd name="T70" fmla="*/ 49 w 37"/>
                <a:gd name="T71" fmla="*/ 197 h 41"/>
                <a:gd name="T72" fmla="*/ 0 w 37"/>
                <a:gd name="T73" fmla="*/ 199 h 41"/>
                <a:gd name="T74" fmla="*/ 0 w 37"/>
                <a:gd name="T75" fmla="*/ 250 h 41"/>
                <a:gd name="T76" fmla="*/ 65 w 37"/>
                <a:gd name="T77" fmla="*/ 218 h 41"/>
                <a:gd name="T78" fmla="*/ 86 w 37"/>
                <a:gd name="T79" fmla="*/ 292 h 41"/>
                <a:gd name="T80" fmla="*/ 139 w 37"/>
                <a:gd name="T81" fmla="*/ 276 h 41"/>
                <a:gd name="T82" fmla="*/ 139 w 37"/>
                <a:gd name="T83" fmla="*/ 350 h 41"/>
                <a:gd name="T84" fmla="*/ 151 w 37"/>
                <a:gd name="T85" fmla="*/ 392 h 41"/>
                <a:gd name="T86" fmla="*/ 151 w 37"/>
                <a:gd name="T87" fmla="*/ 416 h 41"/>
                <a:gd name="T88" fmla="*/ 216 w 37"/>
                <a:gd name="T89" fmla="*/ 450 h 41"/>
                <a:gd name="T90" fmla="*/ 286 w 37"/>
                <a:gd name="T91" fmla="*/ 406 h 41"/>
                <a:gd name="T92" fmla="*/ 286 w 37"/>
                <a:gd name="T93" fmla="*/ 469 h 41"/>
                <a:gd name="T94" fmla="*/ 314 w 37"/>
                <a:gd name="T95" fmla="*/ 476 h 41"/>
                <a:gd name="T96" fmla="*/ 400 w 37"/>
                <a:gd name="T97" fmla="*/ 469 h 41"/>
                <a:gd name="T98" fmla="*/ 428 w 37"/>
                <a:gd name="T99" fmla="*/ 476 h 41"/>
                <a:gd name="T100" fmla="*/ 428 w 37"/>
                <a:gd name="T101" fmla="*/ 510 h 41"/>
                <a:gd name="T102" fmla="*/ 502 w 37"/>
                <a:gd name="T103" fmla="*/ 548 h 41"/>
                <a:gd name="T104" fmla="*/ 567 w 37"/>
                <a:gd name="T105" fmla="*/ 548 h 41"/>
                <a:gd name="T106" fmla="*/ 614 w 37"/>
                <a:gd name="T107" fmla="*/ 563 h 41"/>
                <a:gd name="T108" fmla="*/ 681 w 37"/>
                <a:gd name="T109" fmla="*/ 563 h 41"/>
                <a:gd name="T110" fmla="*/ 767 w 37"/>
                <a:gd name="T111" fmla="*/ 563 h 4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"/>
                <a:gd name="T169" fmla="*/ 0 h 41"/>
                <a:gd name="T170" fmla="*/ 37 w 37"/>
                <a:gd name="T171" fmla="*/ 41 h 4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" h="41">
                  <a:moveTo>
                    <a:pt x="35" y="41"/>
                  </a:moveTo>
                  <a:lnTo>
                    <a:pt x="35" y="38"/>
                  </a:lnTo>
                  <a:lnTo>
                    <a:pt x="37" y="36"/>
                  </a:lnTo>
                  <a:lnTo>
                    <a:pt x="36" y="33"/>
                  </a:lnTo>
                  <a:lnTo>
                    <a:pt x="35" y="29"/>
                  </a:lnTo>
                  <a:lnTo>
                    <a:pt x="33" y="27"/>
                  </a:lnTo>
                  <a:lnTo>
                    <a:pt x="35" y="26"/>
                  </a:lnTo>
                  <a:lnTo>
                    <a:pt x="36" y="25"/>
                  </a:lnTo>
                  <a:lnTo>
                    <a:pt x="36" y="23"/>
                  </a:lnTo>
                  <a:lnTo>
                    <a:pt x="36" y="17"/>
                  </a:lnTo>
                  <a:lnTo>
                    <a:pt x="35" y="14"/>
                  </a:lnTo>
                  <a:lnTo>
                    <a:pt x="37" y="10"/>
                  </a:lnTo>
                  <a:lnTo>
                    <a:pt x="37" y="7"/>
                  </a:lnTo>
                  <a:lnTo>
                    <a:pt x="35" y="6"/>
                  </a:lnTo>
                  <a:lnTo>
                    <a:pt x="34" y="2"/>
                  </a:lnTo>
                  <a:lnTo>
                    <a:pt x="32" y="3"/>
                  </a:lnTo>
                  <a:lnTo>
                    <a:pt x="30" y="2"/>
                  </a:lnTo>
                  <a:lnTo>
                    <a:pt x="29" y="6"/>
                  </a:lnTo>
                  <a:lnTo>
                    <a:pt x="29" y="10"/>
                  </a:lnTo>
                  <a:lnTo>
                    <a:pt x="27" y="9"/>
                  </a:lnTo>
                  <a:lnTo>
                    <a:pt x="25" y="14"/>
                  </a:lnTo>
                  <a:lnTo>
                    <a:pt x="22" y="13"/>
                  </a:lnTo>
                  <a:lnTo>
                    <a:pt x="24" y="10"/>
                  </a:lnTo>
                  <a:lnTo>
                    <a:pt x="26" y="7"/>
                  </a:lnTo>
                  <a:lnTo>
                    <a:pt x="26" y="5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8" y="2"/>
                  </a:lnTo>
                  <a:lnTo>
                    <a:pt x="15" y="2"/>
                  </a:lnTo>
                  <a:lnTo>
                    <a:pt x="11" y="3"/>
                  </a:lnTo>
                  <a:lnTo>
                    <a:pt x="9" y="4"/>
                  </a:lnTo>
                  <a:lnTo>
                    <a:pt x="7" y="7"/>
                  </a:lnTo>
                  <a:lnTo>
                    <a:pt x="8" y="10"/>
                  </a:lnTo>
                  <a:lnTo>
                    <a:pt x="5" y="11"/>
                  </a:lnTo>
                  <a:lnTo>
                    <a:pt x="2" y="14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3" y="16"/>
                  </a:lnTo>
                  <a:lnTo>
                    <a:pt x="4" y="21"/>
                  </a:lnTo>
                  <a:lnTo>
                    <a:pt x="6" y="20"/>
                  </a:lnTo>
                  <a:lnTo>
                    <a:pt x="6" y="25"/>
                  </a:lnTo>
                  <a:lnTo>
                    <a:pt x="7" y="28"/>
                  </a:lnTo>
                  <a:lnTo>
                    <a:pt x="7" y="31"/>
                  </a:lnTo>
                  <a:lnTo>
                    <a:pt x="10" y="33"/>
                  </a:lnTo>
                  <a:lnTo>
                    <a:pt x="13" y="30"/>
                  </a:lnTo>
                  <a:lnTo>
                    <a:pt x="13" y="34"/>
                  </a:lnTo>
                  <a:lnTo>
                    <a:pt x="14" y="35"/>
                  </a:lnTo>
                  <a:lnTo>
                    <a:pt x="18" y="34"/>
                  </a:lnTo>
                  <a:lnTo>
                    <a:pt x="20" y="35"/>
                  </a:lnTo>
                  <a:lnTo>
                    <a:pt x="20" y="37"/>
                  </a:lnTo>
                  <a:lnTo>
                    <a:pt x="23" y="40"/>
                  </a:lnTo>
                  <a:lnTo>
                    <a:pt x="26" y="40"/>
                  </a:lnTo>
                  <a:lnTo>
                    <a:pt x="27" y="41"/>
                  </a:lnTo>
                  <a:lnTo>
                    <a:pt x="31" y="41"/>
                  </a:lnTo>
                  <a:lnTo>
                    <a:pt x="35" y="41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0" name="Freeform 130"/>
            <p:cNvSpPr>
              <a:spLocks noChangeAspect="1"/>
            </p:cNvSpPr>
            <p:nvPr/>
          </p:nvSpPr>
          <p:spPr bwMode="auto">
            <a:xfrm rot="-547267">
              <a:off x="3325" y="1402"/>
              <a:ext cx="46" cy="55"/>
            </a:xfrm>
            <a:custGeom>
              <a:avLst/>
              <a:gdLst>
                <a:gd name="T0" fmla="*/ 96 w 36"/>
                <a:gd name="T1" fmla="*/ 500 h 44"/>
                <a:gd name="T2" fmla="*/ 160 w 36"/>
                <a:gd name="T3" fmla="*/ 460 h 44"/>
                <a:gd name="T4" fmla="*/ 173 w 36"/>
                <a:gd name="T5" fmla="*/ 418 h 44"/>
                <a:gd name="T6" fmla="*/ 282 w 36"/>
                <a:gd name="T7" fmla="*/ 413 h 44"/>
                <a:gd name="T8" fmla="*/ 305 w 36"/>
                <a:gd name="T9" fmla="*/ 418 h 44"/>
                <a:gd name="T10" fmla="*/ 334 w 36"/>
                <a:gd name="T11" fmla="*/ 381 h 44"/>
                <a:gd name="T12" fmla="*/ 390 w 36"/>
                <a:gd name="T13" fmla="*/ 381 h 44"/>
                <a:gd name="T14" fmla="*/ 427 w 36"/>
                <a:gd name="T15" fmla="*/ 363 h 44"/>
                <a:gd name="T16" fmla="*/ 488 w 36"/>
                <a:gd name="T17" fmla="*/ 363 h 44"/>
                <a:gd name="T18" fmla="*/ 518 w 36"/>
                <a:gd name="T19" fmla="*/ 294 h 44"/>
                <a:gd name="T20" fmla="*/ 535 w 36"/>
                <a:gd name="T21" fmla="*/ 264 h 44"/>
                <a:gd name="T22" fmla="*/ 518 w 36"/>
                <a:gd name="T23" fmla="*/ 233 h 44"/>
                <a:gd name="T24" fmla="*/ 518 w 36"/>
                <a:gd name="T25" fmla="*/ 214 h 44"/>
                <a:gd name="T26" fmla="*/ 498 w 36"/>
                <a:gd name="T27" fmla="*/ 188 h 44"/>
                <a:gd name="T28" fmla="*/ 460 w 36"/>
                <a:gd name="T29" fmla="*/ 186 h 44"/>
                <a:gd name="T30" fmla="*/ 427 w 36"/>
                <a:gd name="T31" fmla="*/ 186 h 44"/>
                <a:gd name="T32" fmla="*/ 427 w 36"/>
                <a:gd name="T33" fmla="*/ 150 h 44"/>
                <a:gd name="T34" fmla="*/ 419 w 36"/>
                <a:gd name="T35" fmla="*/ 120 h 44"/>
                <a:gd name="T36" fmla="*/ 382 w 36"/>
                <a:gd name="T37" fmla="*/ 78 h 44"/>
                <a:gd name="T38" fmla="*/ 334 w 36"/>
                <a:gd name="T39" fmla="*/ 96 h 44"/>
                <a:gd name="T40" fmla="*/ 305 w 36"/>
                <a:gd name="T41" fmla="*/ 120 h 44"/>
                <a:gd name="T42" fmla="*/ 282 w 36"/>
                <a:gd name="T43" fmla="*/ 186 h 44"/>
                <a:gd name="T44" fmla="*/ 261 w 36"/>
                <a:gd name="T45" fmla="*/ 150 h 44"/>
                <a:gd name="T46" fmla="*/ 299 w 36"/>
                <a:gd name="T47" fmla="*/ 119 h 44"/>
                <a:gd name="T48" fmla="*/ 299 w 36"/>
                <a:gd name="T49" fmla="*/ 63 h 44"/>
                <a:gd name="T50" fmla="*/ 305 w 36"/>
                <a:gd name="T51" fmla="*/ 33 h 44"/>
                <a:gd name="T52" fmla="*/ 261 w 36"/>
                <a:gd name="T53" fmla="*/ 0 h 44"/>
                <a:gd name="T54" fmla="*/ 234 w 36"/>
                <a:gd name="T55" fmla="*/ 26 h 44"/>
                <a:gd name="T56" fmla="*/ 234 w 36"/>
                <a:gd name="T57" fmla="*/ 63 h 44"/>
                <a:gd name="T58" fmla="*/ 204 w 36"/>
                <a:gd name="T59" fmla="*/ 50 h 44"/>
                <a:gd name="T60" fmla="*/ 173 w 36"/>
                <a:gd name="T61" fmla="*/ 26 h 44"/>
                <a:gd name="T62" fmla="*/ 173 w 36"/>
                <a:gd name="T63" fmla="*/ 50 h 44"/>
                <a:gd name="T64" fmla="*/ 157 w 36"/>
                <a:gd name="T65" fmla="*/ 95 h 44"/>
                <a:gd name="T66" fmla="*/ 157 w 36"/>
                <a:gd name="T67" fmla="*/ 120 h 44"/>
                <a:gd name="T68" fmla="*/ 173 w 36"/>
                <a:gd name="T69" fmla="*/ 149 h 44"/>
                <a:gd name="T70" fmla="*/ 135 w 36"/>
                <a:gd name="T71" fmla="*/ 149 h 44"/>
                <a:gd name="T72" fmla="*/ 123 w 36"/>
                <a:gd name="T73" fmla="*/ 186 h 44"/>
                <a:gd name="T74" fmla="*/ 157 w 36"/>
                <a:gd name="T75" fmla="*/ 218 h 44"/>
                <a:gd name="T76" fmla="*/ 201 w 36"/>
                <a:gd name="T77" fmla="*/ 218 h 44"/>
                <a:gd name="T78" fmla="*/ 160 w 36"/>
                <a:gd name="T79" fmla="*/ 233 h 44"/>
                <a:gd name="T80" fmla="*/ 135 w 36"/>
                <a:gd name="T81" fmla="*/ 233 h 44"/>
                <a:gd name="T82" fmla="*/ 106 w 36"/>
                <a:gd name="T83" fmla="*/ 218 h 44"/>
                <a:gd name="T84" fmla="*/ 96 w 36"/>
                <a:gd name="T85" fmla="*/ 268 h 44"/>
                <a:gd name="T86" fmla="*/ 59 w 36"/>
                <a:gd name="T87" fmla="*/ 330 h 44"/>
                <a:gd name="T88" fmla="*/ 75 w 36"/>
                <a:gd name="T89" fmla="*/ 368 h 44"/>
                <a:gd name="T90" fmla="*/ 46 w 36"/>
                <a:gd name="T91" fmla="*/ 413 h 44"/>
                <a:gd name="T92" fmla="*/ 0 w 36"/>
                <a:gd name="T93" fmla="*/ 454 h 44"/>
                <a:gd name="T94" fmla="*/ 1 w 36"/>
                <a:gd name="T95" fmla="*/ 499 h 44"/>
                <a:gd name="T96" fmla="*/ 59 w 36"/>
                <a:gd name="T97" fmla="*/ 516 h 44"/>
                <a:gd name="T98" fmla="*/ 96 w 36"/>
                <a:gd name="T99" fmla="*/ 500 h 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"/>
                <a:gd name="T151" fmla="*/ 0 h 44"/>
                <a:gd name="T152" fmla="*/ 36 w 36"/>
                <a:gd name="T153" fmla="*/ 44 h 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" h="44">
                  <a:moveTo>
                    <a:pt x="6" y="43"/>
                  </a:moveTo>
                  <a:lnTo>
                    <a:pt x="11" y="40"/>
                  </a:lnTo>
                  <a:lnTo>
                    <a:pt x="12" y="36"/>
                  </a:lnTo>
                  <a:lnTo>
                    <a:pt x="19" y="35"/>
                  </a:lnTo>
                  <a:lnTo>
                    <a:pt x="21" y="36"/>
                  </a:lnTo>
                  <a:lnTo>
                    <a:pt x="23" y="33"/>
                  </a:lnTo>
                  <a:lnTo>
                    <a:pt x="27" y="33"/>
                  </a:lnTo>
                  <a:lnTo>
                    <a:pt x="29" y="31"/>
                  </a:lnTo>
                  <a:lnTo>
                    <a:pt x="33" y="31"/>
                  </a:lnTo>
                  <a:lnTo>
                    <a:pt x="35" y="26"/>
                  </a:lnTo>
                  <a:lnTo>
                    <a:pt x="36" y="22"/>
                  </a:lnTo>
                  <a:lnTo>
                    <a:pt x="35" y="20"/>
                  </a:lnTo>
                  <a:lnTo>
                    <a:pt x="35" y="18"/>
                  </a:lnTo>
                  <a:lnTo>
                    <a:pt x="34" y="17"/>
                  </a:lnTo>
                  <a:lnTo>
                    <a:pt x="31" y="16"/>
                  </a:lnTo>
                  <a:lnTo>
                    <a:pt x="29" y="16"/>
                  </a:lnTo>
                  <a:lnTo>
                    <a:pt x="29" y="14"/>
                  </a:lnTo>
                  <a:lnTo>
                    <a:pt x="28" y="11"/>
                  </a:lnTo>
                  <a:lnTo>
                    <a:pt x="26" y="7"/>
                  </a:lnTo>
                  <a:lnTo>
                    <a:pt x="23" y="9"/>
                  </a:lnTo>
                  <a:lnTo>
                    <a:pt x="21" y="11"/>
                  </a:lnTo>
                  <a:lnTo>
                    <a:pt x="19" y="16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21" y="3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14" y="5"/>
                  </a:lnTo>
                  <a:lnTo>
                    <a:pt x="12" y="2"/>
                  </a:lnTo>
                  <a:lnTo>
                    <a:pt x="12" y="5"/>
                  </a:lnTo>
                  <a:lnTo>
                    <a:pt x="10" y="8"/>
                  </a:lnTo>
                  <a:lnTo>
                    <a:pt x="10" y="11"/>
                  </a:lnTo>
                  <a:lnTo>
                    <a:pt x="12" y="13"/>
                  </a:lnTo>
                  <a:lnTo>
                    <a:pt x="9" y="13"/>
                  </a:lnTo>
                  <a:lnTo>
                    <a:pt x="8" y="16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1" y="20"/>
                  </a:lnTo>
                  <a:lnTo>
                    <a:pt x="9" y="20"/>
                  </a:lnTo>
                  <a:lnTo>
                    <a:pt x="7" y="19"/>
                  </a:lnTo>
                  <a:lnTo>
                    <a:pt x="6" y="23"/>
                  </a:lnTo>
                  <a:lnTo>
                    <a:pt x="4" y="28"/>
                  </a:lnTo>
                  <a:lnTo>
                    <a:pt x="5" y="32"/>
                  </a:lnTo>
                  <a:lnTo>
                    <a:pt x="3" y="35"/>
                  </a:lnTo>
                  <a:lnTo>
                    <a:pt x="0" y="39"/>
                  </a:lnTo>
                  <a:lnTo>
                    <a:pt x="1" y="42"/>
                  </a:lnTo>
                  <a:lnTo>
                    <a:pt x="4" y="44"/>
                  </a:lnTo>
                  <a:lnTo>
                    <a:pt x="6" y="43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1" name="Freeform 131"/>
            <p:cNvSpPr>
              <a:spLocks noChangeAspect="1"/>
            </p:cNvSpPr>
            <p:nvPr/>
          </p:nvSpPr>
          <p:spPr bwMode="auto">
            <a:xfrm rot="-547267">
              <a:off x="3262" y="1386"/>
              <a:ext cx="20" cy="16"/>
            </a:xfrm>
            <a:custGeom>
              <a:avLst/>
              <a:gdLst>
                <a:gd name="T0" fmla="*/ 0 w 16"/>
                <a:gd name="T1" fmla="*/ 0 h 14"/>
                <a:gd name="T2" fmla="*/ 50 w 16"/>
                <a:gd name="T3" fmla="*/ 0 h 14"/>
                <a:gd name="T4" fmla="*/ 96 w 16"/>
                <a:gd name="T5" fmla="*/ 19 h 14"/>
                <a:gd name="T6" fmla="*/ 149 w 16"/>
                <a:gd name="T7" fmla="*/ 19 h 14"/>
                <a:gd name="T8" fmla="*/ 186 w 16"/>
                <a:gd name="T9" fmla="*/ 33 h 14"/>
                <a:gd name="T10" fmla="*/ 139 w 16"/>
                <a:gd name="T11" fmla="*/ 49 h 14"/>
                <a:gd name="T12" fmla="*/ 139 w 16"/>
                <a:gd name="T13" fmla="*/ 61 h 14"/>
                <a:gd name="T14" fmla="*/ 78 w 16"/>
                <a:gd name="T15" fmla="*/ 56 h 14"/>
                <a:gd name="T16" fmla="*/ 63 w 16"/>
                <a:gd name="T17" fmla="*/ 43 h 14"/>
                <a:gd name="T18" fmla="*/ 26 w 16"/>
                <a:gd name="T19" fmla="*/ 33 h 14"/>
                <a:gd name="T20" fmla="*/ 1 w 16"/>
                <a:gd name="T21" fmla="*/ 22 h 14"/>
                <a:gd name="T22" fmla="*/ 0 w 16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"/>
                <a:gd name="T37" fmla="*/ 0 h 14"/>
                <a:gd name="T38" fmla="*/ 16 w 16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" h="14">
                  <a:moveTo>
                    <a:pt x="0" y="0"/>
                  </a:moveTo>
                  <a:lnTo>
                    <a:pt x="5" y="0"/>
                  </a:lnTo>
                  <a:lnTo>
                    <a:pt x="9" y="4"/>
                  </a:lnTo>
                  <a:lnTo>
                    <a:pt x="13" y="4"/>
                  </a:lnTo>
                  <a:lnTo>
                    <a:pt x="16" y="8"/>
                  </a:lnTo>
                  <a:lnTo>
                    <a:pt x="12" y="11"/>
                  </a:lnTo>
                  <a:lnTo>
                    <a:pt x="12" y="14"/>
                  </a:lnTo>
                  <a:lnTo>
                    <a:pt x="7" y="13"/>
                  </a:lnTo>
                  <a:lnTo>
                    <a:pt x="6" y="10"/>
                  </a:lnTo>
                  <a:lnTo>
                    <a:pt x="2" y="8"/>
                  </a:lnTo>
                  <a:lnTo>
                    <a:pt x="1" y="5"/>
                  </a:lnTo>
                  <a:lnTo>
                    <a:pt x="0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2" name="Freeform 132"/>
            <p:cNvSpPr>
              <a:spLocks noChangeAspect="1"/>
            </p:cNvSpPr>
            <p:nvPr/>
          </p:nvSpPr>
          <p:spPr bwMode="auto">
            <a:xfrm rot="-547267">
              <a:off x="3463" y="1550"/>
              <a:ext cx="19" cy="16"/>
            </a:xfrm>
            <a:custGeom>
              <a:avLst/>
              <a:gdLst>
                <a:gd name="T0" fmla="*/ 0 w 14"/>
                <a:gd name="T1" fmla="*/ 76 h 13"/>
                <a:gd name="T2" fmla="*/ 0 w 14"/>
                <a:gd name="T3" fmla="*/ 48 h 13"/>
                <a:gd name="T4" fmla="*/ 88 w 14"/>
                <a:gd name="T5" fmla="*/ 48 h 13"/>
                <a:gd name="T6" fmla="*/ 88 w 14"/>
                <a:gd name="T7" fmla="*/ 2 h 13"/>
                <a:gd name="T8" fmla="*/ 65 w 14"/>
                <a:gd name="T9" fmla="*/ 0 h 13"/>
                <a:gd name="T10" fmla="*/ 170 w 14"/>
                <a:gd name="T11" fmla="*/ 0 h 13"/>
                <a:gd name="T12" fmla="*/ 297 w 14"/>
                <a:gd name="T13" fmla="*/ 0 h 13"/>
                <a:gd name="T14" fmla="*/ 403 w 14"/>
                <a:gd name="T15" fmla="*/ 2 h 13"/>
                <a:gd name="T16" fmla="*/ 403 w 14"/>
                <a:gd name="T17" fmla="*/ 59 h 13"/>
                <a:gd name="T18" fmla="*/ 383 w 14"/>
                <a:gd name="T19" fmla="*/ 76 h 13"/>
                <a:gd name="T20" fmla="*/ 314 w 14"/>
                <a:gd name="T21" fmla="*/ 90 h 13"/>
                <a:gd name="T22" fmla="*/ 314 w 14"/>
                <a:gd name="T23" fmla="*/ 132 h 13"/>
                <a:gd name="T24" fmla="*/ 231 w 14"/>
                <a:gd name="T25" fmla="*/ 116 h 13"/>
                <a:gd name="T26" fmla="*/ 119 w 14"/>
                <a:gd name="T27" fmla="*/ 90 h 13"/>
                <a:gd name="T28" fmla="*/ 0 w 14"/>
                <a:gd name="T29" fmla="*/ 76 h 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13"/>
                <a:gd name="T47" fmla="*/ 14 w 14"/>
                <a:gd name="T48" fmla="*/ 13 h 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13">
                  <a:moveTo>
                    <a:pt x="0" y="8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6"/>
                  </a:lnTo>
                  <a:lnTo>
                    <a:pt x="13" y="8"/>
                  </a:lnTo>
                  <a:lnTo>
                    <a:pt x="11" y="9"/>
                  </a:lnTo>
                  <a:lnTo>
                    <a:pt x="11" y="13"/>
                  </a:lnTo>
                  <a:lnTo>
                    <a:pt x="8" y="12"/>
                  </a:lnTo>
                  <a:lnTo>
                    <a:pt x="4" y="9"/>
                  </a:lnTo>
                  <a:lnTo>
                    <a:pt x="0" y="8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3" name="Freeform 133"/>
            <p:cNvSpPr>
              <a:spLocks noChangeAspect="1"/>
            </p:cNvSpPr>
            <p:nvPr/>
          </p:nvSpPr>
          <p:spPr bwMode="auto">
            <a:xfrm rot="-547267">
              <a:off x="3633" y="1392"/>
              <a:ext cx="11" cy="20"/>
            </a:xfrm>
            <a:custGeom>
              <a:avLst/>
              <a:gdLst>
                <a:gd name="T0" fmla="*/ 0 w 9"/>
                <a:gd name="T1" fmla="*/ 0 h 15"/>
                <a:gd name="T2" fmla="*/ 35 w 9"/>
                <a:gd name="T3" fmla="*/ 116 h 15"/>
                <a:gd name="T4" fmla="*/ 65 w 9"/>
                <a:gd name="T5" fmla="*/ 151 h 15"/>
                <a:gd name="T6" fmla="*/ 65 w 9"/>
                <a:gd name="T7" fmla="*/ 207 h 15"/>
                <a:gd name="T8" fmla="*/ 79 w 9"/>
                <a:gd name="T9" fmla="*/ 268 h 15"/>
                <a:gd name="T10" fmla="*/ 65 w 9"/>
                <a:gd name="T11" fmla="*/ 357 h 15"/>
                <a:gd name="T12" fmla="*/ 35 w 9"/>
                <a:gd name="T13" fmla="*/ 276 h 15"/>
                <a:gd name="T14" fmla="*/ 35 w 9"/>
                <a:gd name="T15" fmla="*/ 207 h 15"/>
                <a:gd name="T16" fmla="*/ 1 w 9"/>
                <a:gd name="T17" fmla="*/ 151 h 15"/>
                <a:gd name="T18" fmla="*/ 1 w 9"/>
                <a:gd name="T19" fmla="*/ 87 h 15"/>
                <a:gd name="T20" fmla="*/ 0 w 9"/>
                <a:gd name="T21" fmla="*/ 0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15"/>
                <a:gd name="T35" fmla="*/ 9 w 9"/>
                <a:gd name="T36" fmla="*/ 15 h 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15">
                  <a:moveTo>
                    <a:pt x="0" y="0"/>
                  </a:moveTo>
                  <a:lnTo>
                    <a:pt x="4" y="5"/>
                  </a:lnTo>
                  <a:lnTo>
                    <a:pt x="7" y="6"/>
                  </a:lnTo>
                  <a:lnTo>
                    <a:pt x="7" y="9"/>
                  </a:lnTo>
                  <a:lnTo>
                    <a:pt x="9" y="11"/>
                  </a:lnTo>
                  <a:lnTo>
                    <a:pt x="7" y="15"/>
                  </a:lnTo>
                  <a:lnTo>
                    <a:pt x="4" y="12"/>
                  </a:lnTo>
                  <a:lnTo>
                    <a:pt x="4" y="9"/>
                  </a:lnTo>
                  <a:lnTo>
                    <a:pt x="1" y="6"/>
                  </a:lnTo>
                  <a:lnTo>
                    <a:pt x="1" y="4"/>
                  </a:lnTo>
                  <a:lnTo>
                    <a:pt x="0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4" name="Freeform 134"/>
            <p:cNvSpPr>
              <a:spLocks noChangeAspect="1"/>
            </p:cNvSpPr>
            <p:nvPr/>
          </p:nvSpPr>
          <p:spPr bwMode="auto">
            <a:xfrm rot="-547267">
              <a:off x="3665" y="1441"/>
              <a:ext cx="12" cy="7"/>
            </a:xfrm>
            <a:custGeom>
              <a:avLst/>
              <a:gdLst>
                <a:gd name="T0" fmla="*/ 0 w 10"/>
                <a:gd name="T1" fmla="*/ 0 h 5"/>
                <a:gd name="T2" fmla="*/ 35 w 10"/>
                <a:gd name="T3" fmla="*/ 0 h 5"/>
                <a:gd name="T4" fmla="*/ 60 w 10"/>
                <a:gd name="T5" fmla="*/ 80 h 5"/>
                <a:gd name="T6" fmla="*/ 72 w 10"/>
                <a:gd name="T7" fmla="*/ 211 h 5"/>
                <a:gd name="T8" fmla="*/ 50 w 10"/>
                <a:gd name="T9" fmla="*/ 211 h 5"/>
                <a:gd name="T10" fmla="*/ 35 w 10"/>
                <a:gd name="T11" fmla="*/ 112 h 5"/>
                <a:gd name="T12" fmla="*/ 1 w 10"/>
                <a:gd name="T13" fmla="*/ 80 h 5"/>
                <a:gd name="T14" fmla="*/ 0 w 10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5"/>
                <a:gd name="T26" fmla="*/ 10 w 10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5">
                  <a:moveTo>
                    <a:pt x="0" y="0"/>
                  </a:moveTo>
                  <a:lnTo>
                    <a:pt x="5" y="0"/>
                  </a:lnTo>
                  <a:lnTo>
                    <a:pt x="8" y="2"/>
                  </a:lnTo>
                  <a:lnTo>
                    <a:pt x="10" y="5"/>
                  </a:lnTo>
                  <a:lnTo>
                    <a:pt x="7" y="5"/>
                  </a:lnTo>
                  <a:lnTo>
                    <a:pt x="5" y="3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5" name="Freeform 135"/>
            <p:cNvSpPr>
              <a:spLocks noChangeAspect="1"/>
            </p:cNvSpPr>
            <p:nvPr/>
          </p:nvSpPr>
          <p:spPr bwMode="auto">
            <a:xfrm rot="-547267">
              <a:off x="3741" y="1499"/>
              <a:ext cx="9" cy="8"/>
            </a:xfrm>
            <a:custGeom>
              <a:avLst/>
              <a:gdLst>
                <a:gd name="T0" fmla="*/ 0 w 7"/>
                <a:gd name="T1" fmla="*/ 65 h 6"/>
                <a:gd name="T2" fmla="*/ 46 w 7"/>
                <a:gd name="T3" fmla="*/ 0 h 6"/>
                <a:gd name="T4" fmla="*/ 76 w 7"/>
                <a:gd name="T5" fmla="*/ 0 h 6"/>
                <a:gd name="T6" fmla="*/ 109 w 7"/>
                <a:gd name="T7" fmla="*/ 65 h 6"/>
                <a:gd name="T8" fmla="*/ 98 w 7"/>
                <a:gd name="T9" fmla="*/ 87 h 6"/>
                <a:gd name="T10" fmla="*/ 59 w 7"/>
                <a:gd name="T11" fmla="*/ 87 h 6"/>
                <a:gd name="T12" fmla="*/ 36 w 7"/>
                <a:gd name="T13" fmla="*/ 151 h 6"/>
                <a:gd name="T14" fmla="*/ 0 w 7"/>
                <a:gd name="T15" fmla="*/ 116 h 6"/>
                <a:gd name="T16" fmla="*/ 0 w 7"/>
                <a:gd name="T17" fmla="*/ 65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6"/>
                <a:gd name="T29" fmla="*/ 7 w 7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6">
                  <a:moveTo>
                    <a:pt x="0" y="3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7" y="3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5"/>
                  </a:lnTo>
                  <a:lnTo>
                    <a:pt x="0" y="3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6" name="Freeform 136"/>
            <p:cNvSpPr>
              <a:spLocks noChangeAspect="1"/>
            </p:cNvSpPr>
            <p:nvPr/>
          </p:nvSpPr>
          <p:spPr bwMode="auto">
            <a:xfrm rot="-547267">
              <a:off x="3702" y="1405"/>
              <a:ext cx="11" cy="12"/>
            </a:xfrm>
            <a:custGeom>
              <a:avLst/>
              <a:gdLst>
                <a:gd name="T0" fmla="*/ 65 w 9"/>
                <a:gd name="T1" fmla="*/ 27 h 11"/>
                <a:gd name="T2" fmla="*/ 65 w 9"/>
                <a:gd name="T3" fmla="*/ 21 h 11"/>
                <a:gd name="T4" fmla="*/ 79 w 9"/>
                <a:gd name="T5" fmla="*/ 5 h 11"/>
                <a:gd name="T6" fmla="*/ 65 w 9"/>
                <a:gd name="T7" fmla="*/ 0 h 11"/>
                <a:gd name="T8" fmla="*/ 29 w 9"/>
                <a:gd name="T9" fmla="*/ 0 h 11"/>
                <a:gd name="T10" fmla="*/ 0 w 9"/>
                <a:gd name="T11" fmla="*/ 3 h 11"/>
                <a:gd name="T12" fmla="*/ 2 w 9"/>
                <a:gd name="T13" fmla="*/ 21 h 11"/>
                <a:gd name="T14" fmla="*/ 43 w 9"/>
                <a:gd name="T15" fmla="*/ 27 h 11"/>
                <a:gd name="T16" fmla="*/ 65 w 9"/>
                <a:gd name="T17" fmla="*/ 27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11"/>
                <a:gd name="T29" fmla="*/ 9 w 9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11">
                  <a:moveTo>
                    <a:pt x="7" y="11"/>
                  </a:moveTo>
                  <a:lnTo>
                    <a:pt x="7" y="8"/>
                  </a:lnTo>
                  <a:lnTo>
                    <a:pt x="9" y="5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2" y="8"/>
                  </a:lnTo>
                  <a:lnTo>
                    <a:pt x="5" y="11"/>
                  </a:lnTo>
                  <a:lnTo>
                    <a:pt x="7" y="11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7" name="Freeform 137"/>
            <p:cNvSpPr>
              <a:spLocks noChangeAspect="1"/>
            </p:cNvSpPr>
            <p:nvPr/>
          </p:nvSpPr>
          <p:spPr bwMode="auto">
            <a:xfrm rot="-547267">
              <a:off x="3714" y="1402"/>
              <a:ext cx="39" cy="30"/>
            </a:xfrm>
            <a:custGeom>
              <a:avLst/>
              <a:gdLst>
                <a:gd name="T0" fmla="*/ 0 w 29"/>
                <a:gd name="T1" fmla="*/ 185 h 25"/>
                <a:gd name="T2" fmla="*/ 0 w 29"/>
                <a:gd name="T3" fmla="*/ 154 h 25"/>
                <a:gd name="T4" fmla="*/ 54 w 29"/>
                <a:gd name="T5" fmla="*/ 146 h 25"/>
                <a:gd name="T6" fmla="*/ 54 w 29"/>
                <a:gd name="T7" fmla="*/ 103 h 25"/>
                <a:gd name="T8" fmla="*/ 1 w 29"/>
                <a:gd name="T9" fmla="*/ 50 h 25"/>
                <a:gd name="T10" fmla="*/ 54 w 29"/>
                <a:gd name="T11" fmla="*/ 42 h 25"/>
                <a:gd name="T12" fmla="*/ 98 w 29"/>
                <a:gd name="T13" fmla="*/ 35 h 25"/>
                <a:gd name="T14" fmla="*/ 157 w 29"/>
                <a:gd name="T15" fmla="*/ 0 h 25"/>
                <a:gd name="T16" fmla="*/ 239 w 29"/>
                <a:gd name="T17" fmla="*/ 1 h 25"/>
                <a:gd name="T18" fmla="*/ 321 w 29"/>
                <a:gd name="T19" fmla="*/ 0 h 25"/>
                <a:gd name="T20" fmla="*/ 432 w 29"/>
                <a:gd name="T21" fmla="*/ 2 h 25"/>
                <a:gd name="T22" fmla="*/ 550 w 29"/>
                <a:gd name="T23" fmla="*/ 24 h 25"/>
                <a:gd name="T24" fmla="*/ 623 w 29"/>
                <a:gd name="T25" fmla="*/ 50 h 25"/>
                <a:gd name="T26" fmla="*/ 741 w 29"/>
                <a:gd name="T27" fmla="*/ 72 h 25"/>
                <a:gd name="T28" fmla="*/ 664 w 29"/>
                <a:gd name="T29" fmla="*/ 102 h 25"/>
                <a:gd name="T30" fmla="*/ 550 w 29"/>
                <a:gd name="T31" fmla="*/ 103 h 25"/>
                <a:gd name="T32" fmla="*/ 502 w 29"/>
                <a:gd name="T33" fmla="*/ 124 h 25"/>
                <a:gd name="T34" fmla="*/ 382 w 29"/>
                <a:gd name="T35" fmla="*/ 146 h 25"/>
                <a:gd name="T36" fmla="*/ 284 w 29"/>
                <a:gd name="T37" fmla="*/ 146 h 25"/>
                <a:gd name="T38" fmla="*/ 157 w 29"/>
                <a:gd name="T39" fmla="*/ 146 h 25"/>
                <a:gd name="T40" fmla="*/ 73 w 29"/>
                <a:gd name="T41" fmla="*/ 175 h 25"/>
                <a:gd name="T42" fmla="*/ 54 w 29"/>
                <a:gd name="T43" fmla="*/ 185 h 25"/>
                <a:gd name="T44" fmla="*/ 0 w 29"/>
                <a:gd name="T45" fmla="*/ 185 h 2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9"/>
                <a:gd name="T70" fmla="*/ 0 h 25"/>
                <a:gd name="T71" fmla="*/ 29 w 29"/>
                <a:gd name="T72" fmla="*/ 25 h 2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9" h="25">
                  <a:moveTo>
                    <a:pt x="0" y="25"/>
                  </a:moveTo>
                  <a:lnTo>
                    <a:pt x="0" y="21"/>
                  </a:lnTo>
                  <a:lnTo>
                    <a:pt x="2" y="19"/>
                  </a:lnTo>
                  <a:lnTo>
                    <a:pt x="2" y="14"/>
                  </a:lnTo>
                  <a:lnTo>
                    <a:pt x="1" y="7"/>
                  </a:lnTo>
                  <a:lnTo>
                    <a:pt x="2" y="6"/>
                  </a:lnTo>
                  <a:lnTo>
                    <a:pt x="4" y="5"/>
                  </a:lnTo>
                  <a:lnTo>
                    <a:pt x="6" y="0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1" y="3"/>
                  </a:lnTo>
                  <a:lnTo>
                    <a:pt x="24" y="7"/>
                  </a:lnTo>
                  <a:lnTo>
                    <a:pt x="29" y="10"/>
                  </a:lnTo>
                  <a:lnTo>
                    <a:pt x="25" y="13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6" y="19"/>
                  </a:lnTo>
                  <a:lnTo>
                    <a:pt x="3" y="23"/>
                  </a:lnTo>
                  <a:lnTo>
                    <a:pt x="2" y="25"/>
                  </a:lnTo>
                  <a:lnTo>
                    <a:pt x="0" y="25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8" name="Freeform 138"/>
            <p:cNvSpPr>
              <a:spLocks noChangeAspect="1"/>
            </p:cNvSpPr>
            <p:nvPr/>
          </p:nvSpPr>
          <p:spPr bwMode="auto">
            <a:xfrm rot="-547267">
              <a:off x="3709" y="1315"/>
              <a:ext cx="41" cy="27"/>
            </a:xfrm>
            <a:custGeom>
              <a:avLst/>
              <a:gdLst>
                <a:gd name="T0" fmla="*/ 0 w 34"/>
                <a:gd name="T1" fmla="*/ 80 h 23"/>
                <a:gd name="T2" fmla="*/ 2 w 34"/>
                <a:gd name="T3" fmla="*/ 68 h 23"/>
                <a:gd name="T4" fmla="*/ 30 w 34"/>
                <a:gd name="T5" fmla="*/ 89 h 23"/>
                <a:gd name="T6" fmla="*/ 43 w 34"/>
                <a:gd name="T7" fmla="*/ 94 h 23"/>
                <a:gd name="T8" fmla="*/ 63 w 34"/>
                <a:gd name="T9" fmla="*/ 89 h 23"/>
                <a:gd name="T10" fmla="*/ 71 w 34"/>
                <a:gd name="T11" fmla="*/ 58 h 23"/>
                <a:gd name="T12" fmla="*/ 86 w 34"/>
                <a:gd name="T13" fmla="*/ 47 h 23"/>
                <a:gd name="T14" fmla="*/ 111 w 34"/>
                <a:gd name="T15" fmla="*/ 34 h 23"/>
                <a:gd name="T16" fmla="*/ 125 w 34"/>
                <a:gd name="T17" fmla="*/ 55 h 23"/>
                <a:gd name="T18" fmla="*/ 147 w 34"/>
                <a:gd name="T19" fmla="*/ 58 h 23"/>
                <a:gd name="T20" fmla="*/ 156 w 34"/>
                <a:gd name="T21" fmla="*/ 47 h 23"/>
                <a:gd name="T22" fmla="*/ 177 w 34"/>
                <a:gd name="T23" fmla="*/ 29 h 23"/>
                <a:gd name="T24" fmla="*/ 195 w 34"/>
                <a:gd name="T25" fmla="*/ 21 h 23"/>
                <a:gd name="T26" fmla="*/ 219 w 34"/>
                <a:gd name="T27" fmla="*/ 21 h 23"/>
                <a:gd name="T28" fmla="*/ 235 w 34"/>
                <a:gd name="T29" fmla="*/ 2 h 23"/>
                <a:gd name="T30" fmla="*/ 256 w 34"/>
                <a:gd name="T31" fmla="*/ 0 h 23"/>
                <a:gd name="T32" fmla="*/ 264 w 34"/>
                <a:gd name="T33" fmla="*/ 21 h 23"/>
                <a:gd name="T34" fmla="*/ 264 w 34"/>
                <a:gd name="T35" fmla="*/ 47 h 23"/>
                <a:gd name="T36" fmla="*/ 264 w 34"/>
                <a:gd name="T37" fmla="*/ 68 h 23"/>
                <a:gd name="T38" fmla="*/ 239 w 34"/>
                <a:gd name="T39" fmla="*/ 94 h 23"/>
                <a:gd name="T40" fmla="*/ 219 w 34"/>
                <a:gd name="T41" fmla="*/ 119 h 23"/>
                <a:gd name="T42" fmla="*/ 195 w 34"/>
                <a:gd name="T43" fmla="*/ 129 h 23"/>
                <a:gd name="T44" fmla="*/ 162 w 34"/>
                <a:gd name="T45" fmla="*/ 129 h 23"/>
                <a:gd name="T46" fmla="*/ 151 w 34"/>
                <a:gd name="T47" fmla="*/ 119 h 23"/>
                <a:gd name="T48" fmla="*/ 122 w 34"/>
                <a:gd name="T49" fmla="*/ 129 h 23"/>
                <a:gd name="T50" fmla="*/ 76 w 34"/>
                <a:gd name="T51" fmla="*/ 140 h 23"/>
                <a:gd name="T52" fmla="*/ 36 w 34"/>
                <a:gd name="T53" fmla="*/ 140 h 23"/>
                <a:gd name="T54" fmla="*/ 2 w 34"/>
                <a:gd name="T55" fmla="*/ 119 h 23"/>
                <a:gd name="T56" fmla="*/ 1 w 34"/>
                <a:gd name="T57" fmla="*/ 101 h 23"/>
                <a:gd name="T58" fmla="*/ 0 w 34"/>
                <a:gd name="T59" fmla="*/ 80 h 2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4"/>
                <a:gd name="T91" fmla="*/ 0 h 23"/>
                <a:gd name="T92" fmla="*/ 34 w 34"/>
                <a:gd name="T93" fmla="*/ 23 h 2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4" h="23">
                  <a:moveTo>
                    <a:pt x="0" y="14"/>
                  </a:moveTo>
                  <a:lnTo>
                    <a:pt x="2" y="12"/>
                  </a:lnTo>
                  <a:lnTo>
                    <a:pt x="4" y="15"/>
                  </a:lnTo>
                  <a:lnTo>
                    <a:pt x="6" y="16"/>
                  </a:lnTo>
                  <a:lnTo>
                    <a:pt x="8" y="15"/>
                  </a:lnTo>
                  <a:lnTo>
                    <a:pt x="9" y="10"/>
                  </a:lnTo>
                  <a:lnTo>
                    <a:pt x="11" y="8"/>
                  </a:lnTo>
                  <a:lnTo>
                    <a:pt x="14" y="6"/>
                  </a:lnTo>
                  <a:lnTo>
                    <a:pt x="16" y="9"/>
                  </a:lnTo>
                  <a:lnTo>
                    <a:pt x="18" y="10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30" y="2"/>
                  </a:lnTo>
                  <a:lnTo>
                    <a:pt x="32" y="0"/>
                  </a:lnTo>
                  <a:lnTo>
                    <a:pt x="34" y="3"/>
                  </a:lnTo>
                  <a:lnTo>
                    <a:pt x="34" y="8"/>
                  </a:lnTo>
                  <a:lnTo>
                    <a:pt x="34" y="12"/>
                  </a:lnTo>
                  <a:lnTo>
                    <a:pt x="31" y="16"/>
                  </a:lnTo>
                  <a:lnTo>
                    <a:pt x="28" y="20"/>
                  </a:lnTo>
                  <a:lnTo>
                    <a:pt x="25" y="22"/>
                  </a:lnTo>
                  <a:lnTo>
                    <a:pt x="21" y="22"/>
                  </a:lnTo>
                  <a:lnTo>
                    <a:pt x="19" y="20"/>
                  </a:lnTo>
                  <a:lnTo>
                    <a:pt x="15" y="22"/>
                  </a:lnTo>
                  <a:lnTo>
                    <a:pt x="10" y="23"/>
                  </a:lnTo>
                  <a:lnTo>
                    <a:pt x="5" y="23"/>
                  </a:lnTo>
                  <a:lnTo>
                    <a:pt x="2" y="20"/>
                  </a:lnTo>
                  <a:lnTo>
                    <a:pt x="1" y="17"/>
                  </a:lnTo>
                  <a:lnTo>
                    <a:pt x="0" y="14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9" name="Freeform 139"/>
            <p:cNvSpPr>
              <a:spLocks noChangeAspect="1"/>
            </p:cNvSpPr>
            <p:nvPr/>
          </p:nvSpPr>
          <p:spPr bwMode="auto">
            <a:xfrm rot="-547267">
              <a:off x="3644" y="1346"/>
              <a:ext cx="65" cy="64"/>
            </a:xfrm>
            <a:custGeom>
              <a:avLst/>
              <a:gdLst>
                <a:gd name="T0" fmla="*/ 95 w 52"/>
                <a:gd name="T1" fmla="*/ 143 h 52"/>
                <a:gd name="T2" fmla="*/ 176 w 52"/>
                <a:gd name="T3" fmla="*/ 169 h 52"/>
                <a:gd name="T4" fmla="*/ 233 w 52"/>
                <a:gd name="T5" fmla="*/ 180 h 52"/>
                <a:gd name="T6" fmla="*/ 275 w 52"/>
                <a:gd name="T7" fmla="*/ 199 h 52"/>
                <a:gd name="T8" fmla="*/ 195 w 52"/>
                <a:gd name="T9" fmla="*/ 59 h 52"/>
                <a:gd name="T10" fmla="*/ 233 w 52"/>
                <a:gd name="T11" fmla="*/ 76 h 52"/>
                <a:gd name="T12" fmla="*/ 220 w 52"/>
                <a:gd name="T13" fmla="*/ 48 h 52"/>
                <a:gd name="T14" fmla="*/ 264 w 52"/>
                <a:gd name="T15" fmla="*/ 32 h 52"/>
                <a:gd name="T16" fmla="*/ 364 w 52"/>
                <a:gd name="T17" fmla="*/ 48 h 52"/>
                <a:gd name="T18" fmla="*/ 449 w 52"/>
                <a:gd name="T19" fmla="*/ 1 h 52"/>
                <a:gd name="T20" fmla="*/ 561 w 52"/>
                <a:gd name="T21" fmla="*/ 0 h 52"/>
                <a:gd name="T22" fmla="*/ 569 w 52"/>
                <a:gd name="T23" fmla="*/ 32 h 52"/>
                <a:gd name="T24" fmla="*/ 599 w 52"/>
                <a:gd name="T25" fmla="*/ 94 h 52"/>
                <a:gd name="T26" fmla="*/ 599 w 52"/>
                <a:gd name="T27" fmla="*/ 199 h 52"/>
                <a:gd name="T28" fmla="*/ 538 w 52"/>
                <a:gd name="T29" fmla="*/ 208 h 52"/>
                <a:gd name="T30" fmla="*/ 449 w 52"/>
                <a:gd name="T31" fmla="*/ 176 h 52"/>
                <a:gd name="T32" fmla="*/ 418 w 52"/>
                <a:gd name="T33" fmla="*/ 94 h 52"/>
                <a:gd name="T34" fmla="*/ 381 w 52"/>
                <a:gd name="T35" fmla="*/ 76 h 52"/>
                <a:gd name="T36" fmla="*/ 381 w 52"/>
                <a:gd name="T37" fmla="*/ 111 h 52"/>
                <a:gd name="T38" fmla="*/ 380 w 52"/>
                <a:gd name="T39" fmla="*/ 143 h 52"/>
                <a:gd name="T40" fmla="*/ 413 w 52"/>
                <a:gd name="T41" fmla="*/ 180 h 52"/>
                <a:gd name="T42" fmla="*/ 475 w 52"/>
                <a:gd name="T43" fmla="*/ 217 h 52"/>
                <a:gd name="T44" fmla="*/ 523 w 52"/>
                <a:gd name="T45" fmla="*/ 217 h 52"/>
                <a:gd name="T46" fmla="*/ 569 w 52"/>
                <a:gd name="T47" fmla="*/ 256 h 52"/>
                <a:gd name="T48" fmla="*/ 551 w 52"/>
                <a:gd name="T49" fmla="*/ 302 h 52"/>
                <a:gd name="T50" fmla="*/ 476 w 52"/>
                <a:gd name="T51" fmla="*/ 302 h 52"/>
                <a:gd name="T52" fmla="*/ 475 w 52"/>
                <a:gd name="T53" fmla="*/ 273 h 52"/>
                <a:gd name="T54" fmla="*/ 455 w 52"/>
                <a:gd name="T55" fmla="*/ 329 h 52"/>
                <a:gd name="T56" fmla="*/ 380 w 52"/>
                <a:gd name="T57" fmla="*/ 414 h 52"/>
                <a:gd name="T58" fmla="*/ 344 w 52"/>
                <a:gd name="T59" fmla="*/ 389 h 52"/>
                <a:gd name="T60" fmla="*/ 320 w 52"/>
                <a:gd name="T61" fmla="*/ 389 h 52"/>
                <a:gd name="T62" fmla="*/ 334 w 52"/>
                <a:gd name="T63" fmla="*/ 427 h 52"/>
                <a:gd name="T64" fmla="*/ 330 w 52"/>
                <a:gd name="T65" fmla="*/ 503 h 52"/>
                <a:gd name="T66" fmla="*/ 244 w 52"/>
                <a:gd name="T67" fmla="*/ 510 h 52"/>
                <a:gd name="T68" fmla="*/ 156 w 52"/>
                <a:gd name="T69" fmla="*/ 478 h 52"/>
                <a:gd name="T70" fmla="*/ 80 w 52"/>
                <a:gd name="T71" fmla="*/ 439 h 52"/>
                <a:gd name="T72" fmla="*/ 95 w 52"/>
                <a:gd name="T73" fmla="*/ 405 h 52"/>
                <a:gd name="T74" fmla="*/ 61 w 52"/>
                <a:gd name="T75" fmla="*/ 388 h 52"/>
                <a:gd name="T76" fmla="*/ 39 w 52"/>
                <a:gd name="T77" fmla="*/ 336 h 52"/>
                <a:gd name="T78" fmla="*/ 49 w 52"/>
                <a:gd name="T79" fmla="*/ 282 h 52"/>
                <a:gd name="T80" fmla="*/ 0 w 52"/>
                <a:gd name="T81" fmla="*/ 273 h 52"/>
                <a:gd name="T82" fmla="*/ 39 w 52"/>
                <a:gd name="T83" fmla="*/ 222 h 52"/>
                <a:gd name="T84" fmla="*/ 31 w 52"/>
                <a:gd name="T85" fmla="*/ 176 h 52"/>
                <a:gd name="T86" fmla="*/ 31 w 52"/>
                <a:gd name="T87" fmla="*/ 143 h 52"/>
                <a:gd name="T88" fmla="*/ 49 w 52"/>
                <a:gd name="T89" fmla="*/ 116 h 5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2"/>
                <a:gd name="T136" fmla="*/ 0 h 52"/>
                <a:gd name="T137" fmla="*/ 52 w 52"/>
                <a:gd name="T138" fmla="*/ 52 h 5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2" h="52">
                  <a:moveTo>
                    <a:pt x="4" y="12"/>
                  </a:moveTo>
                  <a:lnTo>
                    <a:pt x="8" y="15"/>
                  </a:lnTo>
                  <a:lnTo>
                    <a:pt x="13" y="15"/>
                  </a:lnTo>
                  <a:lnTo>
                    <a:pt x="15" y="17"/>
                  </a:lnTo>
                  <a:lnTo>
                    <a:pt x="18" y="17"/>
                  </a:lnTo>
                  <a:lnTo>
                    <a:pt x="20" y="19"/>
                  </a:lnTo>
                  <a:lnTo>
                    <a:pt x="22" y="21"/>
                  </a:lnTo>
                  <a:lnTo>
                    <a:pt x="24" y="20"/>
                  </a:lnTo>
                  <a:lnTo>
                    <a:pt x="24" y="17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2" y="7"/>
                  </a:lnTo>
                  <a:lnTo>
                    <a:pt x="19" y="5"/>
                  </a:lnTo>
                  <a:lnTo>
                    <a:pt x="18" y="3"/>
                  </a:lnTo>
                  <a:lnTo>
                    <a:pt x="22" y="3"/>
                  </a:lnTo>
                  <a:lnTo>
                    <a:pt x="28" y="5"/>
                  </a:lnTo>
                  <a:lnTo>
                    <a:pt x="31" y="5"/>
                  </a:lnTo>
                  <a:lnTo>
                    <a:pt x="35" y="3"/>
                  </a:lnTo>
                  <a:lnTo>
                    <a:pt x="38" y="1"/>
                  </a:lnTo>
                  <a:lnTo>
                    <a:pt x="43" y="1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49" y="3"/>
                  </a:lnTo>
                  <a:lnTo>
                    <a:pt x="49" y="7"/>
                  </a:lnTo>
                  <a:lnTo>
                    <a:pt x="52" y="10"/>
                  </a:lnTo>
                  <a:lnTo>
                    <a:pt x="52" y="15"/>
                  </a:lnTo>
                  <a:lnTo>
                    <a:pt x="52" y="20"/>
                  </a:lnTo>
                  <a:lnTo>
                    <a:pt x="48" y="20"/>
                  </a:lnTo>
                  <a:lnTo>
                    <a:pt x="46" y="21"/>
                  </a:lnTo>
                  <a:lnTo>
                    <a:pt x="42" y="20"/>
                  </a:lnTo>
                  <a:lnTo>
                    <a:pt x="38" y="18"/>
                  </a:lnTo>
                  <a:lnTo>
                    <a:pt x="35" y="14"/>
                  </a:lnTo>
                  <a:lnTo>
                    <a:pt x="36" y="10"/>
                  </a:lnTo>
                  <a:lnTo>
                    <a:pt x="36" y="8"/>
                  </a:lnTo>
                  <a:lnTo>
                    <a:pt x="33" y="8"/>
                  </a:lnTo>
                  <a:lnTo>
                    <a:pt x="31" y="10"/>
                  </a:lnTo>
                  <a:lnTo>
                    <a:pt x="33" y="11"/>
                  </a:lnTo>
                  <a:lnTo>
                    <a:pt x="30" y="13"/>
                  </a:lnTo>
                  <a:lnTo>
                    <a:pt x="32" y="15"/>
                  </a:lnTo>
                  <a:lnTo>
                    <a:pt x="33" y="17"/>
                  </a:lnTo>
                  <a:lnTo>
                    <a:pt x="35" y="19"/>
                  </a:lnTo>
                  <a:lnTo>
                    <a:pt x="37" y="21"/>
                  </a:lnTo>
                  <a:lnTo>
                    <a:pt x="40" y="22"/>
                  </a:lnTo>
                  <a:lnTo>
                    <a:pt x="43" y="23"/>
                  </a:lnTo>
                  <a:lnTo>
                    <a:pt x="45" y="22"/>
                  </a:lnTo>
                  <a:lnTo>
                    <a:pt x="51" y="23"/>
                  </a:lnTo>
                  <a:lnTo>
                    <a:pt x="49" y="26"/>
                  </a:lnTo>
                  <a:lnTo>
                    <a:pt x="47" y="27"/>
                  </a:lnTo>
                  <a:lnTo>
                    <a:pt x="47" y="31"/>
                  </a:lnTo>
                  <a:lnTo>
                    <a:pt x="44" y="31"/>
                  </a:lnTo>
                  <a:lnTo>
                    <a:pt x="41" y="31"/>
                  </a:lnTo>
                  <a:lnTo>
                    <a:pt x="43" y="28"/>
                  </a:lnTo>
                  <a:lnTo>
                    <a:pt x="40" y="28"/>
                  </a:lnTo>
                  <a:lnTo>
                    <a:pt x="39" y="30"/>
                  </a:lnTo>
                  <a:lnTo>
                    <a:pt x="39" y="33"/>
                  </a:lnTo>
                  <a:lnTo>
                    <a:pt x="35" y="36"/>
                  </a:lnTo>
                  <a:lnTo>
                    <a:pt x="32" y="42"/>
                  </a:lnTo>
                  <a:lnTo>
                    <a:pt x="30" y="43"/>
                  </a:lnTo>
                  <a:lnTo>
                    <a:pt x="30" y="40"/>
                  </a:lnTo>
                  <a:lnTo>
                    <a:pt x="29" y="39"/>
                  </a:lnTo>
                  <a:lnTo>
                    <a:pt x="27" y="40"/>
                  </a:lnTo>
                  <a:lnTo>
                    <a:pt x="27" y="42"/>
                  </a:lnTo>
                  <a:lnTo>
                    <a:pt x="29" y="44"/>
                  </a:lnTo>
                  <a:lnTo>
                    <a:pt x="29" y="48"/>
                  </a:lnTo>
                  <a:lnTo>
                    <a:pt x="28" y="51"/>
                  </a:lnTo>
                  <a:lnTo>
                    <a:pt x="24" y="50"/>
                  </a:lnTo>
                  <a:lnTo>
                    <a:pt x="21" y="52"/>
                  </a:lnTo>
                  <a:lnTo>
                    <a:pt x="18" y="51"/>
                  </a:lnTo>
                  <a:lnTo>
                    <a:pt x="14" y="48"/>
                  </a:lnTo>
                  <a:lnTo>
                    <a:pt x="10" y="47"/>
                  </a:lnTo>
                  <a:lnTo>
                    <a:pt x="7" y="45"/>
                  </a:lnTo>
                  <a:lnTo>
                    <a:pt x="4" y="42"/>
                  </a:lnTo>
                  <a:lnTo>
                    <a:pt x="8" y="41"/>
                  </a:lnTo>
                  <a:lnTo>
                    <a:pt x="8" y="39"/>
                  </a:lnTo>
                  <a:lnTo>
                    <a:pt x="5" y="39"/>
                  </a:lnTo>
                  <a:lnTo>
                    <a:pt x="3" y="36"/>
                  </a:lnTo>
                  <a:lnTo>
                    <a:pt x="3" y="34"/>
                  </a:lnTo>
                  <a:lnTo>
                    <a:pt x="1" y="30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2" y="18"/>
                  </a:lnTo>
                  <a:lnTo>
                    <a:pt x="4" y="18"/>
                  </a:lnTo>
                  <a:lnTo>
                    <a:pt x="2" y="15"/>
                  </a:lnTo>
                  <a:lnTo>
                    <a:pt x="3" y="13"/>
                  </a:lnTo>
                  <a:lnTo>
                    <a:pt x="4" y="12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0" name="Freeform 140"/>
            <p:cNvSpPr>
              <a:spLocks noChangeAspect="1"/>
            </p:cNvSpPr>
            <p:nvPr/>
          </p:nvSpPr>
          <p:spPr bwMode="auto">
            <a:xfrm rot="-547267">
              <a:off x="3985" y="1224"/>
              <a:ext cx="21" cy="18"/>
            </a:xfrm>
            <a:custGeom>
              <a:avLst/>
              <a:gdLst>
                <a:gd name="T0" fmla="*/ 0 w 16"/>
                <a:gd name="T1" fmla="*/ 278 h 13"/>
                <a:gd name="T2" fmla="*/ 110 w 16"/>
                <a:gd name="T3" fmla="*/ 184 h 13"/>
                <a:gd name="T4" fmla="*/ 189 w 16"/>
                <a:gd name="T5" fmla="*/ 105 h 13"/>
                <a:gd name="T6" fmla="*/ 197 w 16"/>
                <a:gd name="T7" fmla="*/ 0 h 13"/>
                <a:gd name="T8" fmla="*/ 259 w 16"/>
                <a:gd name="T9" fmla="*/ 1 h 13"/>
                <a:gd name="T10" fmla="*/ 259 w 16"/>
                <a:gd name="T11" fmla="*/ 184 h 13"/>
                <a:gd name="T12" fmla="*/ 302 w 16"/>
                <a:gd name="T13" fmla="*/ 184 h 13"/>
                <a:gd name="T14" fmla="*/ 326 w 16"/>
                <a:gd name="T15" fmla="*/ 255 h 13"/>
                <a:gd name="T16" fmla="*/ 276 w 16"/>
                <a:gd name="T17" fmla="*/ 385 h 13"/>
                <a:gd name="T18" fmla="*/ 210 w 16"/>
                <a:gd name="T19" fmla="*/ 462 h 13"/>
                <a:gd name="T20" fmla="*/ 122 w 16"/>
                <a:gd name="T21" fmla="*/ 462 h 13"/>
                <a:gd name="T22" fmla="*/ 49 w 16"/>
                <a:gd name="T23" fmla="*/ 462 h 13"/>
                <a:gd name="T24" fmla="*/ 0 w 16"/>
                <a:gd name="T25" fmla="*/ 450 h 13"/>
                <a:gd name="T26" fmla="*/ 0 w 16"/>
                <a:gd name="T27" fmla="*/ 278 h 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"/>
                <a:gd name="T43" fmla="*/ 0 h 13"/>
                <a:gd name="T44" fmla="*/ 16 w 16"/>
                <a:gd name="T45" fmla="*/ 13 h 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" h="13">
                  <a:moveTo>
                    <a:pt x="0" y="8"/>
                  </a:moveTo>
                  <a:lnTo>
                    <a:pt x="5" y="5"/>
                  </a:lnTo>
                  <a:lnTo>
                    <a:pt x="9" y="3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5"/>
                  </a:lnTo>
                  <a:lnTo>
                    <a:pt x="15" y="5"/>
                  </a:lnTo>
                  <a:lnTo>
                    <a:pt x="16" y="7"/>
                  </a:lnTo>
                  <a:lnTo>
                    <a:pt x="14" y="11"/>
                  </a:lnTo>
                  <a:lnTo>
                    <a:pt x="11" y="13"/>
                  </a:lnTo>
                  <a:lnTo>
                    <a:pt x="6" y="13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0" y="8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1" name="Freeform 141"/>
            <p:cNvSpPr>
              <a:spLocks noChangeAspect="1"/>
            </p:cNvSpPr>
            <p:nvPr/>
          </p:nvSpPr>
          <p:spPr bwMode="auto">
            <a:xfrm rot="-547267">
              <a:off x="2356" y="1662"/>
              <a:ext cx="24" cy="25"/>
            </a:xfrm>
            <a:custGeom>
              <a:avLst/>
              <a:gdLst>
                <a:gd name="T0" fmla="*/ 0 w 51"/>
                <a:gd name="T1" fmla="*/ 0 h 43"/>
                <a:gd name="T2" fmla="*/ 0 w 51"/>
                <a:gd name="T3" fmla="*/ 1 h 43"/>
                <a:gd name="T4" fmla="*/ 0 w 51"/>
                <a:gd name="T5" fmla="*/ 1 h 43"/>
                <a:gd name="T6" fmla="*/ 0 w 51"/>
                <a:gd name="T7" fmla="*/ 1 h 43"/>
                <a:gd name="T8" fmla="*/ 0 w 51"/>
                <a:gd name="T9" fmla="*/ 1 h 43"/>
                <a:gd name="T10" fmla="*/ 0 w 51"/>
                <a:gd name="T11" fmla="*/ 1 h 43"/>
                <a:gd name="T12" fmla="*/ 0 w 51"/>
                <a:gd name="T13" fmla="*/ 1 h 43"/>
                <a:gd name="T14" fmla="*/ 0 w 51"/>
                <a:gd name="T15" fmla="*/ 1 h 43"/>
                <a:gd name="T16" fmla="*/ 0 w 51"/>
                <a:gd name="T17" fmla="*/ 1 h 43"/>
                <a:gd name="T18" fmla="*/ 0 w 51"/>
                <a:gd name="T19" fmla="*/ 1 h 43"/>
                <a:gd name="T20" fmla="*/ 0 w 51"/>
                <a:gd name="T21" fmla="*/ 1 h 43"/>
                <a:gd name="T22" fmla="*/ 0 w 51"/>
                <a:gd name="T23" fmla="*/ 1 h 43"/>
                <a:gd name="T24" fmla="*/ 0 w 51"/>
                <a:gd name="T25" fmla="*/ 1 h 43"/>
                <a:gd name="T26" fmla="*/ 0 w 51"/>
                <a:gd name="T27" fmla="*/ 1 h 43"/>
                <a:gd name="T28" fmla="*/ 0 w 51"/>
                <a:gd name="T29" fmla="*/ 1 h 43"/>
                <a:gd name="T30" fmla="*/ 0 w 51"/>
                <a:gd name="T31" fmla="*/ 1 h 43"/>
                <a:gd name="T32" fmla="*/ 0 w 51"/>
                <a:gd name="T33" fmla="*/ 1 h 43"/>
                <a:gd name="T34" fmla="*/ 0 w 51"/>
                <a:gd name="T35" fmla="*/ 1 h 43"/>
                <a:gd name="T36" fmla="*/ 0 w 51"/>
                <a:gd name="T37" fmla="*/ 1 h 43"/>
                <a:gd name="T38" fmla="*/ 0 w 51"/>
                <a:gd name="T39" fmla="*/ 1 h 43"/>
                <a:gd name="T40" fmla="*/ 0 w 51"/>
                <a:gd name="T41" fmla="*/ 1 h 43"/>
                <a:gd name="T42" fmla="*/ 0 w 51"/>
                <a:gd name="T43" fmla="*/ 1 h 43"/>
                <a:gd name="T44" fmla="*/ 0 w 51"/>
                <a:gd name="T45" fmla="*/ 1 h 43"/>
                <a:gd name="T46" fmla="*/ 0 w 51"/>
                <a:gd name="T47" fmla="*/ 1 h 43"/>
                <a:gd name="T48" fmla="*/ 0 w 51"/>
                <a:gd name="T49" fmla="*/ 0 h 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1"/>
                <a:gd name="T76" fmla="*/ 0 h 43"/>
                <a:gd name="T77" fmla="*/ 51 w 51"/>
                <a:gd name="T78" fmla="*/ 43 h 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1" h="43">
                  <a:moveTo>
                    <a:pt x="33" y="0"/>
                  </a:moveTo>
                  <a:lnTo>
                    <a:pt x="41" y="3"/>
                  </a:lnTo>
                  <a:lnTo>
                    <a:pt x="46" y="5"/>
                  </a:lnTo>
                  <a:lnTo>
                    <a:pt x="48" y="9"/>
                  </a:lnTo>
                  <a:lnTo>
                    <a:pt x="51" y="15"/>
                  </a:lnTo>
                  <a:lnTo>
                    <a:pt x="51" y="22"/>
                  </a:lnTo>
                  <a:lnTo>
                    <a:pt x="51" y="28"/>
                  </a:lnTo>
                  <a:lnTo>
                    <a:pt x="48" y="35"/>
                  </a:lnTo>
                  <a:lnTo>
                    <a:pt x="43" y="39"/>
                  </a:lnTo>
                  <a:lnTo>
                    <a:pt x="36" y="43"/>
                  </a:lnTo>
                  <a:lnTo>
                    <a:pt x="25" y="43"/>
                  </a:lnTo>
                  <a:lnTo>
                    <a:pt x="18" y="43"/>
                  </a:lnTo>
                  <a:lnTo>
                    <a:pt x="10" y="41"/>
                  </a:lnTo>
                  <a:lnTo>
                    <a:pt x="5" y="37"/>
                  </a:lnTo>
                  <a:lnTo>
                    <a:pt x="3" y="33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3" y="18"/>
                  </a:lnTo>
                  <a:lnTo>
                    <a:pt x="8" y="13"/>
                  </a:lnTo>
                  <a:lnTo>
                    <a:pt x="15" y="9"/>
                  </a:lnTo>
                  <a:lnTo>
                    <a:pt x="20" y="7"/>
                  </a:lnTo>
                  <a:lnTo>
                    <a:pt x="23" y="15"/>
                  </a:lnTo>
                  <a:lnTo>
                    <a:pt x="28" y="15"/>
                  </a:lnTo>
                  <a:lnTo>
                    <a:pt x="28" y="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2" name="Freeform 142"/>
            <p:cNvSpPr>
              <a:spLocks noChangeAspect="1"/>
            </p:cNvSpPr>
            <p:nvPr/>
          </p:nvSpPr>
          <p:spPr bwMode="auto">
            <a:xfrm rot="-547267">
              <a:off x="2356" y="1662"/>
              <a:ext cx="24" cy="25"/>
            </a:xfrm>
            <a:custGeom>
              <a:avLst/>
              <a:gdLst>
                <a:gd name="T0" fmla="*/ 102 w 20"/>
                <a:gd name="T1" fmla="*/ 0 h 20"/>
                <a:gd name="T2" fmla="*/ 122 w 20"/>
                <a:gd name="T3" fmla="*/ 1 h 20"/>
                <a:gd name="T4" fmla="*/ 132 w 20"/>
                <a:gd name="T5" fmla="*/ 26 h 20"/>
                <a:gd name="T6" fmla="*/ 146 w 20"/>
                <a:gd name="T7" fmla="*/ 40 h 20"/>
                <a:gd name="T8" fmla="*/ 149 w 20"/>
                <a:gd name="T9" fmla="*/ 78 h 20"/>
                <a:gd name="T10" fmla="*/ 149 w 20"/>
                <a:gd name="T11" fmla="*/ 119 h 20"/>
                <a:gd name="T12" fmla="*/ 149 w 20"/>
                <a:gd name="T13" fmla="*/ 149 h 20"/>
                <a:gd name="T14" fmla="*/ 146 w 20"/>
                <a:gd name="T15" fmla="*/ 186 h 20"/>
                <a:gd name="T16" fmla="*/ 124 w 20"/>
                <a:gd name="T17" fmla="*/ 214 h 20"/>
                <a:gd name="T18" fmla="*/ 103 w 20"/>
                <a:gd name="T19" fmla="*/ 233 h 20"/>
                <a:gd name="T20" fmla="*/ 72 w 20"/>
                <a:gd name="T21" fmla="*/ 233 h 20"/>
                <a:gd name="T22" fmla="*/ 50 w 20"/>
                <a:gd name="T23" fmla="*/ 233 h 20"/>
                <a:gd name="T24" fmla="*/ 29 w 20"/>
                <a:gd name="T25" fmla="*/ 218 h 20"/>
                <a:gd name="T26" fmla="*/ 2 w 20"/>
                <a:gd name="T27" fmla="*/ 188 h 20"/>
                <a:gd name="T28" fmla="*/ 1 w 20"/>
                <a:gd name="T29" fmla="*/ 174 h 20"/>
                <a:gd name="T30" fmla="*/ 0 w 20"/>
                <a:gd name="T31" fmla="*/ 139 h 20"/>
                <a:gd name="T32" fmla="*/ 0 w 20"/>
                <a:gd name="T33" fmla="*/ 96 h 20"/>
                <a:gd name="T34" fmla="*/ 1 w 20"/>
                <a:gd name="T35" fmla="*/ 95 h 20"/>
                <a:gd name="T36" fmla="*/ 24 w 20"/>
                <a:gd name="T37" fmla="*/ 63 h 20"/>
                <a:gd name="T38" fmla="*/ 42 w 20"/>
                <a:gd name="T39" fmla="*/ 40 h 20"/>
                <a:gd name="T40" fmla="*/ 60 w 20"/>
                <a:gd name="T41" fmla="*/ 33 h 20"/>
                <a:gd name="T42" fmla="*/ 71 w 20"/>
                <a:gd name="T43" fmla="*/ 78 h 20"/>
                <a:gd name="T44" fmla="*/ 85 w 20"/>
                <a:gd name="T45" fmla="*/ 78 h 20"/>
                <a:gd name="T46" fmla="*/ 85 w 20"/>
                <a:gd name="T47" fmla="*/ 33 h 20"/>
                <a:gd name="T48" fmla="*/ 102 w 20"/>
                <a:gd name="T49" fmla="*/ 0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20"/>
                <a:gd name="T77" fmla="*/ 20 w 20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20">
                  <a:moveTo>
                    <a:pt x="13" y="0"/>
                  </a:moveTo>
                  <a:lnTo>
                    <a:pt x="16" y="1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0" y="7"/>
                  </a:lnTo>
                  <a:lnTo>
                    <a:pt x="20" y="10"/>
                  </a:lnTo>
                  <a:lnTo>
                    <a:pt x="20" y="13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7" y="20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9"/>
                  </a:lnTo>
                  <a:lnTo>
                    <a:pt x="1" y="8"/>
                  </a:lnTo>
                  <a:lnTo>
                    <a:pt x="3" y="6"/>
                  </a:lnTo>
                  <a:lnTo>
                    <a:pt x="6" y="4"/>
                  </a:lnTo>
                  <a:lnTo>
                    <a:pt x="8" y="3"/>
                  </a:lnTo>
                  <a:lnTo>
                    <a:pt x="9" y="7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13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3" name="Freeform 143"/>
            <p:cNvSpPr>
              <a:spLocks noChangeAspect="1"/>
            </p:cNvSpPr>
            <p:nvPr/>
          </p:nvSpPr>
          <p:spPr bwMode="auto">
            <a:xfrm rot="-547267">
              <a:off x="2341" y="1865"/>
              <a:ext cx="25" cy="19"/>
            </a:xfrm>
            <a:custGeom>
              <a:avLst/>
              <a:gdLst>
                <a:gd name="T0" fmla="*/ 0 w 45"/>
                <a:gd name="T1" fmla="*/ 1 h 36"/>
                <a:gd name="T2" fmla="*/ 1 w 45"/>
                <a:gd name="T3" fmla="*/ 1 h 36"/>
                <a:gd name="T4" fmla="*/ 1 w 45"/>
                <a:gd name="T5" fmla="*/ 1 h 36"/>
                <a:gd name="T6" fmla="*/ 1 w 45"/>
                <a:gd name="T7" fmla="*/ 1 h 36"/>
                <a:gd name="T8" fmla="*/ 1 w 45"/>
                <a:gd name="T9" fmla="*/ 0 h 36"/>
                <a:gd name="T10" fmla="*/ 1 w 45"/>
                <a:gd name="T11" fmla="*/ 0 h 36"/>
                <a:gd name="T12" fmla="*/ 1 w 45"/>
                <a:gd name="T13" fmla="*/ 1 h 36"/>
                <a:gd name="T14" fmla="*/ 1 w 45"/>
                <a:gd name="T15" fmla="*/ 1 h 36"/>
                <a:gd name="T16" fmla="*/ 1 w 45"/>
                <a:gd name="T17" fmla="*/ 1 h 36"/>
                <a:gd name="T18" fmla="*/ 1 w 45"/>
                <a:gd name="T19" fmla="*/ 1 h 36"/>
                <a:gd name="T20" fmla="*/ 1 w 45"/>
                <a:gd name="T21" fmla="*/ 1 h 36"/>
                <a:gd name="T22" fmla="*/ 1 w 45"/>
                <a:gd name="T23" fmla="*/ 1 h 36"/>
                <a:gd name="T24" fmla="*/ 1 w 45"/>
                <a:gd name="T25" fmla="*/ 1 h 36"/>
                <a:gd name="T26" fmla="*/ 1 w 45"/>
                <a:gd name="T27" fmla="*/ 1 h 36"/>
                <a:gd name="T28" fmla="*/ 1 w 45"/>
                <a:gd name="T29" fmla="*/ 1 h 36"/>
                <a:gd name="T30" fmla="*/ 1 w 45"/>
                <a:gd name="T31" fmla="*/ 1 h 36"/>
                <a:gd name="T32" fmla="*/ 1 w 45"/>
                <a:gd name="T33" fmla="*/ 1 h 36"/>
                <a:gd name="T34" fmla="*/ 1 w 45"/>
                <a:gd name="T35" fmla="*/ 1 h 36"/>
                <a:gd name="T36" fmla="*/ 1 w 45"/>
                <a:gd name="T37" fmla="*/ 1 h 36"/>
                <a:gd name="T38" fmla="*/ 1 w 45"/>
                <a:gd name="T39" fmla="*/ 1 h 36"/>
                <a:gd name="T40" fmla="*/ 0 w 45"/>
                <a:gd name="T41" fmla="*/ 1 h 36"/>
                <a:gd name="T42" fmla="*/ 0 w 45"/>
                <a:gd name="T43" fmla="*/ 1 h 36"/>
                <a:gd name="T44" fmla="*/ 0 w 45"/>
                <a:gd name="T45" fmla="*/ 1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5"/>
                <a:gd name="T70" fmla="*/ 0 h 36"/>
                <a:gd name="T71" fmla="*/ 45 w 45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5" h="36">
                  <a:moveTo>
                    <a:pt x="0" y="15"/>
                  </a:moveTo>
                  <a:lnTo>
                    <a:pt x="2" y="11"/>
                  </a:lnTo>
                  <a:lnTo>
                    <a:pt x="5" y="4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3" y="6"/>
                  </a:lnTo>
                  <a:lnTo>
                    <a:pt x="45" y="11"/>
                  </a:lnTo>
                  <a:lnTo>
                    <a:pt x="45" y="17"/>
                  </a:lnTo>
                  <a:lnTo>
                    <a:pt x="45" y="23"/>
                  </a:lnTo>
                  <a:lnTo>
                    <a:pt x="43" y="30"/>
                  </a:lnTo>
                  <a:lnTo>
                    <a:pt x="38" y="34"/>
                  </a:lnTo>
                  <a:lnTo>
                    <a:pt x="32" y="36"/>
                  </a:lnTo>
                  <a:lnTo>
                    <a:pt x="22" y="36"/>
                  </a:lnTo>
                  <a:lnTo>
                    <a:pt x="15" y="36"/>
                  </a:lnTo>
                  <a:lnTo>
                    <a:pt x="10" y="34"/>
                  </a:lnTo>
                  <a:lnTo>
                    <a:pt x="5" y="32"/>
                  </a:lnTo>
                  <a:lnTo>
                    <a:pt x="2" y="28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4" name="Freeform 144"/>
            <p:cNvSpPr>
              <a:spLocks noChangeAspect="1"/>
            </p:cNvSpPr>
            <p:nvPr/>
          </p:nvSpPr>
          <p:spPr bwMode="auto">
            <a:xfrm rot="-547267">
              <a:off x="2342" y="1867"/>
              <a:ext cx="24" cy="21"/>
            </a:xfrm>
            <a:custGeom>
              <a:avLst/>
              <a:gdLst>
                <a:gd name="T0" fmla="*/ 0 w 18"/>
                <a:gd name="T1" fmla="*/ 75 h 17"/>
                <a:gd name="T2" fmla="*/ 1 w 18"/>
                <a:gd name="T3" fmla="*/ 49 h 17"/>
                <a:gd name="T4" fmla="*/ 49 w 18"/>
                <a:gd name="T5" fmla="*/ 2 h 17"/>
                <a:gd name="T6" fmla="*/ 116 w 18"/>
                <a:gd name="T7" fmla="*/ 1 h 17"/>
                <a:gd name="T8" fmla="*/ 155 w 18"/>
                <a:gd name="T9" fmla="*/ 0 h 17"/>
                <a:gd name="T10" fmla="*/ 229 w 18"/>
                <a:gd name="T11" fmla="*/ 0 h 17"/>
                <a:gd name="T12" fmla="*/ 305 w 18"/>
                <a:gd name="T13" fmla="*/ 1 h 17"/>
                <a:gd name="T14" fmla="*/ 357 w 18"/>
                <a:gd name="T15" fmla="*/ 2 h 17"/>
                <a:gd name="T16" fmla="*/ 407 w 18"/>
                <a:gd name="T17" fmla="*/ 32 h 17"/>
                <a:gd name="T18" fmla="*/ 427 w 18"/>
                <a:gd name="T19" fmla="*/ 49 h 17"/>
                <a:gd name="T20" fmla="*/ 427 w 18"/>
                <a:gd name="T21" fmla="*/ 80 h 17"/>
                <a:gd name="T22" fmla="*/ 427 w 18"/>
                <a:gd name="T23" fmla="*/ 115 h 17"/>
                <a:gd name="T24" fmla="*/ 407 w 18"/>
                <a:gd name="T25" fmla="*/ 142 h 17"/>
                <a:gd name="T26" fmla="*/ 357 w 18"/>
                <a:gd name="T27" fmla="*/ 168 h 17"/>
                <a:gd name="T28" fmla="*/ 305 w 18"/>
                <a:gd name="T29" fmla="*/ 175 h 17"/>
                <a:gd name="T30" fmla="*/ 207 w 18"/>
                <a:gd name="T31" fmla="*/ 175 h 17"/>
                <a:gd name="T32" fmla="*/ 151 w 18"/>
                <a:gd name="T33" fmla="*/ 175 h 17"/>
                <a:gd name="T34" fmla="*/ 87 w 18"/>
                <a:gd name="T35" fmla="*/ 168 h 17"/>
                <a:gd name="T36" fmla="*/ 49 w 18"/>
                <a:gd name="T37" fmla="*/ 151 h 17"/>
                <a:gd name="T38" fmla="*/ 1 w 18"/>
                <a:gd name="T39" fmla="*/ 136 h 17"/>
                <a:gd name="T40" fmla="*/ 0 w 18"/>
                <a:gd name="T41" fmla="*/ 115 h 17"/>
                <a:gd name="T42" fmla="*/ 0 w 18"/>
                <a:gd name="T43" fmla="*/ 93 h 17"/>
                <a:gd name="T44" fmla="*/ 0 w 18"/>
                <a:gd name="T45" fmla="*/ 75 h 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"/>
                <a:gd name="T70" fmla="*/ 0 h 17"/>
                <a:gd name="T71" fmla="*/ 18 w 18"/>
                <a:gd name="T72" fmla="*/ 17 h 1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" h="17">
                  <a:moveTo>
                    <a:pt x="0" y="7"/>
                  </a:moveTo>
                  <a:lnTo>
                    <a:pt x="1" y="5"/>
                  </a:lnTo>
                  <a:lnTo>
                    <a:pt x="2" y="2"/>
                  </a:lnTo>
                  <a:lnTo>
                    <a:pt x="5" y="1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5" y="2"/>
                  </a:lnTo>
                  <a:lnTo>
                    <a:pt x="17" y="3"/>
                  </a:lnTo>
                  <a:lnTo>
                    <a:pt x="18" y="5"/>
                  </a:lnTo>
                  <a:lnTo>
                    <a:pt x="18" y="8"/>
                  </a:lnTo>
                  <a:lnTo>
                    <a:pt x="18" y="11"/>
                  </a:lnTo>
                  <a:lnTo>
                    <a:pt x="17" y="14"/>
                  </a:lnTo>
                  <a:lnTo>
                    <a:pt x="15" y="16"/>
                  </a:lnTo>
                  <a:lnTo>
                    <a:pt x="13" y="17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4" y="16"/>
                  </a:lnTo>
                  <a:lnTo>
                    <a:pt x="2" y="15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5" name="Freeform 145"/>
            <p:cNvSpPr>
              <a:spLocks noChangeAspect="1"/>
            </p:cNvSpPr>
            <p:nvPr/>
          </p:nvSpPr>
          <p:spPr bwMode="auto">
            <a:xfrm rot="-547267">
              <a:off x="2633" y="2115"/>
              <a:ext cx="127" cy="136"/>
            </a:xfrm>
            <a:custGeom>
              <a:avLst/>
              <a:gdLst>
                <a:gd name="T0" fmla="*/ 1 w 244"/>
                <a:gd name="T1" fmla="*/ 1 h 242"/>
                <a:gd name="T2" fmla="*/ 1 w 244"/>
                <a:gd name="T3" fmla="*/ 1 h 242"/>
                <a:gd name="T4" fmla="*/ 1 w 244"/>
                <a:gd name="T5" fmla="*/ 1 h 242"/>
                <a:gd name="T6" fmla="*/ 1 w 244"/>
                <a:gd name="T7" fmla="*/ 1 h 242"/>
                <a:gd name="T8" fmla="*/ 1 w 244"/>
                <a:gd name="T9" fmla="*/ 1 h 242"/>
                <a:gd name="T10" fmla="*/ 1 w 244"/>
                <a:gd name="T11" fmla="*/ 1 h 242"/>
                <a:gd name="T12" fmla="*/ 1 w 244"/>
                <a:gd name="T13" fmla="*/ 1 h 242"/>
                <a:gd name="T14" fmla="*/ 1 w 244"/>
                <a:gd name="T15" fmla="*/ 1 h 242"/>
                <a:gd name="T16" fmla="*/ 1 w 244"/>
                <a:gd name="T17" fmla="*/ 1 h 242"/>
                <a:gd name="T18" fmla="*/ 1 w 244"/>
                <a:gd name="T19" fmla="*/ 1 h 242"/>
                <a:gd name="T20" fmla="*/ 1 w 244"/>
                <a:gd name="T21" fmla="*/ 1 h 242"/>
                <a:gd name="T22" fmla="*/ 1 w 244"/>
                <a:gd name="T23" fmla="*/ 1 h 242"/>
                <a:gd name="T24" fmla="*/ 1 w 244"/>
                <a:gd name="T25" fmla="*/ 1 h 242"/>
                <a:gd name="T26" fmla="*/ 1 w 244"/>
                <a:gd name="T27" fmla="*/ 1 h 242"/>
                <a:gd name="T28" fmla="*/ 1 w 244"/>
                <a:gd name="T29" fmla="*/ 1 h 242"/>
                <a:gd name="T30" fmla="*/ 1 w 244"/>
                <a:gd name="T31" fmla="*/ 1 h 242"/>
                <a:gd name="T32" fmla="*/ 1 w 244"/>
                <a:gd name="T33" fmla="*/ 1 h 242"/>
                <a:gd name="T34" fmla="*/ 1 w 244"/>
                <a:gd name="T35" fmla="*/ 1 h 242"/>
                <a:gd name="T36" fmla="*/ 1 w 244"/>
                <a:gd name="T37" fmla="*/ 1 h 242"/>
                <a:gd name="T38" fmla="*/ 1 w 244"/>
                <a:gd name="T39" fmla="*/ 1 h 242"/>
                <a:gd name="T40" fmla="*/ 1 w 244"/>
                <a:gd name="T41" fmla="*/ 1 h 242"/>
                <a:gd name="T42" fmla="*/ 1 w 244"/>
                <a:gd name="T43" fmla="*/ 1 h 242"/>
                <a:gd name="T44" fmla="*/ 1 w 244"/>
                <a:gd name="T45" fmla="*/ 1 h 242"/>
                <a:gd name="T46" fmla="*/ 1 w 244"/>
                <a:gd name="T47" fmla="*/ 1 h 242"/>
                <a:gd name="T48" fmla="*/ 1 w 244"/>
                <a:gd name="T49" fmla="*/ 1 h 242"/>
                <a:gd name="T50" fmla="*/ 1 w 244"/>
                <a:gd name="T51" fmla="*/ 1 h 242"/>
                <a:gd name="T52" fmla="*/ 1 w 244"/>
                <a:gd name="T53" fmla="*/ 1 h 242"/>
                <a:gd name="T54" fmla="*/ 1 w 244"/>
                <a:gd name="T55" fmla="*/ 1 h 242"/>
                <a:gd name="T56" fmla="*/ 1 w 244"/>
                <a:gd name="T57" fmla="*/ 1 h 242"/>
                <a:gd name="T58" fmla="*/ 1 w 244"/>
                <a:gd name="T59" fmla="*/ 1 h 242"/>
                <a:gd name="T60" fmla="*/ 1 w 244"/>
                <a:gd name="T61" fmla="*/ 1 h 242"/>
                <a:gd name="T62" fmla="*/ 1 w 244"/>
                <a:gd name="T63" fmla="*/ 1 h 242"/>
                <a:gd name="T64" fmla="*/ 1 w 244"/>
                <a:gd name="T65" fmla="*/ 1 h 242"/>
                <a:gd name="T66" fmla="*/ 1 w 244"/>
                <a:gd name="T67" fmla="*/ 1 h 242"/>
                <a:gd name="T68" fmla="*/ 1 w 244"/>
                <a:gd name="T69" fmla="*/ 1 h 242"/>
                <a:gd name="T70" fmla="*/ 1 w 244"/>
                <a:gd name="T71" fmla="*/ 1 h 242"/>
                <a:gd name="T72" fmla="*/ 1 w 244"/>
                <a:gd name="T73" fmla="*/ 1 h 242"/>
                <a:gd name="T74" fmla="*/ 1 w 244"/>
                <a:gd name="T75" fmla="*/ 1 h 242"/>
                <a:gd name="T76" fmla="*/ 1 w 244"/>
                <a:gd name="T77" fmla="*/ 1 h 242"/>
                <a:gd name="T78" fmla="*/ 1 w 244"/>
                <a:gd name="T79" fmla="*/ 1 h 242"/>
                <a:gd name="T80" fmla="*/ 1 w 244"/>
                <a:gd name="T81" fmla="*/ 1 h 242"/>
                <a:gd name="T82" fmla="*/ 1 w 244"/>
                <a:gd name="T83" fmla="*/ 1 h 242"/>
                <a:gd name="T84" fmla="*/ 1 w 244"/>
                <a:gd name="T85" fmla="*/ 1 h 242"/>
                <a:gd name="T86" fmla="*/ 1 w 244"/>
                <a:gd name="T87" fmla="*/ 1 h 242"/>
                <a:gd name="T88" fmla="*/ 1 w 244"/>
                <a:gd name="T89" fmla="*/ 1 h 242"/>
                <a:gd name="T90" fmla="*/ 1 w 244"/>
                <a:gd name="T91" fmla="*/ 1 h 242"/>
                <a:gd name="T92" fmla="*/ 1 w 244"/>
                <a:gd name="T93" fmla="*/ 1 h 242"/>
                <a:gd name="T94" fmla="*/ 1 w 244"/>
                <a:gd name="T95" fmla="*/ 1 h 242"/>
                <a:gd name="T96" fmla="*/ 1 w 244"/>
                <a:gd name="T97" fmla="*/ 1 h 242"/>
                <a:gd name="T98" fmla="*/ 1 w 244"/>
                <a:gd name="T99" fmla="*/ 1 h 242"/>
                <a:gd name="T100" fmla="*/ 1 w 244"/>
                <a:gd name="T101" fmla="*/ 1 h 242"/>
                <a:gd name="T102" fmla="*/ 1 w 244"/>
                <a:gd name="T103" fmla="*/ 1 h 242"/>
                <a:gd name="T104" fmla="*/ 1 w 244"/>
                <a:gd name="T105" fmla="*/ 1 h 242"/>
                <a:gd name="T106" fmla="*/ 1 w 244"/>
                <a:gd name="T107" fmla="*/ 1 h 242"/>
                <a:gd name="T108" fmla="*/ 1 w 244"/>
                <a:gd name="T109" fmla="*/ 1 h 242"/>
                <a:gd name="T110" fmla="*/ 1 w 244"/>
                <a:gd name="T111" fmla="*/ 1 h 242"/>
                <a:gd name="T112" fmla="*/ 1 w 244"/>
                <a:gd name="T113" fmla="*/ 1 h 242"/>
                <a:gd name="T114" fmla="*/ 1 w 244"/>
                <a:gd name="T115" fmla="*/ 1 h 242"/>
                <a:gd name="T116" fmla="*/ 1 w 244"/>
                <a:gd name="T117" fmla="*/ 1 h 242"/>
                <a:gd name="T118" fmla="*/ 1 w 244"/>
                <a:gd name="T119" fmla="*/ 1 h 242"/>
                <a:gd name="T120" fmla="*/ 1 w 244"/>
                <a:gd name="T121" fmla="*/ 1 h 242"/>
                <a:gd name="T122" fmla="*/ 1 w 244"/>
                <a:gd name="T123" fmla="*/ 1 h 242"/>
                <a:gd name="T124" fmla="*/ 1 w 244"/>
                <a:gd name="T125" fmla="*/ 1 h 24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4"/>
                <a:gd name="T190" fmla="*/ 0 h 242"/>
                <a:gd name="T191" fmla="*/ 244 w 244"/>
                <a:gd name="T192" fmla="*/ 242 h 24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4" h="242">
                  <a:moveTo>
                    <a:pt x="7" y="197"/>
                  </a:moveTo>
                  <a:lnTo>
                    <a:pt x="17" y="197"/>
                  </a:lnTo>
                  <a:lnTo>
                    <a:pt x="30" y="205"/>
                  </a:lnTo>
                  <a:lnTo>
                    <a:pt x="37" y="212"/>
                  </a:lnTo>
                  <a:lnTo>
                    <a:pt x="37" y="220"/>
                  </a:lnTo>
                  <a:lnTo>
                    <a:pt x="25" y="222"/>
                  </a:lnTo>
                  <a:lnTo>
                    <a:pt x="17" y="229"/>
                  </a:lnTo>
                  <a:lnTo>
                    <a:pt x="22" y="237"/>
                  </a:lnTo>
                  <a:lnTo>
                    <a:pt x="35" y="240"/>
                  </a:lnTo>
                  <a:lnTo>
                    <a:pt x="50" y="240"/>
                  </a:lnTo>
                  <a:lnTo>
                    <a:pt x="60" y="242"/>
                  </a:lnTo>
                  <a:lnTo>
                    <a:pt x="68" y="242"/>
                  </a:lnTo>
                  <a:lnTo>
                    <a:pt x="73" y="235"/>
                  </a:lnTo>
                  <a:lnTo>
                    <a:pt x="70" y="222"/>
                  </a:lnTo>
                  <a:lnTo>
                    <a:pt x="70" y="212"/>
                  </a:lnTo>
                  <a:lnTo>
                    <a:pt x="80" y="214"/>
                  </a:lnTo>
                  <a:lnTo>
                    <a:pt x="88" y="214"/>
                  </a:lnTo>
                  <a:lnTo>
                    <a:pt x="98" y="212"/>
                  </a:lnTo>
                  <a:lnTo>
                    <a:pt x="108" y="218"/>
                  </a:lnTo>
                  <a:lnTo>
                    <a:pt x="118" y="227"/>
                  </a:lnTo>
                  <a:lnTo>
                    <a:pt x="130" y="227"/>
                  </a:lnTo>
                  <a:lnTo>
                    <a:pt x="135" y="218"/>
                  </a:lnTo>
                  <a:lnTo>
                    <a:pt x="128" y="212"/>
                  </a:lnTo>
                  <a:lnTo>
                    <a:pt x="123" y="203"/>
                  </a:lnTo>
                  <a:lnTo>
                    <a:pt x="108" y="195"/>
                  </a:lnTo>
                  <a:lnTo>
                    <a:pt x="110" y="186"/>
                  </a:lnTo>
                  <a:lnTo>
                    <a:pt x="118" y="188"/>
                  </a:lnTo>
                  <a:lnTo>
                    <a:pt x="128" y="192"/>
                  </a:lnTo>
                  <a:lnTo>
                    <a:pt x="130" y="186"/>
                  </a:lnTo>
                  <a:lnTo>
                    <a:pt x="128" y="177"/>
                  </a:lnTo>
                  <a:lnTo>
                    <a:pt x="120" y="175"/>
                  </a:lnTo>
                  <a:lnTo>
                    <a:pt x="120" y="169"/>
                  </a:lnTo>
                  <a:lnTo>
                    <a:pt x="125" y="165"/>
                  </a:lnTo>
                  <a:lnTo>
                    <a:pt x="128" y="158"/>
                  </a:lnTo>
                  <a:lnTo>
                    <a:pt x="138" y="156"/>
                  </a:lnTo>
                  <a:lnTo>
                    <a:pt x="145" y="160"/>
                  </a:lnTo>
                  <a:lnTo>
                    <a:pt x="148" y="167"/>
                  </a:lnTo>
                  <a:lnTo>
                    <a:pt x="158" y="171"/>
                  </a:lnTo>
                  <a:lnTo>
                    <a:pt x="161" y="180"/>
                  </a:lnTo>
                  <a:lnTo>
                    <a:pt x="171" y="175"/>
                  </a:lnTo>
                  <a:lnTo>
                    <a:pt x="181" y="180"/>
                  </a:lnTo>
                  <a:lnTo>
                    <a:pt x="191" y="182"/>
                  </a:lnTo>
                  <a:lnTo>
                    <a:pt x="203" y="188"/>
                  </a:lnTo>
                  <a:lnTo>
                    <a:pt x="213" y="188"/>
                  </a:lnTo>
                  <a:lnTo>
                    <a:pt x="221" y="192"/>
                  </a:lnTo>
                  <a:lnTo>
                    <a:pt x="213" y="177"/>
                  </a:lnTo>
                  <a:lnTo>
                    <a:pt x="213" y="167"/>
                  </a:lnTo>
                  <a:lnTo>
                    <a:pt x="223" y="167"/>
                  </a:lnTo>
                  <a:lnTo>
                    <a:pt x="226" y="160"/>
                  </a:lnTo>
                  <a:lnTo>
                    <a:pt x="221" y="154"/>
                  </a:lnTo>
                  <a:lnTo>
                    <a:pt x="208" y="154"/>
                  </a:lnTo>
                  <a:lnTo>
                    <a:pt x="203" y="143"/>
                  </a:lnTo>
                  <a:lnTo>
                    <a:pt x="191" y="141"/>
                  </a:lnTo>
                  <a:lnTo>
                    <a:pt x="193" y="133"/>
                  </a:lnTo>
                  <a:lnTo>
                    <a:pt x="198" y="128"/>
                  </a:lnTo>
                  <a:lnTo>
                    <a:pt x="198" y="118"/>
                  </a:lnTo>
                  <a:lnTo>
                    <a:pt x="208" y="120"/>
                  </a:lnTo>
                  <a:lnTo>
                    <a:pt x="213" y="111"/>
                  </a:lnTo>
                  <a:lnTo>
                    <a:pt x="218" y="105"/>
                  </a:lnTo>
                  <a:lnTo>
                    <a:pt x="236" y="105"/>
                  </a:lnTo>
                  <a:lnTo>
                    <a:pt x="239" y="94"/>
                  </a:lnTo>
                  <a:lnTo>
                    <a:pt x="239" y="83"/>
                  </a:lnTo>
                  <a:lnTo>
                    <a:pt x="244" y="77"/>
                  </a:lnTo>
                  <a:lnTo>
                    <a:pt x="239" y="73"/>
                  </a:lnTo>
                  <a:lnTo>
                    <a:pt x="244" y="62"/>
                  </a:lnTo>
                  <a:lnTo>
                    <a:pt x="241" y="55"/>
                  </a:lnTo>
                  <a:lnTo>
                    <a:pt x="231" y="43"/>
                  </a:lnTo>
                  <a:lnTo>
                    <a:pt x="223" y="32"/>
                  </a:lnTo>
                  <a:lnTo>
                    <a:pt x="213" y="38"/>
                  </a:lnTo>
                  <a:lnTo>
                    <a:pt x="203" y="36"/>
                  </a:lnTo>
                  <a:lnTo>
                    <a:pt x="186" y="23"/>
                  </a:lnTo>
                  <a:lnTo>
                    <a:pt x="166" y="11"/>
                  </a:lnTo>
                  <a:lnTo>
                    <a:pt x="156" y="0"/>
                  </a:lnTo>
                  <a:lnTo>
                    <a:pt x="145" y="4"/>
                  </a:lnTo>
                  <a:lnTo>
                    <a:pt x="145" y="13"/>
                  </a:lnTo>
                  <a:lnTo>
                    <a:pt x="135" y="19"/>
                  </a:lnTo>
                  <a:lnTo>
                    <a:pt x="135" y="26"/>
                  </a:lnTo>
                  <a:lnTo>
                    <a:pt x="130" y="32"/>
                  </a:lnTo>
                  <a:lnTo>
                    <a:pt x="135" y="34"/>
                  </a:lnTo>
                  <a:lnTo>
                    <a:pt x="135" y="41"/>
                  </a:lnTo>
                  <a:lnTo>
                    <a:pt x="118" y="38"/>
                  </a:lnTo>
                  <a:lnTo>
                    <a:pt x="118" y="49"/>
                  </a:lnTo>
                  <a:lnTo>
                    <a:pt x="110" y="49"/>
                  </a:lnTo>
                  <a:lnTo>
                    <a:pt x="108" y="41"/>
                  </a:lnTo>
                  <a:lnTo>
                    <a:pt x="98" y="41"/>
                  </a:lnTo>
                  <a:lnTo>
                    <a:pt x="95" y="45"/>
                  </a:lnTo>
                  <a:lnTo>
                    <a:pt x="83" y="45"/>
                  </a:lnTo>
                  <a:lnTo>
                    <a:pt x="85" y="34"/>
                  </a:lnTo>
                  <a:lnTo>
                    <a:pt x="73" y="36"/>
                  </a:lnTo>
                  <a:lnTo>
                    <a:pt x="70" y="32"/>
                  </a:lnTo>
                  <a:lnTo>
                    <a:pt x="83" y="28"/>
                  </a:lnTo>
                  <a:lnTo>
                    <a:pt x="80" y="17"/>
                  </a:lnTo>
                  <a:lnTo>
                    <a:pt x="70" y="8"/>
                  </a:lnTo>
                  <a:lnTo>
                    <a:pt x="47" y="15"/>
                  </a:lnTo>
                  <a:lnTo>
                    <a:pt x="42" y="30"/>
                  </a:lnTo>
                  <a:lnTo>
                    <a:pt x="32" y="34"/>
                  </a:lnTo>
                  <a:lnTo>
                    <a:pt x="37" y="49"/>
                  </a:lnTo>
                  <a:lnTo>
                    <a:pt x="45" y="66"/>
                  </a:lnTo>
                  <a:lnTo>
                    <a:pt x="62" y="66"/>
                  </a:lnTo>
                  <a:lnTo>
                    <a:pt x="73" y="77"/>
                  </a:lnTo>
                  <a:lnTo>
                    <a:pt x="78" y="75"/>
                  </a:lnTo>
                  <a:lnTo>
                    <a:pt x="90" y="79"/>
                  </a:lnTo>
                  <a:lnTo>
                    <a:pt x="103" y="81"/>
                  </a:lnTo>
                  <a:lnTo>
                    <a:pt x="115" y="77"/>
                  </a:lnTo>
                  <a:lnTo>
                    <a:pt x="123" y="77"/>
                  </a:lnTo>
                  <a:lnTo>
                    <a:pt x="125" y="85"/>
                  </a:lnTo>
                  <a:lnTo>
                    <a:pt x="120" y="96"/>
                  </a:lnTo>
                  <a:lnTo>
                    <a:pt x="108" y="98"/>
                  </a:lnTo>
                  <a:lnTo>
                    <a:pt x="100" y="109"/>
                  </a:lnTo>
                  <a:lnTo>
                    <a:pt x="90" y="113"/>
                  </a:lnTo>
                  <a:lnTo>
                    <a:pt x="85" y="107"/>
                  </a:lnTo>
                  <a:lnTo>
                    <a:pt x="73" y="109"/>
                  </a:lnTo>
                  <a:lnTo>
                    <a:pt x="60" y="107"/>
                  </a:lnTo>
                  <a:lnTo>
                    <a:pt x="52" y="115"/>
                  </a:lnTo>
                  <a:lnTo>
                    <a:pt x="42" y="122"/>
                  </a:lnTo>
                  <a:lnTo>
                    <a:pt x="35" y="126"/>
                  </a:lnTo>
                  <a:lnTo>
                    <a:pt x="30" y="139"/>
                  </a:lnTo>
                  <a:lnTo>
                    <a:pt x="22" y="152"/>
                  </a:lnTo>
                  <a:lnTo>
                    <a:pt x="25" y="156"/>
                  </a:lnTo>
                  <a:lnTo>
                    <a:pt x="20" y="160"/>
                  </a:lnTo>
                  <a:lnTo>
                    <a:pt x="12" y="160"/>
                  </a:lnTo>
                  <a:lnTo>
                    <a:pt x="5" y="171"/>
                  </a:lnTo>
                  <a:lnTo>
                    <a:pt x="0" y="184"/>
                  </a:lnTo>
                  <a:lnTo>
                    <a:pt x="2" y="190"/>
                  </a:lnTo>
                  <a:lnTo>
                    <a:pt x="2" y="199"/>
                  </a:lnTo>
                  <a:lnTo>
                    <a:pt x="7" y="197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46" name="Text Box 171"/>
          <p:cNvSpPr txBox="1">
            <a:spLocks noChangeArrowheads="1"/>
          </p:cNvSpPr>
          <p:nvPr/>
        </p:nvSpPr>
        <p:spPr bwMode="auto">
          <a:xfrm>
            <a:off x="1947204" y="1612389"/>
            <a:ext cx="933538" cy="16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Россия</a:t>
            </a:r>
            <a:endParaRPr kumimoji="0" lang="en-GB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7" name="Freeform 2"/>
          <p:cNvSpPr>
            <a:spLocks/>
          </p:cNvSpPr>
          <p:nvPr/>
        </p:nvSpPr>
        <p:spPr bwMode="auto">
          <a:xfrm>
            <a:off x="1406961" y="2185766"/>
            <a:ext cx="4662773" cy="2442368"/>
          </a:xfrm>
          <a:custGeom>
            <a:avLst/>
            <a:gdLst>
              <a:gd name="T0" fmla="*/ 2147483647 w 2682"/>
              <a:gd name="T1" fmla="*/ 0 h 1650"/>
              <a:gd name="T2" fmla="*/ 2147483647 w 2682"/>
              <a:gd name="T3" fmla="*/ 2147483647 h 1650"/>
              <a:gd name="T4" fmla="*/ 2147483647 w 2682"/>
              <a:gd name="T5" fmla="*/ 2147483647 h 1650"/>
              <a:gd name="T6" fmla="*/ 2147483647 w 2682"/>
              <a:gd name="T7" fmla="*/ 2147483647 h 1650"/>
              <a:gd name="T8" fmla="*/ 2147483647 w 2682"/>
              <a:gd name="T9" fmla="*/ 2147483647 h 1650"/>
              <a:gd name="T10" fmla="*/ 0 w 2682"/>
              <a:gd name="T11" fmla="*/ 2147483647 h 16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82"/>
              <a:gd name="T19" fmla="*/ 0 h 1650"/>
              <a:gd name="T20" fmla="*/ 2682 w 2682"/>
              <a:gd name="T21" fmla="*/ 1650 h 1650"/>
              <a:gd name="connsiteX0" fmla="*/ 582 w 10000"/>
              <a:gd name="connsiteY0" fmla="*/ 0 h 10000"/>
              <a:gd name="connsiteX1" fmla="*/ 10000 w 10000"/>
              <a:gd name="connsiteY1" fmla="*/ 1915 h 10000"/>
              <a:gd name="connsiteX2" fmla="*/ 8867 w 10000"/>
              <a:gd name="connsiteY2" fmla="*/ 6352 h 10000"/>
              <a:gd name="connsiteX3" fmla="*/ 7558 w 10000"/>
              <a:gd name="connsiteY3" fmla="*/ 9015 h 10000"/>
              <a:gd name="connsiteX4" fmla="*/ 5145 w 10000"/>
              <a:gd name="connsiteY4" fmla="*/ 10000 h 10000"/>
              <a:gd name="connsiteX5" fmla="*/ 0 w 10000"/>
              <a:gd name="connsiteY5" fmla="*/ 1527 h 10000"/>
              <a:gd name="connsiteX0" fmla="*/ 582 w 10000"/>
              <a:gd name="connsiteY0" fmla="*/ 0 h 10000"/>
              <a:gd name="connsiteX1" fmla="*/ 10000 w 10000"/>
              <a:gd name="connsiteY1" fmla="*/ 1915 h 10000"/>
              <a:gd name="connsiteX2" fmla="*/ 9445 w 10000"/>
              <a:gd name="connsiteY2" fmla="*/ 6992 h 10000"/>
              <a:gd name="connsiteX3" fmla="*/ 7558 w 10000"/>
              <a:gd name="connsiteY3" fmla="*/ 9015 h 10000"/>
              <a:gd name="connsiteX4" fmla="*/ 5145 w 10000"/>
              <a:gd name="connsiteY4" fmla="*/ 10000 h 10000"/>
              <a:gd name="connsiteX5" fmla="*/ 0 w 10000"/>
              <a:gd name="connsiteY5" fmla="*/ 1527 h 10000"/>
              <a:gd name="connsiteX0" fmla="*/ 582 w 10000"/>
              <a:gd name="connsiteY0" fmla="*/ 0 h 10000"/>
              <a:gd name="connsiteX1" fmla="*/ 10000 w 10000"/>
              <a:gd name="connsiteY1" fmla="*/ 1915 h 10000"/>
              <a:gd name="connsiteX2" fmla="*/ 9445 w 10000"/>
              <a:gd name="connsiteY2" fmla="*/ 6992 h 10000"/>
              <a:gd name="connsiteX3" fmla="*/ 7558 w 10000"/>
              <a:gd name="connsiteY3" fmla="*/ 9241 h 10000"/>
              <a:gd name="connsiteX4" fmla="*/ 5145 w 10000"/>
              <a:gd name="connsiteY4" fmla="*/ 10000 h 10000"/>
              <a:gd name="connsiteX5" fmla="*/ 0 w 10000"/>
              <a:gd name="connsiteY5" fmla="*/ 1527 h 10000"/>
              <a:gd name="connsiteX0" fmla="*/ 582 w 10000"/>
              <a:gd name="connsiteY0" fmla="*/ 0 h 10000"/>
              <a:gd name="connsiteX1" fmla="*/ 10000 w 10000"/>
              <a:gd name="connsiteY1" fmla="*/ 1915 h 10000"/>
              <a:gd name="connsiteX2" fmla="*/ 9445 w 10000"/>
              <a:gd name="connsiteY2" fmla="*/ 6992 h 10000"/>
              <a:gd name="connsiteX3" fmla="*/ 7758 w 10000"/>
              <a:gd name="connsiteY3" fmla="*/ 9492 h 10000"/>
              <a:gd name="connsiteX4" fmla="*/ 5145 w 10000"/>
              <a:gd name="connsiteY4" fmla="*/ 10000 h 10000"/>
              <a:gd name="connsiteX5" fmla="*/ 0 w 10000"/>
              <a:gd name="connsiteY5" fmla="*/ 1527 h 10000"/>
              <a:gd name="connsiteX0" fmla="*/ 582 w 10000"/>
              <a:gd name="connsiteY0" fmla="*/ 0 h 10000"/>
              <a:gd name="connsiteX1" fmla="*/ 10000 w 10000"/>
              <a:gd name="connsiteY1" fmla="*/ 1915 h 10000"/>
              <a:gd name="connsiteX2" fmla="*/ 9445 w 10000"/>
              <a:gd name="connsiteY2" fmla="*/ 6992 h 10000"/>
              <a:gd name="connsiteX3" fmla="*/ 9560 w 10000"/>
              <a:gd name="connsiteY3" fmla="*/ 7772 h 10000"/>
              <a:gd name="connsiteX4" fmla="*/ 7758 w 10000"/>
              <a:gd name="connsiteY4" fmla="*/ 9492 h 10000"/>
              <a:gd name="connsiteX5" fmla="*/ 5145 w 10000"/>
              <a:gd name="connsiteY5" fmla="*/ 10000 h 10000"/>
              <a:gd name="connsiteX6" fmla="*/ 0 w 10000"/>
              <a:gd name="connsiteY6" fmla="*/ 1527 h 10000"/>
              <a:gd name="connsiteX0" fmla="*/ 582 w 10000"/>
              <a:gd name="connsiteY0" fmla="*/ 0 h 10000"/>
              <a:gd name="connsiteX1" fmla="*/ 10000 w 10000"/>
              <a:gd name="connsiteY1" fmla="*/ 1915 h 10000"/>
              <a:gd name="connsiteX2" fmla="*/ 9730 w 10000"/>
              <a:gd name="connsiteY2" fmla="*/ 6415 h 10000"/>
              <a:gd name="connsiteX3" fmla="*/ 9560 w 10000"/>
              <a:gd name="connsiteY3" fmla="*/ 7772 h 10000"/>
              <a:gd name="connsiteX4" fmla="*/ 7758 w 10000"/>
              <a:gd name="connsiteY4" fmla="*/ 9492 h 10000"/>
              <a:gd name="connsiteX5" fmla="*/ 5145 w 10000"/>
              <a:gd name="connsiteY5" fmla="*/ 10000 h 10000"/>
              <a:gd name="connsiteX6" fmla="*/ 0 w 10000"/>
              <a:gd name="connsiteY6" fmla="*/ 1527 h 10000"/>
              <a:gd name="connsiteX0" fmla="*/ 582 w 10067"/>
              <a:gd name="connsiteY0" fmla="*/ 0 h 10000"/>
              <a:gd name="connsiteX1" fmla="*/ 10000 w 10067"/>
              <a:gd name="connsiteY1" fmla="*/ 1915 h 10000"/>
              <a:gd name="connsiteX2" fmla="*/ 9730 w 10067"/>
              <a:gd name="connsiteY2" fmla="*/ 6415 h 10000"/>
              <a:gd name="connsiteX3" fmla="*/ 9560 w 10067"/>
              <a:gd name="connsiteY3" fmla="*/ 7772 h 10000"/>
              <a:gd name="connsiteX4" fmla="*/ 7758 w 10067"/>
              <a:gd name="connsiteY4" fmla="*/ 9492 h 10000"/>
              <a:gd name="connsiteX5" fmla="*/ 5145 w 10067"/>
              <a:gd name="connsiteY5" fmla="*/ 10000 h 10000"/>
              <a:gd name="connsiteX6" fmla="*/ 0 w 10067"/>
              <a:gd name="connsiteY6" fmla="*/ 1527 h 10000"/>
              <a:gd name="connsiteX0" fmla="*/ 582 w 10000"/>
              <a:gd name="connsiteY0" fmla="*/ 0 h 10000"/>
              <a:gd name="connsiteX1" fmla="*/ 10000 w 10000"/>
              <a:gd name="connsiteY1" fmla="*/ 1915 h 10000"/>
              <a:gd name="connsiteX2" fmla="*/ 9730 w 10000"/>
              <a:gd name="connsiteY2" fmla="*/ 6415 h 10000"/>
              <a:gd name="connsiteX3" fmla="*/ 9560 w 10000"/>
              <a:gd name="connsiteY3" fmla="*/ 7772 h 10000"/>
              <a:gd name="connsiteX4" fmla="*/ 7758 w 10000"/>
              <a:gd name="connsiteY4" fmla="*/ 9492 h 10000"/>
              <a:gd name="connsiteX5" fmla="*/ 5145 w 10000"/>
              <a:gd name="connsiteY5" fmla="*/ 10000 h 10000"/>
              <a:gd name="connsiteX6" fmla="*/ 0 w 10000"/>
              <a:gd name="connsiteY6" fmla="*/ 1527 h 10000"/>
              <a:gd name="connsiteX0" fmla="*/ 582 w 10471"/>
              <a:gd name="connsiteY0" fmla="*/ 0 h 10000"/>
              <a:gd name="connsiteX1" fmla="*/ 10471 w 10471"/>
              <a:gd name="connsiteY1" fmla="*/ 1313 h 10000"/>
              <a:gd name="connsiteX2" fmla="*/ 9730 w 10471"/>
              <a:gd name="connsiteY2" fmla="*/ 6415 h 10000"/>
              <a:gd name="connsiteX3" fmla="*/ 9560 w 10471"/>
              <a:gd name="connsiteY3" fmla="*/ 7772 h 10000"/>
              <a:gd name="connsiteX4" fmla="*/ 7758 w 10471"/>
              <a:gd name="connsiteY4" fmla="*/ 9492 h 10000"/>
              <a:gd name="connsiteX5" fmla="*/ 5145 w 10471"/>
              <a:gd name="connsiteY5" fmla="*/ 10000 h 10000"/>
              <a:gd name="connsiteX6" fmla="*/ 0 w 10471"/>
              <a:gd name="connsiteY6" fmla="*/ 1527 h 10000"/>
              <a:gd name="connsiteX0" fmla="*/ 582 w 10471"/>
              <a:gd name="connsiteY0" fmla="*/ 0 h 10000"/>
              <a:gd name="connsiteX1" fmla="*/ 10471 w 10471"/>
              <a:gd name="connsiteY1" fmla="*/ 1313 h 10000"/>
              <a:gd name="connsiteX2" fmla="*/ 9730 w 10471"/>
              <a:gd name="connsiteY2" fmla="*/ 6415 h 10000"/>
              <a:gd name="connsiteX3" fmla="*/ 9560 w 10471"/>
              <a:gd name="connsiteY3" fmla="*/ 7772 h 10000"/>
              <a:gd name="connsiteX4" fmla="*/ 7758 w 10471"/>
              <a:gd name="connsiteY4" fmla="*/ 9492 h 10000"/>
              <a:gd name="connsiteX5" fmla="*/ 5145 w 10471"/>
              <a:gd name="connsiteY5" fmla="*/ 10000 h 10000"/>
              <a:gd name="connsiteX6" fmla="*/ 0 w 10471"/>
              <a:gd name="connsiteY6" fmla="*/ 1527 h 10000"/>
              <a:gd name="connsiteX0" fmla="*/ 582 w 10471"/>
              <a:gd name="connsiteY0" fmla="*/ 0 h 10000"/>
              <a:gd name="connsiteX1" fmla="*/ 10471 w 10471"/>
              <a:gd name="connsiteY1" fmla="*/ 1313 h 10000"/>
              <a:gd name="connsiteX2" fmla="*/ 9730 w 10471"/>
              <a:gd name="connsiteY2" fmla="*/ 6415 h 10000"/>
              <a:gd name="connsiteX3" fmla="*/ 9560 w 10471"/>
              <a:gd name="connsiteY3" fmla="*/ 7772 h 10000"/>
              <a:gd name="connsiteX4" fmla="*/ 7758 w 10471"/>
              <a:gd name="connsiteY4" fmla="*/ 9492 h 10000"/>
              <a:gd name="connsiteX5" fmla="*/ 5145 w 10471"/>
              <a:gd name="connsiteY5" fmla="*/ 10000 h 10000"/>
              <a:gd name="connsiteX6" fmla="*/ 0 w 10471"/>
              <a:gd name="connsiteY6" fmla="*/ 1527 h 10000"/>
              <a:gd name="connsiteX0" fmla="*/ 582 w 10471"/>
              <a:gd name="connsiteY0" fmla="*/ 0 h 10000"/>
              <a:gd name="connsiteX1" fmla="*/ 10471 w 10471"/>
              <a:gd name="connsiteY1" fmla="*/ 1313 h 10000"/>
              <a:gd name="connsiteX2" fmla="*/ 9730 w 10471"/>
              <a:gd name="connsiteY2" fmla="*/ 6415 h 10000"/>
              <a:gd name="connsiteX3" fmla="*/ 9560 w 10471"/>
              <a:gd name="connsiteY3" fmla="*/ 7772 h 10000"/>
              <a:gd name="connsiteX4" fmla="*/ 7758 w 10471"/>
              <a:gd name="connsiteY4" fmla="*/ 9492 h 10000"/>
              <a:gd name="connsiteX5" fmla="*/ 5145 w 10471"/>
              <a:gd name="connsiteY5" fmla="*/ 10000 h 10000"/>
              <a:gd name="connsiteX6" fmla="*/ 0 w 10471"/>
              <a:gd name="connsiteY6" fmla="*/ 1527 h 10000"/>
              <a:gd name="connsiteX0" fmla="*/ 582 w 10471"/>
              <a:gd name="connsiteY0" fmla="*/ 0 h 10000"/>
              <a:gd name="connsiteX1" fmla="*/ 10471 w 10471"/>
              <a:gd name="connsiteY1" fmla="*/ 1313 h 10000"/>
              <a:gd name="connsiteX2" fmla="*/ 9887 w 10471"/>
              <a:gd name="connsiteY2" fmla="*/ 5863 h 10000"/>
              <a:gd name="connsiteX3" fmla="*/ 9560 w 10471"/>
              <a:gd name="connsiteY3" fmla="*/ 7772 h 10000"/>
              <a:gd name="connsiteX4" fmla="*/ 7758 w 10471"/>
              <a:gd name="connsiteY4" fmla="*/ 9492 h 10000"/>
              <a:gd name="connsiteX5" fmla="*/ 5145 w 10471"/>
              <a:gd name="connsiteY5" fmla="*/ 10000 h 10000"/>
              <a:gd name="connsiteX6" fmla="*/ 0 w 10471"/>
              <a:gd name="connsiteY6" fmla="*/ 1527 h 10000"/>
              <a:gd name="connsiteX0" fmla="*/ 582 w 10471"/>
              <a:gd name="connsiteY0" fmla="*/ 0 h 10000"/>
              <a:gd name="connsiteX1" fmla="*/ 10471 w 10471"/>
              <a:gd name="connsiteY1" fmla="*/ 1313 h 10000"/>
              <a:gd name="connsiteX2" fmla="*/ 9887 w 10471"/>
              <a:gd name="connsiteY2" fmla="*/ 5863 h 10000"/>
              <a:gd name="connsiteX3" fmla="*/ 9375 w 10471"/>
              <a:gd name="connsiteY3" fmla="*/ 8224 h 10000"/>
              <a:gd name="connsiteX4" fmla="*/ 7758 w 10471"/>
              <a:gd name="connsiteY4" fmla="*/ 9492 h 10000"/>
              <a:gd name="connsiteX5" fmla="*/ 5145 w 10471"/>
              <a:gd name="connsiteY5" fmla="*/ 10000 h 10000"/>
              <a:gd name="connsiteX6" fmla="*/ 0 w 10471"/>
              <a:gd name="connsiteY6" fmla="*/ 1527 h 10000"/>
              <a:gd name="connsiteX0" fmla="*/ 582 w 10471"/>
              <a:gd name="connsiteY0" fmla="*/ 0 h 9649"/>
              <a:gd name="connsiteX1" fmla="*/ 10471 w 10471"/>
              <a:gd name="connsiteY1" fmla="*/ 1313 h 9649"/>
              <a:gd name="connsiteX2" fmla="*/ 9887 w 10471"/>
              <a:gd name="connsiteY2" fmla="*/ 5863 h 9649"/>
              <a:gd name="connsiteX3" fmla="*/ 9375 w 10471"/>
              <a:gd name="connsiteY3" fmla="*/ 8224 h 9649"/>
              <a:gd name="connsiteX4" fmla="*/ 7758 w 10471"/>
              <a:gd name="connsiteY4" fmla="*/ 9492 h 9649"/>
              <a:gd name="connsiteX5" fmla="*/ 5102 w 10471"/>
              <a:gd name="connsiteY5" fmla="*/ 9649 h 9649"/>
              <a:gd name="connsiteX6" fmla="*/ 0 w 10471"/>
              <a:gd name="connsiteY6" fmla="*/ 1527 h 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71" h="9649">
                <a:moveTo>
                  <a:pt x="582" y="0"/>
                </a:moveTo>
                <a:lnTo>
                  <a:pt x="10471" y="1313"/>
                </a:lnTo>
                <a:cubicBezTo>
                  <a:pt x="10209" y="3641"/>
                  <a:pt x="10419" y="2807"/>
                  <a:pt x="9887" y="5863"/>
                </a:cubicBezTo>
                <a:cubicBezTo>
                  <a:pt x="9873" y="5897"/>
                  <a:pt x="9389" y="8190"/>
                  <a:pt x="9375" y="8224"/>
                </a:cubicBezTo>
                <a:lnTo>
                  <a:pt x="7758" y="9492"/>
                </a:lnTo>
                <a:lnTo>
                  <a:pt x="5102" y="9649"/>
                </a:lnTo>
                <a:lnTo>
                  <a:pt x="0" y="1527"/>
                </a:lnTo>
              </a:path>
            </a:pathLst>
          </a:custGeom>
          <a:solidFill>
            <a:srgbClr val="C3CFCE">
              <a:alpha val="5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8" name="Oval 155"/>
          <p:cNvSpPr>
            <a:spLocks noChangeArrowheads="1"/>
          </p:cNvSpPr>
          <p:nvPr/>
        </p:nvSpPr>
        <p:spPr bwMode="auto">
          <a:xfrm>
            <a:off x="4640003" y="5841214"/>
            <a:ext cx="72000" cy="720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grpSp>
        <p:nvGrpSpPr>
          <p:cNvPr id="149" name="Группа 148"/>
          <p:cNvGrpSpPr/>
          <p:nvPr/>
        </p:nvGrpSpPr>
        <p:grpSpPr>
          <a:xfrm rot="20746154">
            <a:off x="2987350" y="1723319"/>
            <a:ext cx="2791970" cy="2727141"/>
            <a:chOff x="2987350" y="1723319"/>
            <a:chExt cx="2791970" cy="2727141"/>
          </a:xfrm>
        </p:grpSpPr>
        <p:sp>
          <p:nvSpPr>
            <p:cNvPr id="150" name="Freeform 151"/>
            <p:cNvSpPr>
              <a:spLocks noChangeAspect="1"/>
            </p:cNvSpPr>
            <p:nvPr/>
          </p:nvSpPr>
          <p:spPr bwMode="auto">
            <a:xfrm rot="21052733">
              <a:off x="2987350" y="1723319"/>
              <a:ext cx="2791970" cy="2215712"/>
            </a:xfrm>
            <a:custGeom>
              <a:avLst/>
              <a:gdLst>
                <a:gd name="T0" fmla="*/ 2147483647 w 744"/>
                <a:gd name="T1" fmla="*/ 2147483647 h 562"/>
                <a:gd name="T2" fmla="*/ 2147483647 w 744"/>
                <a:gd name="T3" fmla="*/ 2147483647 h 562"/>
                <a:gd name="T4" fmla="*/ 2147483647 w 744"/>
                <a:gd name="T5" fmla="*/ 2147483647 h 562"/>
                <a:gd name="T6" fmla="*/ 2147483647 w 744"/>
                <a:gd name="T7" fmla="*/ 2147483647 h 562"/>
                <a:gd name="T8" fmla="*/ 2147483647 w 744"/>
                <a:gd name="T9" fmla="*/ 2147483647 h 562"/>
                <a:gd name="T10" fmla="*/ 2147483647 w 744"/>
                <a:gd name="T11" fmla="*/ 2147483647 h 562"/>
                <a:gd name="T12" fmla="*/ 2147483647 w 744"/>
                <a:gd name="T13" fmla="*/ 2147483647 h 562"/>
                <a:gd name="T14" fmla="*/ 2147483647 w 744"/>
                <a:gd name="T15" fmla="*/ 2147483647 h 562"/>
                <a:gd name="T16" fmla="*/ 2147483647 w 744"/>
                <a:gd name="T17" fmla="*/ 2147483647 h 562"/>
                <a:gd name="T18" fmla="*/ 2147483647 w 744"/>
                <a:gd name="T19" fmla="*/ 2147483647 h 562"/>
                <a:gd name="T20" fmla="*/ 2147483647 w 744"/>
                <a:gd name="T21" fmla="*/ 2147483647 h 562"/>
                <a:gd name="T22" fmla="*/ 2147483647 w 744"/>
                <a:gd name="T23" fmla="*/ 2147483647 h 562"/>
                <a:gd name="T24" fmla="*/ 2147483647 w 744"/>
                <a:gd name="T25" fmla="*/ 2147483647 h 562"/>
                <a:gd name="T26" fmla="*/ 2147483647 w 744"/>
                <a:gd name="T27" fmla="*/ 2147483647 h 562"/>
                <a:gd name="T28" fmla="*/ 2147483647 w 744"/>
                <a:gd name="T29" fmla="*/ 2147483647 h 562"/>
                <a:gd name="T30" fmla="*/ 2147483647 w 744"/>
                <a:gd name="T31" fmla="*/ 2147483647 h 562"/>
                <a:gd name="T32" fmla="*/ 2147483647 w 744"/>
                <a:gd name="T33" fmla="*/ 2147483647 h 562"/>
                <a:gd name="T34" fmla="*/ 2147483647 w 744"/>
                <a:gd name="T35" fmla="*/ 2147483647 h 562"/>
                <a:gd name="T36" fmla="*/ 2147483647 w 744"/>
                <a:gd name="T37" fmla="*/ 2147483647 h 562"/>
                <a:gd name="T38" fmla="*/ 2147483647 w 744"/>
                <a:gd name="T39" fmla="*/ 2147483647 h 562"/>
                <a:gd name="T40" fmla="*/ 2147483647 w 744"/>
                <a:gd name="T41" fmla="*/ 2147483647 h 562"/>
                <a:gd name="T42" fmla="*/ 2147483647 w 744"/>
                <a:gd name="T43" fmla="*/ 2147483647 h 562"/>
                <a:gd name="T44" fmla="*/ 2147483647 w 744"/>
                <a:gd name="T45" fmla="*/ 2147483647 h 562"/>
                <a:gd name="T46" fmla="*/ 2147483647 w 744"/>
                <a:gd name="T47" fmla="*/ 2147483647 h 562"/>
                <a:gd name="T48" fmla="*/ 2147483647 w 744"/>
                <a:gd name="T49" fmla="*/ 2147483647 h 562"/>
                <a:gd name="T50" fmla="*/ 2147483647 w 744"/>
                <a:gd name="T51" fmla="*/ 2147483647 h 562"/>
                <a:gd name="T52" fmla="*/ 2147483647 w 744"/>
                <a:gd name="T53" fmla="*/ 2147483647 h 562"/>
                <a:gd name="T54" fmla="*/ 2147483647 w 744"/>
                <a:gd name="T55" fmla="*/ 2147483647 h 562"/>
                <a:gd name="T56" fmla="*/ 2147483647 w 744"/>
                <a:gd name="T57" fmla="*/ 2147483647 h 562"/>
                <a:gd name="T58" fmla="*/ 2147483647 w 744"/>
                <a:gd name="T59" fmla="*/ 2147483647 h 562"/>
                <a:gd name="T60" fmla="*/ 2147483647 w 744"/>
                <a:gd name="T61" fmla="*/ 2147483647 h 562"/>
                <a:gd name="T62" fmla="*/ 2147483647 w 744"/>
                <a:gd name="T63" fmla="*/ 2147483647 h 562"/>
                <a:gd name="T64" fmla="*/ 2147483647 w 744"/>
                <a:gd name="T65" fmla="*/ 2147483647 h 562"/>
                <a:gd name="T66" fmla="*/ 2147483647 w 744"/>
                <a:gd name="T67" fmla="*/ 2147483647 h 562"/>
                <a:gd name="T68" fmla="*/ 2147483647 w 744"/>
                <a:gd name="T69" fmla="*/ 2147483647 h 562"/>
                <a:gd name="T70" fmla="*/ 2147483647 w 744"/>
                <a:gd name="T71" fmla="*/ 2147483647 h 562"/>
                <a:gd name="T72" fmla="*/ 2147483647 w 744"/>
                <a:gd name="T73" fmla="*/ 2147483647 h 562"/>
                <a:gd name="T74" fmla="*/ 2147483647 w 744"/>
                <a:gd name="T75" fmla="*/ 0 h 562"/>
                <a:gd name="T76" fmla="*/ 2147483647 w 744"/>
                <a:gd name="T77" fmla="*/ 2147483647 h 562"/>
                <a:gd name="T78" fmla="*/ 2147483647 w 744"/>
                <a:gd name="T79" fmla="*/ 2147483647 h 562"/>
                <a:gd name="T80" fmla="*/ 2147483647 w 744"/>
                <a:gd name="T81" fmla="*/ 2147483647 h 562"/>
                <a:gd name="T82" fmla="*/ 2147483647 w 744"/>
                <a:gd name="T83" fmla="*/ 2147483647 h 562"/>
                <a:gd name="T84" fmla="*/ 2147483647 w 744"/>
                <a:gd name="T85" fmla="*/ 2147483647 h 562"/>
                <a:gd name="T86" fmla="*/ 0 w 744"/>
                <a:gd name="T87" fmla="*/ 2147483647 h 562"/>
                <a:gd name="T88" fmla="*/ 2147483647 w 744"/>
                <a:gd name="T89" fmla="*/ 2147483647 h 562"/>
                <a:gd name="T90" fmla="*/ 2147483647 w 744"/>
                <a:gd name="T91" fmla="*/ 2147483647 h 562"/>
                <a:gd name="T92" fmla="*/ 2147483647 w 744"/>
                <a:gd name="T93" fmla="*/ 2147483647 h 562"/>
                <a:gd name="T94" fmla="*/ 2147483647 w 744"/>
                <a:gd name="T95" fmla="*/ 2147483647 h 562"/>
                <a:gd name="T96" fmla="*/ 2147483647 w 744"/>
                <a:gd name="T97" fmla="*/ 2147483647 h 562"/>
                <a:gd name="T98" fmla="*/ 2147483647 w 744"/>
                <a:gd name="T99" fmla="*/ 2147483647 h 562"/>
                <a:gd name="T100" fmla="*/ 2147483647 w 744"/>
                <a:gd name="T101" fmla="*/ 2147483647 h 562"/>
                <a:gd name="T102" fmla="*/ 2147483647 w 744"/>
                <a:gd name="T103" fmla="*/ 2147483647 h 562"/>
                <a:gd name="T104" fmla="*/ 2147483647 w 744"/>
                <a:gd name="T105" fmla="*/ 2147483647 h 562"/>
                <a:gd name="T106" fmla="*/ 2147483647 w 744"/>
                <a:gd name="T107" fmla="*/ 2147483647 h 562"/>
                <a:gd name="T108" fmla="*/ 2147483647 w 744"/>
                <a:gd name="T109" fmla="*/ 2147483647 h 562"/>
                <a:gd name="T110" fmla="*/ 2147483647 w 744"/>
                <a:gd name="T111" fmla="*/ 2147483647 h 562"/>
                <a:gd name="T112" fmla="*/ 2147483647 w 744"/>
                <a:gd name="T113" fmla="*/ 2147483647 h 56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44"/>
                <a:gd name="T172" fmla="*/ 0 h 562"/>
                <a:gd name="T173" fmla="*/ 744 w 744"/>
                <a:gd name="T174" fmla="*/ 562 h 56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44" h="562">
                  <a:moveTo>
                    <a:pt x="352" y="562"/>
                  </a:moveTo>
                  <a:lnTo>
                    <a:pt x="370" y="556"/>
                  </a:lnTo>
                  <a:lnTo>
                    <a:pt x="380" y="554"/>
                  </a:lnTo>
                  <a:lnTo>
                    <a:pt x="382" y="543"/>
                  </a:lnTo>
                  <a:lnTo>
                    <a:pt x="387" y="537"/>
                  </a:lnTo>
                  <a:lnTo>
                    <a:pt x="395" y="532"/>
                  </a:lnTo>
                  <a:lnTo>
                    <a:pt x="400" y="524"/>
                  </a:lnTo>
                  <a:lnTo>
                    <a:pt x="412" y="522"/>
                  </a:lnTo>
                  <a:lnTo>
                    <a:pt x="425" y="522"/>
                  </a:lnTo>
                  <a:lnTo>
                    <a:pt x="430" y="522"/>
                  </a:lnTo>
                  <a:lnTo>
                    <a:pt x="435" y="513"/>
                  </a:lnTo>
                  <a:lnTo>
                    <a:pt x="438" y="496"/>
                  </a:lnTo>
                  <a:lnTo>
                    <a:pt x="445" y="490"/>
                  </a:lnTo>
                  <a:lnTo>
                    <a:pt x="445" y="475"/>
                  </a:lnTo>
                  <a:lnTo>
                    <a:pt x="450" y="470"/>
                  </a:lnTo>
                  <a:lnTo>
                    <a:pt x="458" y="470"/>
                  </a:lnTo>
                  <a:lnTo>
                    <a:pt x="458" y="462"/>
                  </a:lnTo>
                  <a:lnTo>
                    <a:pt x="468" y="458"/>
                  </a:lnTo>
                  <a:lnTo>
                    <a:pt x="470" y="462"/>
                  </a:lnTo>
                  <a:lnTo>
                    <a:pt x="478" y="462"/>
                  </a:lnTo>
                  <a:lnTo>
                    <a:pt x="485" y="464"/>
                  </a:lnTo>
                  <a:lnTo>
                    <a:pt x="488" y="470"/>
                  </a:lnTo>
                  <a:lnTo>
                    <a:pt x="493" y="468"/>
                  </a:lnTo>
                  <a:lnTo>
                    <a:pt x="500" y="470"/>
                  </a:lnTo>
                  <a:lnTo>
                    <a:pt x="518" y="475"/>
                  </a:lnTo>
                  <a:lnTo>
                    <a:pt x="526" y="490"/>
                  </a:lnTo>
                  <a:lnTo>
                    <a:pt x="543" y="496"/>
                  </a:lnTo>
                  <a:lnTo>
                    <a:pt x="553" y="496"/>
                  </a:lnTo>
                  <a:lnTo>
                    <a:pt x="558" y="500"/>
                  </a:lnTo>
                  <a:lnTo>
                    <a:pt x="566" y="494"/>
                  </a:lnTo>
                  <a:lnTo>
                    <a:pt x="573" y="492"/>
                  </a:lnTo>
                  <a:lnTo>
                    <a:pt x="581" y="494"/>
                  </a:lnTo>
                  <a:lnTo>
                    <a:pt x="581" y="507"/>
                  </a:lnTo>
                  <a:lnTo>
                    <a:pt x="586" y="511"/>
                  </a:lnTo>
                  <a:lnTo>
                    <a:pt x="596" y="511"/>
                  </a:lnTo>
                  <a:lnTo>
                    <a:pt x="601" y="513"/>
                  </a:lnTo>
                  <a:lnTo>
                    <a:pt x="609" y="520"/>
                  </a:lnTo>
                  <a:lnTo>
                    <a:pt x="619" y="522"/>
                  </a:lnTo>
                  <a:lnTo>
                    <a:pt x="626" y="520"/>
                  </a:lnTo>
                  <a:lnTo>
                    <a:pt x="626" y="515"/>
                  </a:lnTo>
                  <a:lnTo>
                    <a:pt x="634" y="511"/>
                  </a:lnTo>
                  <a:lnTo>
                    <a:pt x="646" y="509"/>
                  </a:lnTo>
                  <a:lnTo>
                    <a:pt x="656" y="507"/>
                  </a:lnTo>
                  <a:lnTo>
                    <a:pt x="666" y="511"/>
                  </a:lnTo>
                  <a:lnTo>
                    <a:pt x="674" y="517"/>
                  </a:lnTo>
                  <a:lnTo>
                    <a:pt x="686" y="520"/>
                  </a:lnTo>
                  <a:lnTo>
                    <a:pt x="686" y="522"/>
                  </a:lnTo>
                  <a:lnTo>
                    <a:pt x="709" y="517"/>
                  </a:lnTo>
                  <a:lnTo>
                    <a:pt x="739" y="507"/>
                  </a:lnTo>
                  <a:lnTo>
                    <a:pt x="742" y="500"/>
                  </a:lnTo>
                  <a:lnTo>
                    <a:pt x="744" y="494"/>
                  </a:lnTo>
                  <a:lnTo>
                    <a:pt x="744" y="485"/>
                  </a:lnTo>
                  <a:lnTo>
                    <a:pt x="737" y="481"/>
                  </a:lnTo>
                  <a:lnTo>
                    <a:pt x="729" y="475"/>
                  </a:lnTo>
                  <a:lnTo>
                    <a:pt x="717" y="468"/>
                  </a:lnTo>
                  <a:lnTo>
                    <a:pt x="712" y="455"/>
                  </a:lnTo>
                  <a:lnTo>
                    <a:pt x="727" y="432"/>
                  </a:lnTo>
                  <a:lnTo>
                    <a:pt x="722" y="430"/>
                  </a:lnTo>
                  <a:lnTo>
                    <a:pt x="714" y="421"/>
                  </a:lnTo>
                  <a:lnTo>
                    <a:pt x="707" y="413"/>
                  </a:lnTo>
                  <a:lnTo>
                    <a:pt x="699" y="417"/>
                  </a:lnTo>
                  <a:lnTo>
                    <a:pt x="689" y="415"/>
                  </a:lnTo>
                  <a:lnTo>
                    <a:pt x="676" y="404"/>
                  </a:lnTo>
                  <a:lnTo>
                    <a:pt x="674" y="395"/>
                  </a:lnTo>
                  <a:lnTo>
                    <a:pt x="666" y="395"/>
                  </a:lnTo>
                  <a:lnTo>
                    <a:pt x="661" y="393"/>
                  </a:lnTo>
                  <a:lnTo>
                    <a:pt x="656" y="389"/>
                  </a:lnTo>
                  <a:lnTo>
                    <a:pt x="646" y="389"/>
                  </a:lnTo>
                  <a:lnTo>
                    <a:pt x="639" y="387"/>
                  </a:lnTo>
                  <a:lnTo>
                    <a:pt x="634" y="380"/>
                  </a:lnTo>
                  <a:lnTo>
                    <a:pt x="629" y="368"/>
                  </a:lnTo>
                  <a:lnTo>
                    <a:pt x="624" y="361"/>
                  </a:lnTo>
                  <a:lnTo>
                    <a:pt x="621" y="359"/>
                  </a:lnTo>
                  <a:lnTo>
                    <a:pt x="614" y="363"/>
                  </a:lnTo>
                  <a:lnTo>
                    <a:pt x="603" y="366"/>
                  </a:lnTo>
                  <a:lnTo>
                    <a:pt x="596" y="372"/>
                  </a:lnTo>
                  <a:lnTo>
                    <a:pt x="591" y="378"/>
                  </a:lnTo>
                  <a:lnTo>
                    <a:pt x="586" y="383"/>
                  </a:lnTo>
                  <a:lnTo>
                    <a:pt x="578" y="380"/>
                  </a:lnTo>
                  <a:lnTo>
                    <a:pt x="568" y="374"/>
                  </a:lnTo>
                  <a:lnTo>
                    <a:pt x="561" y="368"/>
                  </a:lnTo>
                  <a:lnTo>
                    <a:pt x="553" y="368"/>
                  </a:lnTo>
                  <a:lnTo>
                    <a:pt x="536" y="368"/>
                  </a:lnTo>
                  <a:lnTo>
                    <a:pt x="526" y="363"/>
                  </a:lnTo>
                  <a:lnTo>
                    <a:pt x="515" y="355"/>
                  </a:lnTo>
                  <a:lnTo>
                    <a:pt x="513" y="348"/>
                  </a:lnTo>
                  <a:lnTo>
                    <a:pt x="510" y="333"/>
                  </a:lnTo>
                  <a:lnTo>
                    <a:pt x="505" y="325"/>
                  </a:lnTo>
                  <a:lnTo>
                    <a:pt x="490" y="321"/>
                  </a:lnTo>
                  <a:lnTo>
                    <a:pt x="485" y="312"/>
                  </a:lnTo>
                  <a:lnTo>
                    <a:pt x="480" y="308"/>
                  </a:lnTo>
                  <a:lnTo>
                    <a:pt x="465" y="308"/>
                  </a:lnTo>
                  <a:lnTo>
                    <a:pt x="450" y="303"/>
                  </a:lnTo>
                  <a:lnTo>
                    <a:pt x="440" y="293"/>
                  </a:lnTo>
                  <a:lnTo>
                    <a:pt x="435" y="284"/>
                  </a:lnTo>
                  <a:lnTo>
                    <a:pt x="422" y="286"/>
                  </a:lnTo>
                  <a:lnTo>
                    <a:pt x="415" y="280"/>
                  </a:lnTo>
                  <a:lnTo>
                    <a:pt x="415" y="269"/>
                  </a:lnTo>
                  <a:lnTo>
                    <a:pt x="410" y="263"/>
                  </a:lnTo>
                  <a:lnTo>
                    <a:pt x="400" y="269"/>
                  </a:lnTo>
                  <a:lnTo>
                    <a:pt x="392" y="267"/>
                  </a:lnTo>
                  <a:lnTo>
                    <a:pt x="382" y="263"/>
                  </a:lnTo>
                  <a:lnTo>
                    <a:pt x="372" y="261"/>
                  </a:lnTo>
                  <a:lnTo>
                    <a:pt x="370" y="256"/>
                  </a:lnTo>
                  <a:lnTo>
                    <a:pt x="370" y="250"/>
                  </a:lnTo>
                  <a:lnTo>
                    <a:pt x="375" y="248"/>
                  </a:lnTo>
                  <a:lnTo>
                    <a:pt x="375" y="244"/>
                  </a:lnTo>
                  <a:lnTo>
                    <a:pt x="367" y="235"/>
                  </a:lnTo>
                  <a:lnTo>
                    <a:pt x="367" y="222"/>
                  </a:lnTo>
                  <a:lnTo>
                    <a:pt x="367" y="205"/>
                  </a:lnTo>
                  <a:lnTo>
                    <a:pt x="370" y="199"/>
                  </a:lnTo>
                  <a:lnTo>
                    <a:pt x="377" y="194"/>
                  </a:lnTo>
                  <a:lnTo>
                    <a:pt x="375" y="188"/>
                  </a:lnTo>
                  <a:lnTo>
                    <a:pt x="367" y="186"/>
                  </a:lnTo>
                  <a:lnTo>
                    <a:pt x="365" y="179"/>
                  </a:lnTo>
                  <a:lnTo>
                    <a:pt x="357" y="181"/>
                  </a:lnTo>
                  <a:lnTo>
                    <a:pt x="352" y="177"/>
                  </a:lnTo>
                  <a:lnTo>
                    <a:pt x="344" y="164"/>
                  </a:lnTo>
                  <a:lnTo>
                    <a:pt x="337" y="160"/>
                  </a:lnTo>
                  <a:lnTo>
                    <a:pt x="329" y="160"/>
                  </a:lnTo>
                  <a:lnTo>
                    <a:pt x="332" y="164"/>
                  </a:lnTo>
                  <a:lnTo>
                    <a:pt x="322" y="169"/>
                  </a:lnTo>
                  <a:lnTo>
                    <a:pt x="317" y="160"/>
                  </a:lnTo>
                  <a:lnTo>
                    <a:pt x="309" y="160"/>
                  </a:lnTo>
                  <a:lnTo>
                    <a:pt x="294" y="164"/>
                  </a:lnTo>
                  <a:lnTo>
                    <a:pt x="282" y="162"/>
                  </a:lnTo>
                  <a:lnTo>
                    <a:pt x="272" y="154"/>
                  </a:lnTo>
                  <a:lnTo>
                    <a:pt x="272" y="143"/>
                  </a:lnTo>
                  <a:lnTo>
                    <a:pt x="274" y="137"/>
                  </a:lnTo>
                  <a:lnTo>
                    <a:pt x="282" y="132"/>
                  </a:lnTo>
                  <a:lnTo>
                    <a:pt x="279" y="126"/>
                  </a:lnTo>
                  <a:lnTo>
                    <a:pt x="272" y="122"/>
                  </a:lnTo>
                  <a:lnTo>
                    <a:pt x="259" y="115"/>
                  </a:lnTo>
                  <a:lnTo>
                    <a:pt x="251" y="111"/>
                  </a:lnTo>
                  <a:lnTo>
                    <a:pt x="241" y="107"/>
                  </a:lnTo>
                  <a:lnTo>
                    <a:pt x="224" y="102"/>
                  </a:lnTo>
                  <a:lnTo>
                    <a:pt x="206" y="100"/>
                  </a:lnTo>
                  <a:lnTo>
                    <a:pt x="199" y="102"/>
                  </a:lnTo>
                  <a:lnTo>
                    <a:pt x="194" y="100"/>
                  </a:lnTo>
                  <a:lnTo>
                    <a:pt x="191" y="94"/>
                  </a:lnTo>
                  <a:lnTo>
                    <a:pt x="189" y="83"/>
                  </a:lnTo>
                  <a:lnTo>
                    <a:pt x="181" y="81"/>
                  </a:lnTo>
                  <a:lnTo>
                    <a:pt x="173" y="77"/>
                  </a:lnTo>
                  <a:lnTo>
                    <a:pt x="173" y="70"/>
                  </a:lnTo>
                  <a:lnTo>
                    <a:pt x="183" y="66"/>
                  </a:lnTo>
                  <a:lnTo>
                    <a:pt x="194" y="57"/>
                  </a:lnTo>
                  <a:lnTo>
                    <a:pt x="201" y="42"/>
                  </a:lnTo>
                  <a:lnTo>
                    <a:pt x="206" y="34"/>
                  </a:lnTo>
                  <a:lnTo>
                    <a:pt x="201" y="27"/>
                  </a:lnTo>
                  <a:lnTo>
                    <a:pt x="204" y="19"/>
                  </a:lnTo>
                  <a:lnTo>
                    <a:pt x="206" y="12"/>
                  </a:lnTo>
                  <a:lnTo>
                    <a:pt x="209" y="0"/>
                  </a:lnTo>
                  <a:lnTo>
                    <a:pt x="194" y="2"/>
                  </a:lnTo>
                  <a:lnTo>
                    <a:pt x="178" y="8"/>
                  </a:lnTo>
                  <a:lnTo>
                    <a:pt x="168" y="17"/>
                  </a:lnTo>
                  <a:lnTo>
                    <a:pt x="158" y="19"/>
                  </a:lnTo>
                  <a:lnTo>
                    <a:pt x="141" y="17"/>
                  </a:lnTo>
                  <a:lnTo>
                    <a:pt x="136" y="10"/>
                  </a:lnTo>
                  <a:lnTo>
                    <a:pt x="133" y="8"/>
                  </a:lnTo>
                  <a:lnTo>
                    <a:pt x="121" y="8"/>
                  </a:lnTo>
                  <a:lnTo>
                    <a:pt x="111" y="10"/>
                  </a:lnTo>
                  <a:lnTo>
                    <a:pt x="111" y="21"/>
                  </a:lnTo>
                  <a:lnTo>
                    <a:pt x="108" y="27"/>
                  </a:lnTo>
                  <a:lnTo>
                    <a:pt x="106" y="34"/>
                  </a:lnTo>
                  <a:lnTo>
                    <a:pt x="95" y="44"/>
                  </a:lnTo>
                  <a:lnTo>
                    <a:pt x="93" y="55"/>
                  </a:lnTo>
                  <a:lnTo>
                    <a:pt x="83" y="62"/>
                  </a:lnTo>
                  <a:lnTo>
                    <a:pt x="75" y="68"/>
                  </a:lnTo>
                  <a:lnTo>
                    <a:pt x="50" y="87"/>
                  </a:lnTo>
                  <a:lnTo>
                    <a:pt x="38" y="98"/>
                  </a:lnTo>
                  <a:lnTo>
                    <a:pt x="38" y="115"/>
                  </a:lnTo>
                  <a:lnTo>
                    <a:pt x="28" y="126"/>
                  </a:lnTo>
                  <a:lnTo>
                    <a:pt x="33" y="132"/>
                  </a:lnTo>
                  <a:lnTo>
                    <a:pt x="23" y="137"/>
                  </a:lnTo>
                  <a:lnTo>
                    <a:pt x="12" y="145"/>
                  </a:lnTo>
                  <a:lnTo>
                    <a:pt x="0" y="160"/>
                  </a:lnTo>
                  <a:lnTo>
                    <a:pt x="2" y="162"/>
                  </a:lnTo>
                  <a:lnTo>
                    <a:pt x="7" y="164"/>
                  </a:lnTo>
                  <a:lnTo>
                    <a:pt x="7" y="171"/>
                  </a:lnTo>
                  <a:lnTo>
                    <a:pt x="5" y="181"/>
                  </a:lnTo>
                  <a:lnTo>
                    <a:pt x="23" y="188"/>
                  </a:lnTo>
                  <a:lnTo>
                    <a:pt x="45" y="209"/>
                  </a:lnTo>
                  <a:lnTo>
                    <a:pt x="53" y="235"/>
                  </a:lnTo>
                  <a:lnTo>
                    <a:pt x="58" y="250"/>
                  </a:lnTo>
                  <a:lnTo>
                    <a:pt x="58" y="265"/>
                  </a:lnTo>
                  <a:lnTo>
                    <a:pt x="48" y="278"/>
                  </a:lnTo>
                  <a:lnTo>
                    <a:pt x="48" y="286"/>
                  </a:lnTo>
                  <a:lnTo>
                    <a:pt x="45" y="306"/>
                  </a:lnTo>
                  <a:lnTo>
                    <a:pt x="50" y="321"/>
                  </a:lnTo>
                  <a:lnTo>
                    <a:pt x="40" y="344"/>
                  </a:lnTo>
                  <a:lnTo>
                    <a:pt x="33" y="359"/>
                  </a:lnTo>
                  <a:lnTo>
                    <a:pt x="45" y="374"/>
                  </a:lnTo>
                  <a:lnTo>
                    <a:pt x="60" y="385"/>
                  </a:lnTo>
                  <a:lnTo>
                    <a:pt x="63" y="393"/>
                  </a:lnTo>
                  <a:lnTo>
                    <a:pt x="58" y="413"/>
                  </a:lnTo>
                  <a:lnTo>
                    <a:pt x="63" y="434"/>
                  </a:lnTo>
                  <a:lnTo>
                    <a:pt x="83" y="451"/>
                  </a:lnTo>
                  <a:lnTo>
                    <a:pt x="95" y="449"/>
                  </a:lnTo>
                  <a:lnTo>
                    <a:pt x="95" y="438"/>
                  </a:lnTo>
                  <a:lnTo>
                    <a:pt x="106" y="436"/>
                  </a:lnTo>
                  <a:lnTo>
                    <a:pt x="113" y="436"/>
                  </a:lnTo>
                  <a:lnTo>
                    <a:pt x="121" y="440"/>
                  </a:lnTo>
                  <a:lnTo>
                    <a:pt x="131" y="440"/>
                  </a:lnTo>
                  <a:lnTo>
                    <a:pt x="143" y="438"/>
                  </a:lnTo>
                  <a:lnTo>
                    <a:pt x="151" y="443"/>
                  </a:lnTo>
                  <a:lnTo>
                    <a:pt x="163" y="443"/>
                  </a:lnTo>
                  <a:lnTo>
                    <a:pt x="168" y="432"/>
                  </a:lnTo>
                  <a:lnTo>
                    <a:pt x="178" y="432"/>
                  </a:lnTo>
                  <a:lnTo>
                    <a:pt x="191" y="425"/>
                  </a:lnTo>
                  <a:lnTo>
                    <a:pt x="199" y="421"/>
                  </a:lnTo>
                  <a:lnTo>
                    <a:pt x="201" y="415"/>
                  </a:lnTo>
                  <a:lnTo>
                    <a:pt x="206" y="415"/>
                  </a:lnTo>
                  <a:lnTo>
                    <a:pt x="214" y="415"/>
                  </a:lnTo>
                  <a:lnTo>
                    <a:pt x="214" y="423"/>
                  </a:lnTo>
                  <a:lnTo>
                    <a:pt x="224" y="423"/>
                  </a:lnTo>
                  <a:lnTo>
                    <a:pt x="231" y="428"/>
                  </a:lnTo>
                  <a:lnTo>
                    <a:pt x="244" y="434"/>
                  </a:lnTo>
                  <a:lnTo>
                    <a:pt x="256" y="443"/>
                  </a:lnTo>
                  <a:lnTo>
                    <a:pt x="266" y="451"/>
                  </a:lnTo>
                  <a:lnTo>
                    <a:pt x="279" y="475"/>
                  </a:lnTo>
                  <a:lnTo>
                    <a:pt x="282" y="488"/>
                  </a:lnTo>
                  <a:lnTo>
                    <a:pt x="284" y="498"/>
                  </a:lnTo>
                  <a:lnTo>
                    <a:pt x="282" y="507"/>
                  </a:lnTo>
                  <a:lnTo>
                    <a:pt x="292" y="507"/>
                  </a:lnTo>
                  <a:lnTo>
                    <a:pt x="294" y="509"/>
                  </a:lnTo>
                  <a:lnTo>
                    <a:pt x="289" y="517"/>
                  </a:lnTo>
                  <a:lnTo>
                    <a:pt x="292" y="528"/>
                  </a:lnTo>
                  <a:lnTo>
                    <a:pt x="304" y="535"/>
                  </a:lnTo>
                  <a:lnTo>
                    <a:pt x="312" y="541"/>
                  </a:lnTo>
                  <a:lnTo>
                    <a:pt x="329" y="554"/>
                  </a:lnTo>
                  <a:lnTo>
                    <a:pt x="352" y="562"/>
                  </a:lnTo>
                  <a:close/>
                </a:path>
              </a:pathLst>
            </a:custGeom>
            <a:solidFill>
              <a:srgbClr val="000000">
                <a:lumMod val="50000"/>
                <a:lumOff val="50000"/>
              </a:srgbClr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1" name="Freeform 68"/>
            <p:cNvSpPr>
              <a:spLocks noChangeAspect="1"/>
            </p:cNvSpPr>
            <p:nvPr/>
          </p:nvSpPr>
          <p:spPr bwMode="auto">
            <a:xfrm rot="20671711">
              <a:off x="3111245" y="3368536"/>
              <a:ext cx="1365732" cy="1081924"/>
            </a:xfrm>
            <a:custGeom>
              <a:avLst/>
              <a:gdLst>
                <a:gd name="T0" fmla="*/ 2147483647 w 392"/>
                <a:gd name="T1" fmla="*/ 2147483647 h 287"/>
                <a:gd name="T2" fmla="*/ 2147483647 w 392"/>
                <a:gd name="T3" fmla="*/ 2147483647 h 287"/>
                <a:gd name="T4" fmla="*/ 2147483647 w 392"/>
                <a:gd name="T5" fmla="*/ 2147483647 h 287"/>
                <a:gd name="T6" fmla="*/ 2147483647 w 392"/>
                <a:gd name="T7" fmla="*/ 2147483647 h 287"/>
                <a:gd name="T8" fmla="*/ 2147483647 w 392"/>
                <a:gd name="T9" fmla="*/ 2147483647 h 287"/>
                <a:gd name="T10" fmla="*/ 2147483647 w 392"/>
                <a:gd name="T11" fmla="*/ 2147483647 h 287"/>
                <a:gd name="T12" fmla="*/ 2147483647 w 392"/>
                <a:gd name="T13" fmla="*/ 2147483647 h 287"/>
                <a:gd name="T14" fmla="*/ 2147483647 w 392"/>
                <a:gd name="T15" fmla="*/ 2147483647 h 287"/>
                <a:gd name="T16" fmla="*/ 2147483647 w 392"/>
                <a:gd name="T17" fmla="*/ 2147483647 h 287"/>
                <a:gd name="T18" fmla="*/ 2147483647 w 392"/>
                <a:gd name="T19" fmla="*/ 2147483647 h 287"/>
                <a:gd name="T20" fmla="*/ 2147483647 w 392"/>
                <a:gd name="T21" fmla="*/ 2147483647 h 287"/>
                <a:gd name="T22" fmla="*/ 2147483647 w 392"/>
                <a:gd name="T23" fmla="*/ 2147483647 h 287"/>
                <a:gd name="T24" fmla="*/ 2147483647 w 392"/>
                <a:gd name="T25" fmla="*/ 2147483647 h 287"/>
                <a:gd name="T26" fmla="*/ 2147483647 w 392"/>
                <a:gd name="T27" fmla="*/ 2147483647 h 287"/>
                <a:gd name="T28" fmla="*/ 2147483647 w 392"/>
                <a:gd name="T29" fmla="*/ 2147483647 h 287"/>
                <a:gd name="T30" fmla="*/ 2147483647 w 392"/>
                <a:gd name="T31" fmla="*/ 2147483647 h 287"/>
                <a:gd name="T32" fmla="*/ 2147483647 w 392"/>
                <a:gd name="T33" fmla="*/ 2147483647 h 287"/>
                <a:gd name="T34" fmla="*/ 2147483647 w 392"/>
                <a:gd name="T35" fmla="*/ 2147483647 h 287"/>
                <a:gd name="T36" fmla="*/ 2147483647 w 392"/>
                <a:gd name="T37" fmla="*/ 2147483647 h 287"/>
                <a:gd name="T38" fmla="*/ 2147483647 w 392"/>
                <a:gd name="T39" fmla="*/ 2147483647 h 287"/>
                <a:gd name="T40" fmla="*/ 2147483647 w 392"/>
                <a:gd name="T41" fmla="*/ 2147483647 h 287"/>
                <a:gd name="T42" fmla="*/ 2147483647 w 392"/>
                <a:gd name="T43" fmla="*/ 2147483647 h 287"/>
                <a:gd name="T44" fmla="*/ 2147483647 w 392"/>
                <a:gd name="T45" fmla="*/ 2147483647 h 287"/>
                <a:gd name="T46" fmla="*/ 2147483647 w 392"/>
                <a:gd name="T47" fmla="*/ 2147483647 h 287"/>
                <a:gd name="T48" fmla="*/ 2147483647 w 392"/>
                <a:gd name="T49" fmla="*/ 2147483647 h 287"/>
                <a:gd name="T50" fmla="*/ 2147483647 w 392"/>
                <a:gd name="T51" fmla="*/ 2147483647 h 287"/>
                <a:gd name="T52" fmla="*/ 2147483647 w 392"/>
                <a:gd name="T53" fmla="*/ 2147483647 h 287"/>
                <a:gd name="T54" fmla="*/ 2147483647 w 392"/>
                <a:gd name="T55" fmla="*/ 2147483647 h 287"/>
                <a:gd name="T56" fmla="*/ 2147483647 w 392"/>
                <a:gd name="T57" fmla="*/ 2147483647 h 287"/>
                <a:gd name="T58" fmla="*/ 2147483647 w 392"/>
                <a:gd name="T59" fmla="*/ 2147483647 h 287"/>
                <a:gd name="T60" fmla="*/ 2147483647 w 392"/>
                <a:gd name="T61" fmla="*/ 2147483647 h 287"/>
                <a:gd name="T62" fmla="*/ 2147483647 w 392"/>
                <a:gd name="T63" fmla="*/ 2147483647 h 287"/>
                <a:gd name="T64" fmla="*/ 2147483647 w 392"/>
                <a:gd name="T65" fmla="*/ 2147483647 h 287"/>
                <a:gd name="T66" fmla="*/ 2147483647 w 392"/>
                <a:gd name="T67" fmla="*/ 2147483647 h 287"/>
                <a:gd name="T68" fmla="*/ 2147483647 w 392"/>
                <a:gd name="T69" fmla="*/ 2147483647 h 287"/>
                <a:gd name="T70" fmla="*/ 2147483647 w 392"/>
                <a:gd name="T71" fmla="*/ 2147483647 h 287"/>
                <a:gd name="T72" fmla="*/ 2147483647 w 392"/>
                <a:gd name="T73" fmla="*/ 0 h 287"/>
                <a:gd name="T74" fmla="*/ 2147483647 w 392"/>
                <a:gd name="T75" fmla="*/ 0 h 287"/>
                <a:gd name="T76" fmla="*/ 2147483647 w 392"/>
                <a:gd name="T77" fmla="*/ 2147483647 h 287"/>
                <a:gd name="T78" fmla="*/ 2147483647 w 392"/>
                <a:gd name="T79" fmla="*/ 2147483647 h 287"/>
                <a:gd name="T80" fmla="*/ 2147483647 w 392"/>
                <a:gd name="T81" fmla="*/ 2147483647 h 287"/>
                <a:gd name="T82" fmla="*/ 2147483647 w 392"/>
                <a:gd name="T83" fmla="*/ 2147483647 h 287"/>
                <a:gd name="T84" fmla="*/ 2147483647 w 392"/>
                <a:gd name="T85" fmla="*/ 2147483647 h 287"/>
                <a:gd name="T86" fmla="*/ 2147483647 w 392"/>
                <a:gd name="T87" fmla="*/ 2147483647 h 287"/>
                <a:gd name="T88" fmla="*/ 2147483647 w 392"/>
                <a:gd name="T89" fmla="*/ 2147483647 h 287"/>
                <a:gd name="T90" fmla="*/ 2147483647 w 392"/>
                <a:gd name="T91" fmla="*/ 2147483647 h 287"/>
                <a:gd name="T92" fmla="*/ 2147483647 w 392"/>
                <a:gd name="T93" fmla="*/ 2147483647 h 287"/>
                <a:gd name="T94" fmla="*/ 2147483647 w 392"/>
                <a:gd name="T95" fmla="*/ 2147483647 h 287"/>
                <a:gd name="T96" fmla="*/ 2147483647 w 392"/>
                <a:gd name="T97" fmla="*/ 2147483647 h 287"/>
                <a:gd name="T98" fmla="*/ 2147483647 w 392"/>
                <a:gd name="T99" fmla="*/ 2147483647 h 287"/>
                <a:gd name="T100" fmla="*/ 0 w 392"/>
                <a:gd name="T101" fmla="*/ 2147483647 h 287"/>
                <a:gd name="T102" fmla="*/ 2147483647 w 392"/>
                <a:gd name="T103" fmla="*/ 2147483647 h 287"/>
                <a:gd name="T104" fmla="*/ 2147483647 w 392"/>
                <a:gd name="T105" fmla="*/ 2147483647 h 287"/>
                <a:gd name="T106" fmla="*/ 2147483647 w 392"/>
                <a:gd name="T107" fmla="*/ 2147483647 h 287"/>
                <a:gd name="T108" fmla="*/ 2147483647 w 392"/>
                <a:gd name="T109" fmla="*/ 2147483647 h 287"/>
                <a:gd name="T110" fmla="*/ 2147483647 w 392"/>
                <a:gd name="T111" fmla="*/ 2147483647 h 287"/>
                <a:gd name="T112" fmla="*/ 2147483647 w 392"/>
                <a:gd name="T113" fmla="*/ 2147483647 h 287"/>
                <a:gd name="T114" fmla="*/ 2147483647 w 392"/>
                <a:gd name="T115" fmla="*/ 2147483647 h 287"/>
                <a:gd name="T116" fmla="*/ 2147483647 w 392"/>
                <a:gd name="T117" fmla="*/ 2147483647 h 287"/>
                <a:gd name="T118" fmla="*/ 2147483647 w 392"/>
                <a:gd name="T119" fmla="*/ 2147483647 h 287"/>
                <a:gd name="T120" fmla="*/ 2147483647 w 392"/>
                <a:gd name="T121" fmla="*/ 2147483647 h 287"/>
                <a:gd name="T122" fmla="*/ 2147483647 w 392"/>
                <a:gd name="T123" fmla="*/ 2147483647 h 28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92"/>
                <a:gd name="T187" fmla="*/ 0 h 287"/>
                <a:gd name="T188" fmla="*/ 392 w 392"/>
                <a:gd name="T189" fmla="*/ 287 h 28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92" h="287">
                  <a:moveTo>
                    <a:pt x="151" y="282"/>
                  </a:moveTo>
                  <a:lnTo>
                    <a:pt x="151" y="282"/>
                  </a:lnTo>
                  <a:lnTo>
                    <a:pt x="153" y="274"/>
                  </a:lnTo>
                  <a:lnTo>
                    <a:pt x="161" y="272"/>
                  </a:lnTo>
                  <a:lnTo>
                    <a:pt x="166" y="267"/>
                  </a:lnTo>
                  <a:lnTo>
                    <a:pt x="166" y="259"/>
                  </a:lnTo>
                  <a:lnTo>
                    <a:pt x="168" y="250"/>
                  </a:lnTo>
                  <a:lnTo>
                    <a:pt x="176" y="248"/>
                  </a:lnTo>
                  <a:lnTo>
                    <a:pt x="183" y="248"/>
                  </a:lnTo>
                  <a:lnTo>
                    <a:pt x="183" y="244"/>
                  </a:lnTo>
                  <a:lnTo>
                    <a:pt x="183" y="237"/>
                  </a:lnTo>
                  <a:lnTo>
                    <a:pt x="188" y="237"/>
                  </a:lnTo>
                  <a:lnTo>
                    <a:pt x="193" y="237"/>
                  </a:lnTo>
                  <a:lnTo>
                    <a:pt x="196" y="233"/>
                  </a:lnTo>
                  <a:lnTo>
                    <a:pt x="191" y="229"/>
                  </a:lnTo>
                  <a:lnTo>
                    <a:pt x="196" y="227"/>
                  </a:lnTo>
                  <a:lnTo>
                    <a:pt x="203" y="224"/>
                  </a:lnTo>
                  <a:lnTo>
                    <a:pt x="203" y="220"/>
                  </a:lnTo>
                  <a:lnTo>
                    <a:pt x="203" y="216"/>
                  </a:lnTo>
                  <a:lnTo>
                    <a:pt x="208" y="214"/>
                  </a:lnTo>
                  <a:lnTo>
                    <a:pt x="218" y="222"/>
                  </a:lnTo>
                  <a:lnTo>
                    <a:pt x="226" y="216"/>
                  </a:lnTo>
                  <a:lnTo>
                    <a:pt x="234" y="209"/>
                  </a:lnTo>
                  <a:lnTo>
                    <a:pt x="234" y="203"/>
                  </a:lnTo>
                  <a:lnTo>
                    <a:pt x="226" y="184"/>
                  </a:lnTo>
                  <a:lnTo>
                    <a:pt x="223" y="169"/>
                  </a:lnTo>
                  <a:lnTo>
                    <a:pt x="208" y="169"/>
                  </a:lnTo>
                  <a:lnTo>
                    <a:pt x="201" y="162"/>
                  </a:lnTo>
                  <a:lnTo>
                    <a:pt x="206" y="160"/>
                  </a:lnTo>
                  <a:lnTo>
                    <a:pt x="216" y="160"/>
                  </a:lnTo>
                  <a:lnTo>
                    <a:pt x="223" y="160"/>
                  </a:lnTo>
                  <a:lnTo>
                    <a:pt x="223" y="156"/>
                  </a:lnTo>
                  <a:lnTo>
                    <a:pt x="221" y="139"/>
                  </a:lnTo>
                  <a:lnTo>
                    <a:pt x="223" y="130"/>
                  </a:lnTo>
                  <a:lnTo>
                    <a:pt x="239" y="111"/>
                  </a:lnTo>
                  <a:lnTo>
                    <a:pt x="251" y="102"/>
                  </a:lnTo>
                  <a:lnTo>
                    <a:pt x="254" y="109"/>
                  </a:lnTo>
                  <a:lnTo>
                    <a:pt x="256" y="117"/>
                  </a:lnTo>
                  <a:lnTo>
                    <a:pt x="256" y="126"/>
                  </a:lnTo>
                  <a:lnTo>
                    <a:pt x="254" y="132"/>
                  </a:lnTo>
                  <a:lnTo>
                    <a:pt x="254" y="139"/>
                  </a:lnTo>
                  <a:lnTo>
                    <a:pt x="264" y="139"/>
                  </a:lnTo>
                  <a:lnTo>
                    <a:pt x="276" y="145"/>
                  </a:lnTo>
                  <a:lnTo>
                    <a:pt x="291" y="158"/>
                  </a:lnTo>
                  <a:lnTo>
                    <a:pt x="301" y="162"/>
                  </a:lnTo>
                  <a:lnTo>
                    <a:pt x="309" y="158"/>
                  </a:lnTo>
                  <a:lnTo>
                    <a:pt x="319" y="154"/>
                  </a:lnTo>
                  <a:lnTo>
                    <a:pt x="337" y="165"/>
                  </a:lnTo>
                  <a:lnTo>
                    <a:pt x="344" y="171"/>
                  </a:lnTo>
                  <a:lnTo>
                    <a:pt x="352" y="171"/>
                  </a:lnTo>
                  <a:lnTo>
                    <a:pt x="364" y="167"/>
                  </a:lnTo>
                  <a:lnTo>
                    <a:pt x="372" y="162"/>
                  </a:lnTo>
                  <a:lnTo>
                    <a:pt x="377" y="156"/>
                  </a:lnTo>
                  <a:lnTo>
                    <a:pt x="387" y="154"/>
                  </a:lnTo>
                  <a:lnTo>
                    <a:pt x="392" y="147"/>
                  </a:lnTo>
                  <a:lnTo>
                    <a:pt x="379" y="143"/>
                  </a:lnTo>
                  <a:lnTo>
                    <a:pt x="369" y="139"/>
                  </a:lnTo>
                  <a:lnTo>
                    <a:pt x="352" y="126"/>
                  </a:lnTo>
                  <a:lnTo>
                    <a:pt x="344" y="120"/>
                  </a:lnTo>
                  <a:lnTo>
                    <a:pt x="332" y="113"/>
                  </a:lnTo>
                  <a:lnTo>
                    <a:pt x="329" y="102"/>
                  </a:lnTo>
                  <a:lnTo>
                    <a:pt x="334" y="94"/>
                  </a:lnTo>
                  <a:lnTo>
                    <a:pt x="332" y="92"/>
                  </a:lnTo>
                  <a:lnTo>
                    <a:pt x="322" y="92"/>
                  </a:lnTo>
                  <a:lnTo>
                    <a:pt x="324" y="83"/>
                  </a:lnTo>
                  <a:lnTo>
                    <a:pt x="322" y="73"/>
                  </a:lnTo>
                  <a:lnTo>
                    <a:pt x="319" y="60"/>
                  </a:lnTo>
                  <a:lnTo>
                    <a:pt x="306" y="36"/>
                  </a:lnTo>
                  <a:lnTo>
                    <a:pt x="296" y="28"/>
                  </a:lnTo>
                  <a:lnTo>
                    <a:pt x="284" y="19"/>
                  </a:lnTo>
                  <a:lnTo>
                    <a:pt x="271" y="13"/>
                  </a:lnTo>
                  <a:lnTo>
                    <a:pt x="264" y="8"/>
                  </a:lnTo>
                  <a:lnTo>
                    <a:pt x="254" y="8"/>
                  </a:lnTo>
                  <a:lnTo>
                    <a:pt x="254" y="0"/>
                  </a:lnTo>
                  <a:lnTo>
                    <a:pt x="246" y="0"/>
                  </a:lnTo>
                  <a:lnTo>
                    <a:pt x="241" y="0"/>
                  </a:lnTo>
                  <a:lnTo>
                    <a:pt x="239" y="6"/>
                  </a:lnTo>
                  <a:lnTo>
                    <a:pt x="231" y="10"/>
                  </a:lnTo>
                  <a:lnTo>
                    <a:pt x="218" y="17"/>
                  </a:lnTo>
                  <a:lnTo>
                    <a:pt x="208" y="17"/>
                  </a:lnTo>
                  <a:lnTo>
                    <a:pt x="203" y="28"/>
                  </a:lnTo>
                  <a:lnTo>
                    <a:pt x="191" y="28"/>
                  </a:lnTo>
                  <a:lnTo>
                    <a:pt x="183" y="23"/>
                  </a:lnTo>
                  <a:lnTo>
                    <a:pt x="171" y="25"/>
                  </a:lnTo>
                  <a:lnTo>
                    <a:pt x="161" y="25"/>
                  </a:lnTo>
                  <a:lnTo>
                    <a:pt x="153" y="21"/>
                  </a:lnTo>
                  <a:lnTo>
                    <a:pt x="146" y="21"/>
                  </a:lnTo>
                  <a:lnTo>
                    <a:pt x="135" y="23"/>
                  </a:lnTo>
                  <a:lnTo>
                    <a:pt x="135" y="34"/>
                  </a:lnTo>
                  <a:lnTo>
                    <a:pt x="123" y="36"/>
                  </a:lnTo>
                  <a:lnTo>
                    <a:pt x="100" y="19"/>
                  </a:lnTo>
                  <a:lnTo>
                    <a:pt x="100" y="30"/>
                  </a:lnTo>
                  <a:lnTo>
                    <a:pt x="95" y="47"/>
                  </a:lnTo>
                  <a:lnTo>
                    <a:pt x="95" y="64"/>
                  </a:lnTo>
                  <a:lnTo>
                    <a:pt x="73" y="66"/>
                  </a:lnTo>
                  <a:lnTo>
                    <a:pt x="60" y="62"/>
                  </a:lnTo>
                  <a:lnTo>
                    <a:pt x="37" y="62"/>
                  </a:lnTo>
                  <a:lnTo>
                    <a:pt x="32" y="79"/>
                  </a:lnTo>
                  <a:lnTo>
                    <a:pt x="27" y="92"/>
                  </a:lnTo>
                  <a:lnTo>
                    <a:pt x="27" y="102"/>
                  </a:lnTo>
                  <a:lnTo>
                    <a:pt x="12" y="111"/>
                  </a:lnTo>
                  <a:lnTo>
                    <a:pt x="0" y="122"/>
                  </a:lnTo>
                  <a:lnTo>
                    <a:pt x="0" y="132"/>
                  </a:lnTo>
                  <a:lnTo>
                    <a:pt x="7" y="143"/>
                  </a:lnTo>
                  <a:lnTo>
                    <a:pt x="15" y="154"/>
                  </a:lnTo>
                  <a:lnTo>
                    <a:pt x="20" y="169"/>
                  </a:lnTo>
                  <a:lnTo>
                    <a:pt x="32" y="182"/>
                  </a:lnTo>
                  <a:lnTo>
                    <a:pt x="45" y="188"/>
                  </a:lnTo>
                  <a:lnTo>
                    <a:pt x="52" y="199"/>
                  </a:lnTo>
                  <a:lnTo>
                    <a:pt x="52" y="209"/>
                  </a:lnTo>
                  <a:lnTo>
                    <a:pt x="60" y="214"/>
                  </a:lnTo>
                  <a:lnTo>
                    <a:pt x="75" y="222"/>
                  </a:lnTo>
                  <a:lnTo>
                    <a:pt x="85" y="218"/>
                  </a:lnTo>
                  <a:lnTo>
                    <a:pt x="83" y="229"/>
                  </a:lnTo>
                  <a:lnTo>
                    <a:pt x="90" y="237"/>
                  </a:lnTo>
                  <a:lnTo>
                    <a:pt x="95" y="254"/>
                  </a:lnTo>
                  <a:lnTo>
                    <a:pt x="105" y="254"/>
                  </a:lnTo>
                  <a:lnTo>
                    <a:pt x="110" y="254"/>
                  </a:lnTo>
                  <a:lnTo>
                    <a:pt x="110" y="261"/>
                  </a:lnTo>
                  <a:lnTo>
                    <a:pt x="118" y="263"/>
                  </a:lnTo>
                  <a:lnTo>
                    <a:pt x="125" y="272"/>
                  </a:lnTo>
                  <a:lnTo>
                    <a:pt x="133" y="282"/>
                  </a:lnTo>
                  <a:lnTo>
                    <a:pt x="140" y="287"/>
                  </a:lnTo>
                  <a:lnTo>
                    <a:pt x="146" y="284"/>
                  </a:lnTo>
                  <a:lnTo>
                    <a:pt x="151" y="282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2" name="Oval 155"/>
            <p:cNvSpPr>
              <a:spLocks noChangeArrowheads="1"/>
            </p:cNvSpPr>
            <p:nvPr/>
          </p:nvSpPr>
          <p:spPr bwMode="auto">
            <a:xfrm>
              <a:off x="4596539" y="3344765"/>
              <a:ext cx="106608" cy="10660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153" name="Text Box 153"/>
            <p:cNvSpPr txBox="1">
              <a:spLocks noChangeArrowheads="1"/>
            </p:cNvSpPr>
            <p:nvPr/>
          </p:nvSpPr>
          <p:spPr bwMode="gray">
            <a:xfrm rot="853846">
              <a:off x="4641398" y="3331432"/>
              <a:ext cx="92172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Нижневартовск</a:t>
              </a:r>
            </a:p>
          </p:txBody>
        </p:sp>
        <p:sp>
          <p:nvSpPr>
            <p:cNvPr id="154" name="Oval 155"/>
            <p:cNvSpPr>
              <a:spLocks noChangeArrowheads="1"/>
            </p:cNvSpPr>
            <p:nvPr/>
          </p:nvSpPr>
          <p:spPr bwMode="auto">
            <a:xfrm>
              <a:off x="3467084" y="3580311"/>
              <a:ext cx="53304" cy="53304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155" name="Oval 155"/>
            <p:cNvSpPr>
              <a:spLocks noChangeArrowheads="1"/>
            </p:cNvSpPr>
            <p:nvPr/>
          </p:nvSpPr>
          <p:spPr bwMode="auto">
            <a:xfrm>
              <a:off x="3232259" y="3908778"/>
              <a:ext cx="106608" cy="10660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156" name="Text Box 153"/>
            <p:cNvSpPr txBox="1">
              <a:spLocks noChangeArrowheads="1"/>
            </p:cNvSpPr>
            <p:nvPr/>
          </p:nvSpPr>
          <p:spPr bwMode="gray">
            <a:xfrm rot="853846">
              <a:off x="3532313" y="3642259"/>
              <a:ext cx="28052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Уват</a:t>
              </a:r>
            </a:p>
          </p:txBody>
        </p:sp>
        <p:sp>
          <p:nvSpPr>
            <p:cNvPr id="157" name="Text Box 153"/>
            <p:cNvSpPr txBox="1">
              <a:spLocks noChangeArrowheads="1"/>
            </p:cNvSpPr>
            <p:nvPr/>
          </p:nvSpPr>
          <p:spPr bwMode="gray">
            <a:xfrm rot="853846">
              <a:off x="3357595" y="3983691"/>
              <a:ext cx="551768" cy="168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Тюмень</a:t>
              </a:r>
            </a:p>
          </p:txBody>
        </p:sp>
        <p:sp>
          <p:nvSpPr>
            <p:cNvPr id="158" name="Oval 155"/>
            <p:cNvSpPr>
              <a:spLocks noChangeArrowheads="1"/>
            </p:cNvSpPr>
            <p:nvPr/>
          </p:nvSpPr>
          <p:spPr bwMode="auto">
            <a:xfrm>
              <a:off x="3730072" y="3072319"/>
              <a:ext cx="106608" cy="10660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159" name="Text Box 153"/>
            <p:cNvSpPr txBox="1">
              <a:spLocks noChangeArrowheads="1"/>
            </p:cNvSpPr>
            <p:nvPr/>
          </p:nvSpPr>
          <p:spPr bwMode="gray">
            <a:xfrm rot="853846">
              <a:off x="3179730" y="2840855"/>
              <a:ext cx="106439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Ханты-Мансийск</a:t>
              </a:r>
              <a:endPara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0" name="Text Box 153"/>
            <p:cNvSpPr txBox="1">
              <a:spLocks noChangeArrowheads="1"/>
            </p:cNvSpPr>
            <p:nvPr/>
          </p:nvSpPr>
          <p:spPr bwMode="gray">
            <a:xfrm rot="853846">
              <a:off x="3273991" y="2468132"/>
              <a:ext cx="45961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ХМАО</a:t>
              </a:r>
            </a:p>
          </p:txBody>
        </p:sp>
        <p:sp>
          <p:nvSpPr>
            <p:cNvPr id="161" name="Text Box 153"/>
            <p:cNvSpPr txBox="1">
              <a:spLocks noChangeArrowheads="1"/>
            </p:cNvSpPr>
            <p:nvPr/>
          </p:nvSpPr>
          <p:spPr bwMode="gray">
            <a:xfrm rot="853846">
              <a:off x="3588070" y="3794698"/>
              <a:ext cx="6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2" name="Oval 155"/>
            <p:cNvSpPr>
              <a:spLocks noChangeArrowheads="1"/>
            </p:cNvSpPr>
            <p:nvPr/>
          </p:nvSpPr>
          <p:spPr bwMode="auto">
            <a:xfrm>
              <a:off x="4144187" y="3205284"/>
              <a:ext cx="106608" cy="10660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163" name="Text Box 153"/>
            <p:cNvSpPr txBox="1">
              <a:spLocks noChangeArrowheads="1"/>
            </p:cNvSpPr>
            <p:nvPr/>
          </p:nvSpPr>
          <p:spPr bwMode="gray">
            <a:xfrm rot="853846">
              <a:off x="4240687" y="3104699"/>
              <a:ext cx="80310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Нефтеюганск</a:t>
              </a:r>
              <a:endPara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" name="Text Box 153"/>
            <p:cNvSpPr txBox="1">
              <a:spLocks noChangeArrowheads="1"/>
            </p:cNvSpPr>
            <p:nvPr/>
          </p:nvSpPr>
          <p:spPr bwMode="gray">
            <a:xfrm rot="853846">
              <a:off x="4099265" y="4210627"/>
              <a:ext cx="1175002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8D1C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Уватский Проект</a:t>
              </a: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FF8D1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65" name="Группа 164"/>
            <p:cNvGrpSpPr/>
            <p:nvPr/>
          </p:nvGrpSpPr>
          <p:grpSpPr>
            <a:xfrm rot="952746">
              <a:off x="3738456" y="3411283"/>
              <a:ext cx="690490" cy="433689"/>
              <a:chOff x="4649843" y="116239"/>
              <a:chExt cx="740973" cy="486317"/>
            </a:xfrm>
          </p:grpSpPr>
          <p:sp>
            <p:nvSpPr>
              <p:cNvPr id="168" name="Полилиния 11"/>
              <p:cNvSpPr>
                <a:spLocks/>
              </p:cNvSpPr>
              <p:nvPr/>
            </p:nvSpPr>
            <p:spPr bwMode="auto">
              <a:xfrm>
                <a:off x="5111829" y="145064"/>
                <a:ext cx="50181" cy="64602"/>
              </a:xfrm>
              <a:custGeom>
                <a:avLst/>
                <a:gdLst>
                  <a:gd name="T0" fmla="*/ 155438 w 353441"/>
                  <a:gd name="T1" fmla="*/ 0 h 426932"/>
                  <a:gd name="T2" fmla="*/ 161496 w 353441"/>
                  <a:gd name="T3" fmla="*/ 122677 h 426932"/>
                  <a:gd name="T4" fmla="*/ 194315 w 353441"/>
                  <a:gd name="T5" fmla="*/ 117204 h 426932"/>
                  <a:gd name="T6" fmla="*/ 196243 w 353441"/>
                  <a:gd name="T7" fmla="*/ 203830 h 426932"/>
                  <a:gd name="T8" fmla="*/ 14913 w 353441"/>
                  <a:gd name="T9" fmla="*/ 229194 h 426932"/>
                  <a:gd name="T10" fmla="*/ 0 w 353441"/>
                  <a:gd name="T11" fmla="*/ 12681 h 426932"/>
                  <a:gd name="T12" fmla="*/ 155438 w 353441"/>
                  <a:gd name="T13" fmla="*/ 0 h 4269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3441"/>
                  <a:gd name="T22" fmla="*/ 0 h 426932"/>
                  <a:gd name="T23" fmla="*/ 353441 w 353441"/>
                  <a:gd name="T24" fmla="*/ 426932 h 4269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3441" h="426932">
                    <a:moveTo>
                      <a:pt x="279951" y="0"/>
                    </a:moveTo>
                    <a:lnTo>
                      <a:pt x="290859" y="228515"/>
                    </a:lnTo>
                    <a:lnTo>
                      <a:pt x="349965" y="218324"/>
                    </a:lnTo>
                    <a:cubicBezTo>
                      <a:pt x="350044" y="269953"/>
                      <a:pt x="353362" y="328060"/>
                      <a:pt x="353441" y="379689"/>
                    </a:cubicBezTo>
                    <a:lnTo>
                      <a:pt x="26859" y="426932"/>
                    </a:lnTo>
                    <a:lnTo>
                      <a:pt x="0" y="23623"/>
                    </a:lnTo>
                    <a:lnTo>
                      <a:pt x="279951" y="0"/>
                    </a:lnTo>
                    <a:close/>
                  </a:path>
                </a:pathLst>
              </a:custGeom>
              <a:solidFill>
                <a:srgbClr val="FF8D1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7718" tIns="48860" rIns="97718" bIns="4886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9" name="Полилиния 10"/>
              <p:cNvSpPr>
                <a:spLocks/>
              </p:cNvSpPr>
              <p:nvPr/>
            </p:nvSpPr>
            <p:spPr bwMode="auto">
              <a:xfrm>
                <a:off x="5379537" y="249214"/>
                <a:ext cx="11279" cy="13756"/>
              </a:xfrm>
              <a:custGeom>
                <a:avLst/>
                <a:gdLst>
                  <a:gd name="T0" fmla="*/ 0 w 79966"/>
                  <a:gd name="T1" fmla="*/ 2171 h 90397"/>
                  <a:gd name="T2" fmla="*/ 32345 w 79966"/>
                  <a:gd name="T3" fmla="*/ 0 h 90397"/>
                  <a:gd name="T4" fmla="*/ 37196 w 79966"/>
                  <a:gd name="T5" fmla="*/ 54293 h 90397"/>
                  <a:gd name="T6" fmla="*/ 1617 w 79966"/>
                  <a:gd name="T7" fmla="*/ 56464 h 90397"/>
                  <a:gd name="T8" fmla="*/ 0 w 79966"/>
                  <a:gd name="T9" fmla="*/ 2171 h 903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966"/>
                  <a:gd name="T16" fmla="*/ 0 h 90397"/>
                  <a:gd name="T17" fmla="*/ 79966 w 79966"/>
                  <a:gd name="T18" fmla="*/ 90397 h 903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966" h="90397">
                    <a:moveTo>
                      <a:pt x="0" y="3476"/>
                    </a:moveTo>
                    <a:lnTo>
                      <a:pt x="69536" y="0"/>
                    </a:lnTo>
                    <a:lnTo>
                      <a:pt x="79966" y="86920"/>
                    </a:lnTo>
                    <a:lnTo>
                      <a:pt x="3476" y="90397"/>
                    </a:lnTo>
                    <a:lnTo>
                      <a:pt x="0" y="3476"/>
                    </a:lnTo>
                    <a:close/>
                  </a:path>
                </a:pathLst>
              </a:custGeom>
              <a:solidFill>
                <a:srgbClr val="FF8D1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7718" tIns="48860" rIns="97718" bIns="4886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0" name="Полилиния 9"/>
              <p:cNvSpPr>
                <a:spLocks/>
              </p:cNvSpPr>
              <p:nvPr/>
            </p:nvSpPr>
            <p:spPr bwMode="auto">
              <a:xfrm>
                <a:off x="4649843" y="116239"/>
                <a:ext cx="686189" cy="486317"/>
              </a:xfrm>
              <a:custGeom>
                <a:avLst/>
                <a:gdLst>
                  <a:gd name="T0" fmla="*/ 0 w 4827126"/>
                  <a:gd name="T1" fmla="*/ 0 h 2546051"/>
                  <a:gd name="T2" fmla="*/ 4827126 w 4827126"/>
                  <a:gd name="T3" fmla="*/ 2546051 h 2546051"/>
                  <a:gd name="connsiteX0" fmla="*/ 0 w 4827126"/>
                  <a:gd name="connsiteY0" fmla="*/ 1237871 h 3099611"/>
                  <a:gd name="connsiteX1" fmla="*/ 149876 w 4827126"/>
                  <a:gd name="connsiteY1" fmla="*/ 1240205 h 3099611"/>
                  <a:gd name="connsiteX2" fmla="*/ 152400 w 4827126"/>
                  <a:gd name="connsiteY2" fmla="*/ 1061658 h 3099611"/>
                  <a:gd name="connsiteX3" fmla="*/ 509587 w 4827126"/>
                  <a:gd name="connsiteY3" fmla="*/ 1066421 h 3099611"/>
                  <a:gd name="connsiteX4" fmla="*/ 519112 w 4827126"/>
                  <a:gd name="connsiteY4" fmla="*/ 1199771 h 3099611"/>
                  <a:gd name="connsiteX5" fmla="*/ 671418 w 4827126"/>
                  <a:gd name="connsiteY5" fmla="*/ 1202200 h 3099611"/>
                  <a:gd name="connsiteX6" fmla="*/ 666750 w 4827126"/>
                  <a:gd name="connsiteY6" fmla="*/ 1014033 h 3099611"/>
                  <a:gd name="connsiteX7" fmla="*/ 1104900 w 4827126"/>
                  <a:gd name="connsiteY7" fmla="*/ 1023558 h 3099611"/>
                  <a:gd name="connsiteX8" fmla="*/ 1104900 w 4827126"/>
                  <a:gd name="connsiteY8" fmla="*/ 918783 h 3099611"/>
                  <a:gd name="connsiteX9" fmla="*/ 1266825 w 4827126"/>
                  <a:gd name="connsiteY9" fmla="*/ 923546 h 3099611"/>
                  <a:gd name="connsiteX10" fmla="*/ 1262062 w 4827126"/>
                  <a:gd name="connsiteY10" fmla="*/ 528258 h 3099611"/>
                  <a:gd name="connsiteX11" fmla="*/ 1214437 w 4827126"/>
                  <a:gd name="connsiteY11" fmla="*/ 528258 h 3099611"/>
                  <a:gd name="connsiteX12" fmla="*/ 1214437 w 4827126"/>
                  <a:gd name="connsiteY12" fmla="*/ 352046 h 3099611"/>
                  <a:gd name="connsiteX13" fmla="*/ 1309687 w 4827126"/>
                  <a:gd name="connsiteY13" fmla="*/ 352046 h 3099611"/>
                  <a:gd name="connsiteX14" fmla="*/ 1300162 w 4827126"/>
                  <a:gd name="connsiteY14" fmla="*/ 266321 h 3099611"/>
                  <a:gd name="connsiteX15" fmla="*/ 1395412 w 4827126"/>
                  <a:gd name="connsiteY15" fmla="*/ 256796 h 3099611"/>
                  <a:gd name="connsiteX16" fmla="*/ 1381125 w 4827126"/>
                  <a:gd name="connsiteY16" fmla="*/ 49865 h 3099611"/>
                  <a:gd name="connsiteX17" fmla="*/ 1607487 w 4827126"/>
                  <a:gd name="connsiteY17" fmla="*/ 140351 h 3099611"/>
                  <a:gd name="connsiteX18" fmla="*/ 1757269 w 4827126"/>
                  <a:gd name="connsiteY18" fmla="*/ 0 h 3099611"/>
                  <a:gd name="connsiteX19" fmla="*/ 1781175 w 4827126"/>
                  <a:gd name="connsiteY19" fmla="*/ 71058 h 3099611"/>
                  <a:gd name="connsiteX20" fmla="*/ 1790700 w 4827126"/>
                  <a:gd name="connsiteY20" fmla="*/ 423483 h 3099611"/>
                  <a:gd name="connsiteX21" fmla="*/ 1747837 w 4827126"/>
                  <a:gd name="connsiteY21" fmla="*/ 433008 h 3099611"/>
                  <a:gd name="connsiteX22" fmla="*/ 1757362 w 4827126"/>
                  <a:gd name="connsiteY22" fmla="*/ 518733 h 3099611"/>
                  <a:gd name="connsiteX23" fmla="*/ 1704975 w 4827126"/>
                  <a:gd name="connsiteY23" fmla="*/ 513971 h 3099611"/>
                  <a:gd name="connsiteX24" fmla="*/ 1714500 w 4827126"/>
                  <a:gd name="connsiteY24" fmla="*/ 709233 h 3099611"/>
                  <a:gd name="connsiteX25" fmla="*/ 1735980 w 4827126"/>
                  <a:gd name="connsiteY25" fmla="*/ 719043 h 3099611"/>
                  <a:gd name="connsiteX26" fmla="*/ 2066925 w 4827126"/>
                  <a:gd name="connsiteY26" fmla="*/ 313946 h 3099611"/>
                  <a:gd name="connsiteX27" fmla="*/ 2095311 w 4827126"/>
                  <a:gd name="connsiteY27" fmla="*/ 361761 h 3099611"/>
                  <a:gd name="connsiteX28" fmla="*/ 2159840 w 4827126"/>
                  <a:gd name="connsiteY28" fmla="*/ 392763 h 3099611"/>
                  <a:gd name="connsiteX29" fmla="*/ 2197846 w 4827126"/>
                  <a:gd name="connsiteY29" fmla="*/ 414148 h 3099611"/>
                  <a:gd name="connsiteX30" fmla="*/ 2268242 w 4827126"/>
                  <a:gd name="connsiteY30" fmla="*/ 413675 h 3099611"/>
                  <a:gd name="connsiteX31" fmla="*/ 2323721 w 4827126"/>
                  <a:gd name="connsiteY31" fmla="*/ 439725 h 3099611"/>
                  <a:gd name="connsiteX32" fmla="*/ 2352485 w 4827126"/>
                  <a:gd name="connsiteY32" fmla="*/ 502111 h 3099611"/>
                  <a:gd name="connsiteX33" fmla="*/ 2362200 w 4827126"/>
                  <a:gd name="connsiteY33" fmla="*/ 533021 h 3099611"/>
                  <a:gd name="connsiteX34" fmla="*/ 2376487 w 4827126"/>
                  <a:gd name="connsiteY34" fmla="*/ 561596 h 3099611"/>
                  <a:gd name="connsiteX35" fmla="*/ 2419350 w 4827126"/>
                  <a:gd name="connsiteY35" fmla="*/ 583264 h 3099611"/>
                  <a:gd name="connsiteX36" fmla="*/ 2476500 w 4827126"/>
                  <a:gd name="connsiteY36" fmla="*/ 580930 h 3099611"/>
                  <a:gd name="connsiteX37" fmla="*/ 2531032 w 4827126"/>
                  <a:gd name="connsiteY37" fmla="*/ 585694 h 3099611"/>
                  <a:gd name="connsiteX38" fmla="*/ 2581181 w 4827126"/>
                  <a:gd name="connsiteY38" fmla="*/ 611840 h 3099611"/>
                  <a:gd name="connsiteX39" fmla="*/ 2678668 w 4827126"/>
                  <a:gd name="connsiteY39" fmla="*/ 723616 h 3099611"/>
                  <a:gd name="connsiteX40" fmla="*/ 2752725 w 4827126"/>
                  <a:gd name="connsiteY40" fmla="*/ 842583 h 3099611"/>
                  <a:gd name="connsiteX41" fmla="*/ 2907269 w 4827126"/>
                  <a:gd name="connsiteY41" fmla="*/ 983124 h 3099611"/>
                  <a:gd name="connsiteX42" fmla="*/ 2919412 w 4827126"/>
                  <a:gd name="connsiteY42" fmla="*/ 1018796 h 3099611"/>
                  <a:gd name="connsiteX43" fmla="*/ 2924175 w 4827126"/>
                  <a:gd name="connsiteY43" fmla="*/ 1071183 h 3099611"/>
                  <a:gd name="connsiteX44" fmla="*/ 2909887 w 4827126"/>
                  <a:gd name="connsiteY44" fmla="*/ 1123571 h 3099611"/>
                  <a:gd name="connsiteX45" fmla="*/ 2914650 w 4827126"/>
                  <a:gd name="connsiteY45" fmla="*/ 1166433 h 3099611"/>
                  <a:gd name="connsiteX46" fmla="*/ 2943225 w 4827126"/>
                  <a:gd name="connsiteY46" fmla="*/ 1195008 h 3099611"/>
                  <a:gd name="connsiteX47" fmla="*/ 2986087 w 4827126"/>
                  <a:gd name="connsiteY47" fmla="*/ 1214058 h 3099611"/>
                  <a:gd name="connsiteX48" fmla="*/ 3014472 w 4827126"/>
                  <a:gd name="connsiteY48" fmla="*/ 1276161 h 3099611"/>
                  <a:gd name="connsiteX49" fmla="*/ 3216927 w 4827126"/>
                  <a:gd name="connsiteY49" fmla="*/ 1278684 h 3099611"/>
                  <a:gd name="connsiteX50" fmla="*/ 3338512 w 4827126"/>
                  <a:gd name="connsiteY50" fmla="*/ 1235727 h 3099611"/>
                  <a:gd name="connsiteX51" fmla="*/ 3414712 w 4827126"/>
                  <a:gd name="connsiteY51" fmla="*/ 1266446 h 3099611"/>
                  <a:gd name="connsiteX52" fmla="*/ 3414712 w 4827126"/>
                  <a:gd name="connsiteY52" fmla="*/ 1304546 h 3099611"/>
                  <a:gd name="connsiteX53" fmla="*/ 3400425 w 4827126"/>
                  <a:gd name="connsiteY53" fmla="*/ 1371221 h 3099611"/>
                  <a:gd name="connsiteX54" fmla="*/ 3386137 w 4827126"/>
                  <a:gd name="connsiteY54" fmla="*/ 1395033 h 3099611"/>
                  <a:gd name="connsiteX55" fmla="*/ 3441618 w 4827126"/>
                  <a:gd name="connsiteY55" fmla="*/ 1452562 h 3099611"/>
                  <a:gd name="connsiteX56" fmla="*/ 3548062 w 4827126"/>
                  <a:gd name="connsiteY56" fmla="*/ 1571246 h 3099611"/>
                  <a:gd name="connsiteX57" fmla="*/ 3481387 w 4827126"/>
                  <a:gd name="connsiteY57" fmla="*/ 1666496 h 3099611"/>
                  <a:gd name="connsiteX58" fmla="*/ 3476625 w 4827126"/>
                  <a:gd name="connsiteY58" fmla="*/ 1680783 h 3099611"/>
                  <a:gd name="connsiteX59" fmla="*/ 3495675 w 4827126"/>
                  <a:gd name="connsiteY59" fmla="*/ 1714121 h 3099611"/>
                  <a:gd name="connsiteX60" fmla="*/ 3714750 w 4827126"/>
                  <a:gd name="connsiteY60" fmla="*/ 1752221 h 3099611"/>
                  <a:gd name="connsiteX61" fmla="*/ 3933825 w 4827126"/>
                  <a:gd name="connsiteY61" fmla="*/ 1776223 h 3099611"/>
                  <a:gd name="connsiteX62" fmla="*/ 4141326 w 4827126"/>
                  <a:gd name="connsiteY62" fmla="*/ 1709358 h 3099611"/>
                  <a:gd name="connsiteX63" fmla="*/ 4281487 w 4827126"/>
                  <a:gd name="connsiteY63" fmla="*/ 1780796 h 3099611"/>
                  <a:gd name="connsiteX64" fmla="*/ 4336588 w 4827126"/>
                  <a:gd name="connsiteY64" fmla="*/ 1749793 h 3099611"/>
                  <a:gd name="connsiteX65" fmla="*/ 4315016 w 4827126"/>
                  <a:gd name="connsiteY65" fmla="*/ 1587773 h 3099611"/>
                  <a:gd name="connsiteX66" fmla="*/ 4452748 w 4827126"/>
                  <a:gd name="connsiteY66" fmla="*/ 1583200 h 3099611"/>
                  <a:gd name="connsiteX67" fmla="*/ 4464512 w 4827126"/>
                  <a:gd name="connsiteY67" fmla="*/ 1704785 h 3099611"/>
                  <a:gd name="connsiteX68" fmla="*/ 4765309 w 4827126"/>
                  <a:gd name="connsiteY68" fmla="*/ 1678260 h 3099611"/>
                  <a:gd name="connsiteX69" fmla="*/ 4779881 w 4827126"/>
                  <a:gd name="connsiteY69" fmla="*/ 1888000 h 3099611"/>
                  <a:gd name="connsiteX70" fmla="*/ 4820124 w 4827126"/>
                  <a:gd name="connsiteY70" fmla="*/ 1895381 h 3099611"/>
                  <a:gd name="connsiteX71" fmla="*/ 4827126 w 4827126"/>
                  <a:gd name="connsiteY71" fmla="*/ 2009490 h 3099611"/>
                  <a:gd name="connsiteX72" fmla="*/ 4746449 w 4827126"/>
                  <a:gd name="connsiteY72" fmla="*/ 2016682 h 3099611"/>
                  <a:gd name="connsiteX73" fmla="*/ 4777356 w 4827126"/>
                  <a:gd name="connsiteY73" fmla="*/ 2454642 h 3099611"/>
                  <a:gd name="connsiteX74" fmla="*/ 3811163 w 4827126"/>
                  <a:gd name="connsiteY74" fmla="*/ 2520958 h 3099611"/>
                  <a:gd name="connsiteX75" fmla="*/ 3790950 w 4827126"/>
                  <a:gd name="connsiteY75" fmla="*/ 2215496 h 3099611"/>
                  <a:gd name="connsiteX76" fmla="*/ 3650870 w 4827126"/>
                  <a:gd name="connsiteY76" fmla="*/ 2224661 h 3099611"/>
                  <a:gd name="connsiteX77" fmla="*/ 3646752 w 4827126"/>
                  <a:gd name="connsiteY77" fmla="*/ 2538055 h 3099611"/>
                  <a:gd name="connsiteX78" fmla="*/ 3311340 w 4827126"/>
                  <a:gd name="connsiteY78" fmla="*/ 2536105 h 3099611"/>
                  <a:gd name="connsiteX79" fmla="*/ 3318741 w 4827126"/>
                  <a:gd name="connsiteY79" fmla="*/ 2461833 h 3099611"/>
                  <a:gd name="connsiteX80" fmla="*/ 3298714 w 4827126"/>
                  <a:gd name="connsiteY80" fmla="*/ 2465099 h 3099611"/>
                  <a:gd name="connsiteX81" fmla="*/ 2883930 w 4827126"/>
                  <a:gd name="connsiteY81" fmla="*/ 2490597 h 3099611"/>
                  <a:gd name="connsiteX82" fmla="*/ 2940846 w 4827126"/>
                  <a:gd name="connsiteY82" fmla="*/ 3099611 h 3099611"/>
                  <a:gd name="connsiteX83" fmla="*/ 2506064 w 4827126"/>
                  <a:gd name="connsiteY83" fmla="*/ 2541453 h 3099611"/>
                  <a:gd name="connsiteX84" fmla="*/ 2528887 w 4827126"/>
                  <a:gd name="connsiteY84" fmla="*/ 2509458 h 3099611"/>
                  <a:gd name="connsiteX85" fmla="*/ 1795747 w 4827126"/>
                  <a:gd name="connsiteY85" fmla="*/ 2518889 h 3099611"/>
                  <a:gd name="connsiteX86" fmla="*/ 1767077 w 4827126"/>
                  <a:gd name="connsiteY86" fmla="*/ 2464167 h 3099611"/>
                  <a:gd name="connsiteX87" fmla="*/ 1738596 w 4827126"/>
                  <a:gd name="connsiteY87" fmla="*/ 2428590 h 3099611"/>
                  <a:gd name="connsiteX88" fmla="*/ 1678923 w 4827126"/>
                  <a:gd name="connsiteY88" fmla="*/ 2435591 h 3099611"/>
                  <a:gd name="connsiteX89" fmla="*/ 1654921 w 4827126"/>
                  <a:gd name="connsiteY89" fmla="*/ 2408877 h 3099611"/>
                  <a:gd name="connsiteX90" fmla="*/ 1638300 w 4827126"/>
                  <a:gd name="connsiteY90" fmla="*/ 1918908 h 3099611"/>
                  <a:gd name="connsiteX91" fmla="*/ 1443037 w 4827126"/>
                  <a:gd name="connsiteY91" fmla="*/ 1923671 h 3099611"/>
                  <a:gd name="connsiteX92" fmla="*/ 1414462 w 4827126"/>
                  <a:gd name="connsiteY92" fmla="*/ 1314071 h 3099611"/>
                  <a:gd name="connsiteX93" fmla="*/ 1257300 w 4827126"/>
                  <a:gd name="connsiteY93" fmla="*/ 1314071 h 3099611"/>
                  <a:gd name="connsiteX94" fmla="*/ 1257300 w 4827126"/>
                  <a:gd name="connsiteY94" fmla="*/ 1566483 h 3099611"/>
                  <a:gd name="connsiteX95" fmla="*/ 1119187 w 4827126"/>
                  <a:gd name="connsiteY95" fmla="*/ 1566483 h 3099611"/>
                  <a:gd name="connsiteX96" fmla="*/ 1123950 w 4827126"/>
                  <a:gd name="connsiteY96" fmla="*/ 1847471 h 3099611"/>
                  <a:gd name="connsiteX97" fmla="*/ 981075 w 4827126"/>
                  <a:gd name="connsiteY97" fmla="*/ 1847471 h 3099611"/>
                  <a:gd name="connsiteX98" fmla="*/ 981075 w 4827126"/>
                  <a:gd name="connsiteY98" fmla="*/ 1618871 h 3099611"/>
                  <a:gd name="connsiteX99" fmla="*/ 247650 w 4827126"/>
                  <a:gd name="connsiteY99" fmla="*/ 1618871 h 3099611"/>
                  <a:gd name="connsiteX100" fmla="*/ 245410 w 4827126"/>
                  <a:gd name="connsiteY100" fmla="*/ 1756983 h 3099611"/>
                  <a:gd name="connsiteX101" fmla="*/ 104775 w 4827126"/>
                  <a:gd name="connsiteY101" fmla="*/ 1756983 h 3099611"/>
                  <a:gd name="connsiteX102" fmla="*/ 109537 w 4827126"/>
                  <a:gd name="connsiteY102" fmla="*/ 1647446 h 3099611"/>
                  <a:gd name="connsiteX103" fmla="*/ 4762 w 4827126"/>
                  <a:gd name="connsiteY103" fmla="*/ 1647446 h 3099611"/>
                  <a:gd name="connsiteX104" fmla="*/ 0 w 4827126"/>
                  <a:gd name="connsiteY104" fmla="*/ 1237871 h 3099611"/>
                  <a:gd name="connsiteX0" fmla="*/ 0 w 4827126"/>
                  <a:gd name="connsiteY0" fmla="*/ 1237871 h 3101487"/>
                  <a:gd name="connsiteX1" fmla="*/ 149876 w 4827126"/>
                  <a:gd name="connsiteY1" fmla="*/ 1240205 h 3101487"/>
                  <a:gd name="connsiteX2" fmla="*/ 152400 w 4827126"/>
                  <a:gd name="connsiteY2" fmla="*/ 1061658 h 3101487"/>
                  <a:gd name="connsiteX3" fmla="*/ 509587 w 4827126"/>
                  <a:gd name="connsiteY3" fmla="*/ 1066421 h 3101487"/>
                  <a:gd name="connsiteX4" fmla="*/ 519112 w 4827126"/>
                  <a:gd name="connsiteY4" fmla="*/ 1199771 h 3101487"/>
                  <a:gd name="connsiteX5" fmla="*/ 671418 w 4827126"/>
                  <a:gd name="connsiteY5" fmla="*/ 1202200 h 3101487"/>
                  <a:gd name="connsiteX6" fmla="*/ 666750 w 4827126"/>
                  <a:gd name="connsiteY6" fmla="*/ 1014033 h 3101487"/>
                  <a:gd name="connsiteX7" fmla="*/ 1104900 w 4827126"/>
                  <a:gd name="connsiteY7" fmla="*/ 1023558 h 3101487"/>
                  <a:gd name="connsiteX8" fmla="*/ 1104900 w 4827126"/>
                  <a:gd name="connsiteY8" fmla="*/ 918783 h 3101487"/>
                  <a:gd name="connsiteX9" fmla="*/ 1266825 w 4827126"/>
                  <a:gd name="connsiteY9" fmla="*/ 923546 h 3101487"/>
                  <a:gd name="connsiteX10" fmla="*/ 1262062 w 4827126"/>
                  <a:gd name="connsiteY10" fmla="*/ 528258 h 3101487"/>
                  <a:gd name="connsiteX11" fmla="*/ 1214437 w 4827126"/>
                  <a:gd name="connsiteY11" fmla="*/ 528258 h 3101487"/>
                  <a:gd name="connsiteX12" fmla="*/ 1214437 w 4827126"/>
                  <a:gd name="connsiteY12" fmla="*/ 352046 h 3101487"/>
                  <a:gd name="connsiteX13" fmla="*/ 1309687 w 4827126"/>
                  <a:gd name="connsiteY13" fmla="*/ 352046 h 3101487"/>
                  <a:gd name="connsiteX14" fmla="*/ 1300162 w 4827126"/>
                  <a:gd name="connsiteY14" fmla="*/ 266321 h 3101487"/>
                  <a:gd name="connsiteX15" fmla="*/ 1395412 w 4827126"/>
                  <a:gd name="connsiteY15" fmla="*/ 256796 h 3101487"/>
                  <a:gd name="connsiteX16" fmla="*/ 1381125 w 4827126"/>
                  <a:gd name="connsiteY16" fmla="*/ 49865 h 3101487"/>
                  <a:gd name="connsiteX17" fmla="*/ 1607487 w 4827126"/>
                  <a:gd name="connsiteY17" fmla="*/ 140351 h 3101487"/>
                  <a:gd name="connsiteX18" fmla="*/ 1757269 w 4827126"/>
                  <a:gd name="connsiteY18" fmla="*/ 0 h 3101487"/>
                  <a:gd name="connsiteX19" fmla="*/ 1781175 w 4827126"/>
                  <a:gd name="connsiteY19" fmla="*/ 71058 h 3101487"/>
                  <a:gd name="connsiteX20" fmla="*/ 1790700 w 4827126"/>
                  <a:gd name="connsiteY20" fmla="*/ 423483 h 3101487"/>
                  <a:gd name="connsiteX21" fmla="*/ 1747837 w 4827126"/>
                  <a:gd name="connsiteY21" fmla="*/ 433008 h 3101487"/>
                  <a:gd name="connsiteX22" fmla="*/ 1757362 w 4827126"/>
                  <a:gd name="connsiteY22" fmla="*/ 518733 h 3101487"/>
                  <a:gd name="connsiteX23" fmla="*/ 1704975 w 4827126"/>
                  <a:gd name="connsiteY23" fmla="*/ 513971 h 3101487"/>
                  <a:gd name="connsiteX24" fmla="*/ 1714500 w 4827126"/>
                  <a:gd name="connsiteY24" fmla="*/ 709233 h 3101487"/>
                  <a:gd name="connsiteX25" fmla="*/ 1735980 w 4827126"/>
                  <a:gd name="connsiteY25" fmla="*/ 719043 h 3101487"/>
                  <a:gd name="connsiteX26" fmla="*/ 2066925 w 4827126"/>
                  <a:gd name="connsiteY26" fmla="*/ 313946 h 3101487"/>
                  <a:gd name="connsiteX27" fmla="*/ 2095311 w 4827126"/>
                  <a:gd name="connsiteY27" fmla="*/ 361761 h 3101487"/>
                  <a:gd name="connsiteX28" fmla="*/ 2159840 w 4827126"/>
                  <a:gd name="connsiteY28" fmla="*/ 392763 h 3101487"/>
                  <a:gd name="connsiteX29" fmla="*/ 2197846 w 4827126"/>
                  <a:gd name="connsiteY29" fmla="*/ 414148 h 3101487"/>
                  <a:gd name="connsiteX30" fmla="*/ 2268242 w 4827126"/>
                  <a:gd name="connsiteY30" fmla="*/ 413675 h 3101487"/>
                  <a:gd name="connsiteX31" fmla="*/ 2323721 w 4827126"/>
                  <a:gd name="connsiteY31" fmla="*/ 439725 h 3101487"/>
                  <a:gd name="connsiteX32" fmla="*/ 2352485 w 4827126"/>
                  <a:gd name="connsiteY32" fmla="*/ 502111 h 3101487"/>
                  <a:gd name="connsiteX33" fmla="*/ 2362200 w 4827126"/>
                  <a:gd name="connsiteY33" fmla="*/ 533021 h 3101487"/>
                  <a:gd name="connsiteX34" fmla="*/ 2376487 w 4827126"/>
                  <a:gd name="connsiteY34" fmla="*/ 561596 h 3101487"/>
                  <a:gd name="connsiteX35" fmla="*/ 2419350 w 4827126"/>
                  <a:gd name="connsiteY35" fmla="*/ 583264 h 3101487"/>
                  <a:gd name="connsiteX36" fmla="*/ 2476500 w 4827126"/>
                  <a:gd name="connsiteY36" fmla="*/ 580930 h 3101487"/>
                  <a:gd name="connsiteX37" fmla="*/ 2531032 w 4827126"/>
                  <a:gd name="connsiteY37" fmla="*/ 585694 h 3101487"/>
                  <a:gd name="connsiteX38" fmla="*/ 2581181 w 4827126"/>
                  <a:gd name="connsiteY38" fmla="*/ 611840 h 3101487"/>
                  <a:gd name="connsiteX39" fmla="*/ 2678668 w 4827126"/>
                  <a:gd name="connsiteY39" fmla="*/ 723616 h 3101487"/>
                  <a:gd name="connsiteX40" fmla="*/ 2752725 w 4827126"/>
                  <a:gd name="connsiteY40" fmla="*/ 842583 h 3101487"/>
                  <a:gd name="connsiteX41" fmla="*/ 2907269 w 4827126"/>
                  <a:gd name="connsiteY41" fmla="*/ 983124 h 3101487"/>
                  <a:gd name="connsiteX42" fmla="*/ 2919412 w 4827126"/>
                  <a:gd name="connsiteY42" fmla="*/ 1018796 h 3101487"/>
                  <a:gd name="connsiteX43" fmla="*/ 2924175 w 4827126"/>
                  <a:gd name="connsiteY43" fmla="*/ 1071183 h 3101487"/>
                  <a:gd name="connsiteX44" fmla="*/ 2909887 w 4827126"/>
                  <a:gd name="connsiteY44" fmla="*/ 1123571 h 3101487"/>
                  <a:gd name="connsiteX45" fmla="*/ 2914650 w 4827126"/>
                  <a:gd name="connsiteY45" fmla="*/ 1166433 h 3101487"/>
                  <a:gd name="connsiteX46" fmla="*/ 2943225 w 4827126"/>
                  <a:gd name="connsiteY46" fmla="*/ 1195008 h 3101487"/>
                  <a:gd name="connsiteX47" fmla="*/ 2986087 w 4827126"/>
                  <a:gd name="connsiteY47" fmla="*/ 1214058 h 3101487"/>
                  <a:gd name="connsiteX48" fmla="*/ 3014472 w 4827126"/>
                  <a:gd name="connsiteY48" fmla="*/ 1276161 h 3101487"/>
                  <a:gd name="connsiteX49" fmla="*/ 3216927 w 4827126"/>
                  <a:gd name="connsiteY49" fmla="*/ 1278684 h 3101487"/>
                  <a:gd name="connsiteX50" fmla="*/ 3338512 w 4827126"/>
                  <a:gd name="connsiteY50" fmla="*/ 1235727 h 3101487"/>
                  <a:gd name="connsiteX51" fmla="*/ 3414712 w 4827126"/>
                  <a:gd name="connsiteY51" fmla="*/ 1266446 h 3101487"/>
                  <a:gd name="connsiteX52" fmla="*/ 3414712 w 4827126"/>
                  <a:gd name="connsiteY52" fmla="*/ 1304546 h 3101487"/>
                  <a:gd name="connsiteX53" fmla="*/ 3400425 w 4827126"/>
                  <a:gd name="connsiteY53" fmla="*/ 1371221 h 3101487"/>
                  <a:gd name="connsiteX54" fmla="*/ 3386137 w 4827126"/>
                  <a:gd name="connsiteY54" fmla="*/ 1395033 h 3101487"/>
                  <a:gd name="connsiteX55" fmla="*/ 3441618 w 4827126"/>
                  <a:gd name="connsiteY55" fmla="*/ 1452562 h 3101487"/>
                  <a:gd name="connsiteX56" fmla="*/ 3548062 w 4827126"/>
                  <a:gd name="connsiteY56" fmla="*/ 1571246 h 3101487"/>
                  <a:gd name="connsiteX57" fmla="*/ 3481387 w 4827126"/>
                  <a:gd name="connsiteY57" fmla="*/ 1666496 h 3101487"/>
                  <a:gd name="connsiteX58" fmla="*/ 3476625 w 4827126"/>
                  <a:gd name="connsiteY58" fmla="*/ 1680783 h 3101487"/>
                  <a:gd name="connsiteX59" fmla="*/ 3495675 w 4827126"/>
                  <a:gd name="connsiteY59" fmla="*/ 1714121 h 3101487"/>
                  <a:gd name="connsiteX60" fmla="*/ 3714750 w 4827126"/>
                  <a:gd name="connsiteY60" fmla="*/ 1752221 h 3101487"/>
                  <a:gd name="connsiteX61" fmla="*/ 3933825 w 4827126"/>
                  <a:gd name="connsiteY61" fmla="*/ 1776223 h 3101487"/>
                  <a:gd name="connsiteX62" fmla="*/ 4141326 w 4827126"/>
                  <a:gd name="connsiteY62" fmla="*/ 1709358 h 3101487"/>
                  <a:gd name="connsiteX63" fmla="*/ 4281487 w 4827126"/>
                  <a:gd name="connsiteY63" fmla="*/ 1780796 h 3101487"/>
                  <a:gd name="connsiteX64" fmla="*/ 4336588 w 4827126"/>
                  <a:gd name="connsiteY64" fmla="*/ 1749793 h 3101487"/>
                  <a:gd name="connsiteX65" fmla="*/ 4315016 w 4827126"/>
                  <a:gd name="connsiteY65" fmla="*/ 1587773 h 3101487"/>
                  <a:gd name="connsiteX66" fmla="*/ 4452748 w 4827126"/>
                  <a:gd name="connsiteY66" fmla="*/ 1583200 h 3101487"/>
                  <a:gd name="connsiteX67" fmla="*/ 4464512 w 4827126"/>
                  <a:gd name="connsiteY67" fmla="*/ 1704785 h 3101487"/>
                  <a:gd name="connsiteX68" fmla="*/ 4765309 w 4827126"/>
                  <a:gd name="connsiteY68" fmla="*/ 1678260 h 3101487"/>
                  <a:gd name="connsiteX69" fmla="*/ 4779881 w 4827126"/>
                  <a:gd name="connsiteY69" fmla="*/ 1888000 h 3101487"/>
                  <a:gd name="connsiteX70" fmla="*/ 4820124 w 4827126"/>
                  <a:gd name="connsiteY70" fmla="*/ 1895381 h 3101487"/>
                  <a:gd name="connsiteX71" fmla="*/ 4827126 w 4827126"/>
                  <a:gd name="connsiteY71" fmla="*/ 2009490 h 3101487"/>
                  <a:gd name="connsiteX72" fmla="*/ 4746449 w 4827126"/>
                  <a:gd name="connsiteY72" fmla="*/ 2016682 h 3101487"/>
                  <a:gd name="connsiteX73" fmla="*/ 4777356 w 4827126"/>
                  <a:gd name="connsiteY73" fmla="*/ 2454642 h 3101487"/>
                  <a:gd name="connsiteX74" fmla="*/ 3811163 w 4827126"/>
                  <a:gd name="connsiteY74" fmla="*/ 2520958 h 3101487"/>
                  <a:gd name="connsiteX75" fmla="*/ 3790950 w 4827126"/>
                  <a:gd name="connsiteY75" fmla="*/ 2215496 h 3101487"/>
                  <a:gd name="connsiteX76" fmla="*/ 3650870 w 4827126"/>
                  <a:gd name="connsiteY76" fmla="*/ 2224661 h 3101487"/>
                  <a:gd name="connsiteX77" fmla="*/ 3646752 w 4827126"/>
                  <a:gd name="connsiteY77" fmla="*/ 2538055 h 3101487"/>
                  <a:gd name="connsiteX78" fmla="*/ 3311340 w 4827126"/>
                  <a:gd name="connsiteY78" fmla="*/ 2536105 h 3101487"/>
                  <a:gd name="connsiteX79" fmla="*/ 3318741 w 4827126"/>
                  <a:gd name="connsiteY79" fmla="*/ 2461833 h 3101487"/>
                  <a:gd name="connsiteX80" fmla="*/ 3298714 w 4827126"/>
                  <a:gd name="connsiteY80" fmla="*/ 2465099 h 3101487"/>
                  <a:gd name="connsiteX81" fmla="*/ 2883930 w 4827126"/>
                  <a:gd name="connsiteY81" fmla="*/ 2490597 h 3101487"/>
                  <a:gd name="connsiteX82" fmla="*/ 2940846 w 4827126"/>
                  <a:gd name="connsiteY82" fmla="*/ 3099611 h 3101487"/>
                  <a:gd name="connsiteX83" fmla="*/ 2625892 w 4827126"/>
                  <a:gd name="connsiteY83" fmla="*/ 3101487 h 3101487"/>
                  <a:gd name="connsiteX84" fmla="*/ 2528887 w 4827126"/>
                  <a:gd name="connsiteY84" fmla="*/ 2509458 h 3101487"/>
                  <a:gd name="connsiteX85" fmla="*/ 1795747 w 4827126"/>
                  <a:gd name="connsiteY85" fmla="*/ 2518889 h 3101487"/>
                  <a:gd name="connsiteX86" fmla="*/ 1767077 w 4827126"/>
                  <a:gd name="connsiteY86" fmla="*/ 2464167 h 3101487"/>
                  <a:gd name="connsiteX87" fmla="*/ 1738596 w 4827126"/>
                  <a:gd name="connsiteY87" fmla="*/ 2428590 h 3101487"/>
                  <a:gd name="connsiteX88" fmla="*/ 1678923 w 4827126"/>
                  <a:gd name="connsiteY88" fmla="*/ 2435591 h 3101487"/>
                  <a:gd name="connsiteX89" fmla="*/ 1654921 w 4827126"/>
                  <a:gd name="connsiteY89" fmla="*/ 2408877 h 3101487"/>
                  <a:gd name="connsiteX90" fmla="*/ 1638300 w 4827126"/>
                  <a:gd name="connsiteY90" fmla="*/ 1918908 h 3101487"/>
                  <a:gd name="connsiteX91" fmla="*/ 1443037 w 4827126"/>
                  <a:gd name="connsiteY91" fmla="*/ 1923671 h 3101487"/>
                  <a:gd name="connsiteX92" fmla="*/ 1414462 w 4827126"/>
                  <a:gd name="connsiteY92" fmla="*/ 1314071 h 3101487"/>
                  <a:gd name="connsiteX93" fmla="*/ 1257300 w 4827126"/>
                  <a:gd name="connsiteY93" fmla="*/ 1314071 h 3101487"/>
                  <a:gd name="connsiteX94" fmla="*/ 1257300 w 4827126"/>
                  <a:gd name="connsiteY94" fmla="*/ 1566483 h 3101487"/>
                  <a:gd name="connsiteX95" fmla="*/ 1119187 w 4827126"/>
                  <a:gd name="connsiteY95" fmla="*/ 1566483 h 3101487"/>
                  <a:gd name="connsiteX96" fmla="*/ 1123950 w 4827126"/>
                  <a:gd name="connsiteY96" fmla="*/ 1847471 h 3101487"/>
                  <a:gd name="connsiteX97" fmla="*/ 981075 w 4827126"/>
                  <a:gd name="connsiteY97" fmla="*/ 1847471 h 3101487"/>
                  <a:gd name="connsiteX98" fmla="*/ 981075 w 4827126"/>
                  <a:gd name="connsiteY98" fmla="*/ 1618871 h 3101487"/>
                  <a:gd name="connsiteX99" fmla="*/ 247650 w 4827126"/>
                  <a:gd name="connsiteY99" fmla="*/ 1618871 h 3101487"/>
                  <a:gd name="connsiteX100" fmla="*/ 245410 w 4827126"/>
                  <a:gd name="connsiteY100" fmla="*/ 1756983 h 3101487"/>
                  <a:gd name="connsiteX101" fmla="*/ 104775 w 4827126"/>
                  <a:gd name="connsiteY101" fmla="*/ 1756983 h 3101487"/>
                  <a:gd name="connsiteX102" fmla="*/ 109537 w 4827126"/>
                  <a:gd name="connsiteY102" fmla="*/ 1647446 h 3101487"/>
                  <a:gd name="connsiteX103" fmla="*/ 4762 w 4827126"/>
                  <a:gd name="connsiteY103" fmla="*/ 1647446 h 3101487"/>
                  <a:gd name="connsiteX104" fmla="*/ 0 w 4827126"/>
                  <a:gd name="connsiteY104" fmla="*/ 1237871 h 3101487"/>
                  <a:gd name="connsiteX0" fmla="*/ 0 w 4827126"/>
                  <a:gd name="connsiteY0" fmla="*/ 1237871 h 3101487"/>
                  <a:gd name="connsiteX1" fmla="*/ 149876 w 4827126"/>
                  <a:gd name="connsiteY1" fmla="*/ 1240205 h 3101487"/>
                  <a:gd name="connsiteX2" fmla="*/ 152400 w 4827126"/>
                  <a:gd name="connsiteY2" fmla="*/ 1061658 h 3101487"/>
                  <a:gd name="connsiteX3" fmla="*/ 509587 w 4827126"/>
                  <a:gd name="connsiteY3" fmla="*/ 1066421 h 3101487"/>
                  <a:gd name="connsiteX4" fmla="*/ 519112 w 4827126"/>
                  <a:gd name="connsiteY4" fmla="*/ 1199771 h 3101487"/>
                  <a:gd name="connsiteX5" fmla="*/ 671418 w 4827126"/>
                  <a:gd name="connsiteY5" fmla="*/ 1202200 h 3101487"/>
                  <a:gd name="connsiteX6" fmla="*/ 666750 w 4827126"/>
                  <a:gd name="connsiteY6" fmla="*/ 1014033 h 3101487"/>
                  <a:gd name="connsiteX7" fmla="*/ 1104900 w 4827126"/>
                  <a:gd name="connsiteY7" fmla="*/ 1023558 h 3101487"/>
                  <a:gd name="connsiteX8" fmla="*/ 1104900 w 4827126"/>
                  <a:gd name="connsiteY8" fmla="*/ 918783 h 3101487"/>
                  <a:gd name="connsiteX9" fmla="*/ 1266825 w 4827126"/>
                  <a:gd name="connsiteY9" fmla="*/ 923546 h 3101487"/>
                  <a:gd name="connsiteX10" fmla="*/ 1262062 w 4827126"/>
                  <a:gd name="connsiteY10" fmla="*/ 528258 h 3101487"/>
                  <a:gd name="connsiteX11" fmla="*/ 1214437 w 4827126"/>
                  <a:gd name="connsiteY11" fmla="*/ 528258 h 3101487"/>
                  <a:gd name="connsiteX12" fmla="*/ 1214437 w 4827126"/>
                  <a:gd name="connsiteY12" fmla="*/ 352046 h 3101487"/>
                  <a:gd name="connsiteX13" fmla="*/ 1309687 w 4827126"/>
                  <a:gd name="connsiteY13" fmla="*/ 352046 h 3101487"/>
                  <a:gd name="connsiteX14" fmla="*/ 1300162 w 4827126"/>
                  <a:gd name="connsiteY14" fmla="*/ 266321 h 3101487"/>
                  <a:gd name="connsiteX15" fmla="*/ 1395412 w 4827126"/>
                  <a:gd name="connsiteY15" fmla="*/ 256796 h 3101487"/>
                  <a:gd name="connsiteX16" fmla="*/ 1381125 w 4827126"/>
                  <a:gd name="connsiteY16" fmla="*/ 49865 h 3101487"/>
                  <a:gd name="connsiteX17" fmla="*/ 1607487 w 4827126"/>
                  <a:gd name="connsiteY17" fmla="*/ 140351 h 3101487"/>
                  <a:gd name="connsiteX18" fmla="*/ 1757269 w 4827126"/>
                  <a:gd name="connsiteY18" fmla="*/ 0 h 3101487"/>
                  <a:gd name="connsiteX19" fmla="*/ 1781175 w 4827126"/>
                  <a:gd name="connsiteY19" fmla="*/ 71058 h 3101487"/>
                  <a:gd name="connsiteX20" fmla="*/ 1790700 w 4827126"/>
                  <a:gd name="connsiteY20" fmla="*/ 423483 h 3101487"/>
                  <a:gd name="connsiteX21" fmla="*/ 1747837 w 4827126"/>
                  <a:gd name="connsiteY21" fmla="*/ 433008 h 3101487"/>
                  <a:gd name="connsiteX22" fmla="*/ 1757362 w 4827126"/>
                  <a:gd name="connsiteY22" fmla="*/ 518733 h 3101487"/>
                  <a:gd name="connsiteX23" fmla="*/ 1704975 w 4827126"/>
                  <a:gd name="connsiteY23" fmla="*/ 513971 h 3101487"/>
                  <a:gd name="connsiteX24" fmla="*/ 1714500 w 4827126"/>
                  <a:gd name="connsiteY24" fmla="*/ 709233 h 3101487"/>
                  <a:gd name="connsiteX25" fmla="*/ 1735980 w 4827126"/>
                  <a:gd name="connsiteY25" fmla="*/ 719043 h 3101487"/>
                  <a:gd name="connsiteX26" fmla="*/ 2066925 w 4827126"/>
                  <a:gd name="connsiteY26" fmla="*/ 313946 h 3101487"/>
                  <a:gd name="connsiteX27" fmla="*/ 2095311 w 4827126"/>
                  <a:gd name="connsiteY27" fmla="*/ 361761 h 3101487"/>
                  <a:gd name="connsiteX28" fmla="*/ 2159840 w 4827126"/>
                  <a:gd name="connsiteY28" fmla="*/ 392763 h 3101487"/>
                  <a:gd name="connsiteX29" fmla="*/ 2197846 w 4827126"/>
                  <a:gd name="connsiteY29" fmla="*/ 414148 h 3101487"/>
                  <a:gd name="connsiteX30" fmla="*/ 2268242 w 4827126"/>
                  <a:gd name="connsiteY30" fmla="*/ 413675 h 3101487"/>
                  <a:gd name="connsiteX31" fmla="*/ 2323721 w 4827126"/>
                  <a:gd name="connsiteY31" fmla="*/ 439725 h 3101487"/>
                  <a:gd name="connsiteX32" fmla="*/ 2352485 w 4827126"/>
                  <a:gd name="connsiteY32" fmla="*/ 502111 h 3101487"/>
                  <a:gd name="connsiteX33" fmla="*/ 2362200 w 4827126"/>
                  <a:gd name="connsiteY33" fmla="*/ 533021 h 3101487"/>
                  <a:gd name="connsiteX34" fmla="*/ 2376487 w 4827126"/>
                  <a:gd name="connsiteY34" fmla="*/ 561596 h 3101487"/>
                  <a:gd name="connsiteX35" fmla="*/ 2419350 w 4827126"/>
                  <a:gd name="connsiteY35" fmla="*/ 583264 h 3101487"/>
                  <a:gd name="connsiteX36" fmla="*/ 2476500 w 4827126"/>
                  <a:gd name="connsiteY36" fmla="*/ 580930 h 3101487"/>
                  <a:gd name="connsiteX37" fmla="*/ 2531032 w 4827126"/>
                  <a:gd name="connsiteY37" fmla="*/ 585694 h 3101487"/>
                  <a:gd name="connsiteX38" fmla="*/ 2581181 w 4827126"/>
                  <a:gd name="connsiteY38" fmla="*/ 611840 h 3101487"/>
                  <a:gd name="connsiteX39" fmla="*/ 2678668 w 4827126"/>
                  <a:gd name="connsiteY39" fmla="*/ 723616 h 3101487"/>
                  <a:gd name="connsiteX40" fmla="*/ 2752725 w 4827126"/>
                  <a:gd name="connsiteY40" fmla="*/ 842583 h 3101487"/>
                  <a:gd name="connsiteX41" fmla="*/ 2907269 w 4827126"/>
                  <a:gd name="connsiteY41" fmla="*/ 983124 h 3101487"/>
                  <a:gd name="connsiteX42" fmla="*/ 2919412 w 4827126"/>
                  <a:gd name="connsiteY42" fmla="*/ 1018796 h 3101487"/>
                  <a:gd name="connsiteX43" fmla="*/ 2924175 w 4827126"/>
                  <a:gd name="connsiteY43" fmla="*/ 1071183 h 3101487"/>
                  <a:gd name="connsiteX44" fmla="*/ 2909887 w 4827126"/>
                  <a:gd name="connsiteY44" fmla="*/ 1123571 h 3101487"/>
                  <a:gd name="connsiteX45" fmla="*/ 2914650 w 4827126"/>
                  <a:gd name="connsiteY45" fmla="*/ 1166433 h 3101487"/>
                  <a:gd name="connsiteX46" fmla="*/ 2943225 w 4827126"/>
                  <a:gd name="connsiteY46" fmla="*/ 1195008 h 3101487"/>
                  <a:gd name="connsiteX47" fmla="*/ 2986087 w 4827126"/>
                  <a:gd name="connsiteY47" fmla="*/ 1214058 h 3101487"/>
                  <a:gd name="connsiteX48" fmla="*/ 3014472 w 4827126"/>
                  <a:gd name="connsiteY48" fmla="*/ 1276161 h 3101487"/>
                  <a:gd name="connsiteX49" fmla="*/ 3216927 w 4827126"/>
                  <a:gd name="connsiteY49" fmla="*/ 1278684 h 3101487"/>
                  <a:gd name="connsiteX50" fmla="*/ 3338512 w 4827126"/>
                  <a:gd name="connsiteY50" fmla="*/ 1235727 h 3101487"/>
                  <a:gd name="connsiteX51" fmla="*/ 3414712 w 4827126"/>
                  <a:gd name="connsiteY51" fmla="*/ 1266446 h 3101487"/>
                  <a:gd name="connsiteX52" fmla="*/ 3414712 w 4827126"/>
                  <a:gd name="connsiteY52" fmla="*/ 1304546 h 3101487"/>
                  <a:gd name="connsiteX53" fmla="*/ 3400425 w 4827126"/>
                  <a:gd name="connsiteY53" fmla="*/ 1371221 h 3101487"/>
                  <a:gd name="connsiteX54" fmla="*/ 3386137 w 4827126"/>
                  <a:gd name="connsiteY54" fmla="*/ 1395033 h 3101487"/>
                  <a:gd name="connsiteX55" fmla="*/ 3441618 w 4827126"/>
                  <a:gd name="connsiteY55" fmla="*/ 1452562 h 3101487"/>
                  <a:gd name="connsiteX56" fmla="*/ 3548062 w 4827126"/>
                  <a:gd name="connsiteY56" fmla="*/ 1571246 h 3101487"/>
                  <a:gd name="connsiteX57" fmla="*/ 3481387 w 4827126"/>
                  <a:gd name="connsiteY57" fmla="*/ 1666496 h 3101487"/>
                  <a:gd name="connsiteX58" fmla="*/ 3476625 w 4827126"/>
                  <a:gd name="connsiteY58" fmla="*/ 1680783 h 3101487"/>
                  <a:gd name="connsiteX59" fmla="*/ 3495675 w 4827126"/>
                  <a:gd name="connsiteY59" fmla="*/ 1714121 h 3101487"/>
                  <a:gd name="connsiteX60" fmla="*/ 3714750 w 4827126"/>
                  <a:gd name="connsiteY60" fmla="*/ 1752221 h 3101487"/>
                  <a:gd name="connsiteX61" fmla="*/ 3933825 w 4827126"/>
                  <a:gd name="connsiteY61" fmla="*/ 1776223 h 3101487"/>
                  <a:gd name="connsiteX62" fmla="*/ 4141326 w 4827126"/>
                  <a:gd name="connsiteY62" fmla="*/ 1709358 h 3101487"/>
                  <a:gd name="connsiteX63" fmla="*/ 4281487 w 4827126"/>
                  <a:gd name="connsiteY63" fmla="*/ 1780796 h 3101487"/>
                  <a:gd name="connsiteX64" fmla="*/ 4336588 w 4827126"/>
                  <a:gd name="connsiteY64" fmla="*/ 1749793 h 3101487"/>
                  <a:gd name="connsiteX65" fmla="*/ 4315016 w 4827126"/>
                  <a:gd name="connsiteY65" fmla="*/ 1587773 h 3101487"/>
                  <a:gd name="connsiteX66" fmla="*/ 4452748 w 4827126"/>
                  <a:gd name="connsiteY66" fmla="*/ 1583200 h 3101487"/>
                  <a:gd name="connsiteX67" fmla="*/ 4464512 w 4827126"/>
                  <a:gd name="connsiteY67" fmla="*/ 1704785 h 3101487"/>
                  <a:gd name="connsiteX68" fmla="*/ 4765309 w 4827126"/>
                  <a:gd name="connsiteY68" fmla="*/ 1678260 h 3101487"/>
                  <a:gd name="connsiteX69" fmla="*/ 4779881 w 4827126"/>
                  <a:gd name="connsiteY69" fmla="*/ 1888000 h 3101487"/>
                  <a:gd name="connsiteX70" fmla="*/ 4820124 w 4827126"/>
                  <a:gd name="connsiteY70" fmla="*/ 1895381 h 3101487"/>
                  <a:gd name="connsiteX71" fmla="*/ 4827126 w 4827126"/>
                  <a:gd name="connsiteY71" fmla="*/ 2009490 h 3101487"/>
                  <a:gd name="connsiteX72" fmla="*/ 4746449 w 4827126"/>
                  <a:gd name="connsiteY72" fmla="*/ 2016682 h 3101487"/>
                  <a:gd name="connsiteX73" fmla="*/ 4777356 w 4827126"/>
                  <a:gd name="connsiteY73" fmla="*/ 2454642 h 3101487"/>
                  <a:gd name="connsiteX74" fmla="*/ 3811163 w 4827126"/>
                  <a:gd name="connsiteY74" fmla="*/ 2520958 h 3101487"/>
                  <a:gd name="connsiteX75" fmla="*/ 3790950 w 4827126"/>
                  <a:gd name="connsiteY75" fmla="*/ 2215496 h 3101487"/>
                  <a:gd name="connsiteX76" fmla="*/ 3650870 w 4827126"/>
                  <a:gd name="connsiteY76" fmla="*/ 2224661 h 3101487"/>
                  <a:gd name="connsiteX77" fmla="*/ 3646752 w 4827126"/>
                  <a:gd name="connsiteY77" fmla="*/ 2538055 h 3101487"/>
                  <a:gd name="connsiteX78" fmla="*/ 3311340 w 4827126"/>
                  <a:gd name="connsiteY78" fmla="*/ 2536105 h 3101487"/>
                  <a:gd name="connsiteX79" fmla="*/ 3318741 w 4827126"/>
                  <a:gd name="connsiteY79" fmla="*/ 2461833 h 3101487"/>
                  <a:gd name="connsiteX80" fmla="*/ 3298714 w 4827126"/>
                  <a:gd name="connsiteY80" fmla="*/ 2465099 h 3101487"/>
                  <a:gd name="connsiteX81" fmla="*/ 2883930 w 4827126"/>
                  <a:gd name="connsiteY81" fmla="*/ 2490597 h 3101487"/>
                  <a:gd name="connsiteX82" fmla="*/ 2940846 w 4827126"/>
                  <a:gd name="connsiteY82" fmla="*/ 3099611 h 3101487"/>
                  <a:gd name="connsiteX83" fmla="*/ 2625892 w 4827126"/>
                  <a:gd name="connsiteY83" fmla="*/ 3101487 h 3101487"/>
                  <a:gd name="connsiteX84" fmla="*/ 2541842 w 4827126"/>
                  <a:gd name="connsiteY84" fmla="*/ 2506221 h 3101487"/>
                  <a:gd name="connsiteX85" fmla="*/ 1795747 w 4827126"/>
                  <a:gd name="connsiteY85" fmla="*/ 2518889 h 3101487"/>
                  <a:gd name="connsiteX86" fmla="*/ 1767077 w 4827126"/>
                  <a:gd name="connsiteY86" fmla="*/ 2464167 h 3101487"/>
                  <a:gd name="connsiteX87" fmla="*/ 1738596 w 4827126"/>
                  <a:gd name="connsiteY87" fmla="*/ 2428590 h 3101487"/>
                  <a:gd name="connsiteX88" fmla="*/ 1678923 w 4827126"/>
                  <a:gd name="connsiteY88" fmla="*/ 2435591 h 3101487"/>
                  <a:gd name="connsiteX89" fmla="*/ 1654921 w 4827126"/>
                  <a:gd name="connsiteY89" fmla="*/ 2408877 h 3101487"/>
                  <a:gd name="connsiteX90" fmla="*/ 1638300 w 4827126"/>
                  <a:gd name="connsiteY90" fmla="*/ 1918908 h 3101487"/>
                  <a:gd name="connsiteX91" fmla="*/ 1443037 w 4827126"/>
                  <a:gd name="connsiteY91" fmla="*/ 1923671 h 3101487"/>
                  <a:gd name="connsiteX92" fmla="*/ 1414462 w 4827126"/>
                  <a:gd name="connsiteY92" fmla="*/ 1314071 h 3101487"/>
                  <a:gd name="connsiteX93" fmla="*/ 1257300 w 4827126"/>
                  <a:gd name="connsiteY93" fmla="*/ 1314071 h 3101487"/>
                  <a:gd name="connsiteX94" fmla="*/ 1257300 w 4827126"/>
                  <a:gd name="connsiteY94" fmla="*/ 1566483 h 3101487"/>
                  <a:gd name="connsiteX95" fmla="*/ 1119187 w 4827126"/>
                  <a:gd name="connsiteY95" fmla="*/ 1566483 h 3101487"/>
                  <a:gd name="connsiteX96" fmla="*/ 1123950 w 4827126"/>
                  <a:gd name="connsiteY96" fmla="*/ 1847471 h 3101487"/>
                  <a:gd name="connsiteX97" fmla="*/ 981075 w 4827126"/>
                  <a:gd name="connsiteY97" fmla="*/ 1847471 h 3101487"/>
                  <a:gd name="connsiteX98" fmla="*/ 981075 w 4827126"/>
                  <a:gd name="connsiteY98" fmla="*/ 1618871 h 3101487"/>
                  <a:gd name="connsiteX99" fmla="*/ 247650 w 4827126"/>
                  <a:gd name="connsiteY99" fmla="*/ 1618871 h 3101487"/>
                  <a:gd name="connsiteX100" fmla="*/ 245410 w 4827126"/>
                  <a:gd name="connsiteY100" fmla="*/ 1756983 h 3101487"/>
                  <a:gd name="connsiteX101" fmla="*/ 104775 w 4827126"/>
                  <a:gd name="connsiteY101" fmla="*/ 1756983 h 3101487"/>
                  <a:gd name="connsiteX102" fmla="*/ 109537 w 4827126"/>
                  <a:gd name="connsiteY102" fmla="*/ 1647446 h 3101487"/>
                  <a:gd name="connsiteX103" fmla="*/ 4762 w 4827126"/>
                  <a:gd name="connsiteY103" fmla="*/ 1647446 h 3101487"/>
                  <a:gd name="connsiteX104" fmla="*/ 0 w 4827126"/>
                  <a:gd name="connsiteY104" fmla="*/ 1237871 h 3101487"/>
                  <a:gd name="connsiteX0" fmla="*/ 0 w 4827126"/>
                  <a:gd name="connsiteY0" fmla="*/ 1237871 h 3107961"/>
                  <a:gd name="connsiteX1" fmla="*/ 149876 w 4827126"/>
                  <a:gd name="connsiteY1" fmla="*/ 1240205 h 3107961"/>
                  <a:gd name="connsiteX2" fmla="*/ 152400 w 4827126"/>
                  <a:gd name="connsiteY2" fmla="*/ 1061658 h 3107961"/>
                  <a:gd name="connsiteX3" fmla="*/ 509587 w 4827126"/>
                  <a:gd name="connsiteY3" fmla="*/ 1066421 h 3107961"/>
                  <a:gd name="connsiteX4" fmla="*/ 519112 w 4827126"/>
                  <a:gd name="connsiteY4" fmla="*/ 1199771 h 3107961"/>
                  <a:gd name="connsiteX5" fmla="*/ 671418 w 4827126"/>
                  <a:gd name="connsiteY5" fmla="*/ 1202200 h 3107961"/>
                  <a:gd name="connsiteX6" fmla="*/ 666750 w 4827126"/>
                  <a:gd name="connsiteY6" fmla="*/ 1014033 h 3107961"/>
                  <a:gd name="connsiteX7" fmla="*/ 1104900 w 4827126"/>
                  <a:gd name="connsiteY7" fmla="*/ 1023558 h 3107961"/>
                  <a:gd name="connsiteX8" fmla="*/ 1104900 w 4827126"/>
                  <a:gd name="connsiteY8" fmla="*/ 918783 h 3107961"/>
                  <a:gd name="connsiteX9" fmla="*/ 1266825 w 4827126"/>
                  <a:gd name="connsiteY9" fmla="*/ 923546 h 3107961"/>
                  <a:gd name="connsiteX10" fmla="*/ 1262062 w 4827126"/>
                  <a:gd name="connsiteY10" fmla="*/ 528258 h 3107961"/>
                  <a:gd name="connsiteX11" fmla="*/ 1214437 w 4827126"/>
                  <a:gd name="connsiteY11" fmla="*/ 528258 h 3107961"/>
                  <a:gd name="connsiteX12" fmla="*/ 1214437 w 4827126"/>
                  <a:gd name="connsiteY12" fmla="*/ 352046 h 3107961"/>
                  <a:gd name="connsiteX13" fmla="*/ 1309687 w 4827126"/>
                  <a:gd name="connsiteY13" fmla="*/ 352046 h 3107961"/>
                  <a:gd name="connsiteX14" fmla="*/ 1300162 w 4827126"/>
                  <a:gd name="connsiteY14" fmla="*/ 266321 h 3107961"/>
                  <a:gd name="connsiteX15" fmla="*/ 1395412 w 4827126"/>
                  <a:gd name="connsiteY15" fmla="*/ 256796 h 3107961"/>
                  <a:gd name="connsiteX16" fmla="*/ 1381125 w 4827126"/>
                  <a:gd name="connsiteY16" fmla="*/ 49865 h 3107961"/>
                  <a:gd name="connsiteX17" fmla="*/ 1607487 w 4827126"/>
                  <a:gd name="connsiteY17" fmla="*/ 140351 h 3107961"/>
                  <a:gd name="connsiteX18" fmla="*/ 1757269 w 4827126"/>
                  <a:gd name="connsiteY18" fmla="*/ 0 h 3107961"/>
                  <a:gd name="connsiteX19" fmla="*/ 1781175 w 4827126"/>
                  <a:gd name="connsiteY19" fmla="*/ 71058 h 3107961"/>
                  <a:gd name="connsiteX20" fmla="*/ 1790700 w 4827126"/>
                  <a:gd name="connsiteY20" fmla="*/ 423483 h 3107961"/>
                  <a:gd name="connsiteX21" fmla="*/ 1747837 w 4827126"/>
                  <a:gd name="connsiteY21" fmla="*/ 433008 h 3107961"/>
                  <a:gd name="connsiteX22" fmla="*/ 1757362 w 4827126"/>
                  <a:gd name="connsiteY22" fmla="*/ 518733 h 3107961"/>
                  <a:gd name="connsiteX23" fmla="*/ 1704975 w 4827126"/>
                  <a:gd name="connsiteY23" fmla="*/ 513971 h 3107961"/>
                  <a:gd name="connsiteX24" fmla="*/ 1714500 w 4827126"/>
                  <a:gd name="connsiteY24" fmla="*/ 709233 h 3107961"/>
                  <a:gd name="connsiteX25" fmla="*/ 1735980 w 4827126"/>
                  <a:gd name="connsiteY25" fmla="*/ 719043 h 3107961"/>
                  <a:gd name="connsiteX26" fmla="*/ 2066925 w 4827126"/>
                  <a:gd name="connsiteY26" fmla="*/ 313946 h 3107961"/>
                  <a:gd name="connsiteX27" fmla="*/ 2095311 w 4827126"/>
                  <a:gd name="connsiteY27" fmla="*/ 361761 h 3107961"/>
                  <a:gd name="connsiteX28" fmla="*/ 2159840 w 4827126"/>
                  <a:gd name="connsiteY28" fmla="*/ 392763 h 3107961"/>
                  <a:gd name="connsiteX29" fmla="*/ 2197846 w 4827126"/>
                  <a:gd name="connsiteY29" fmla="*/ 414148 h 3107961"/>
                  <a:gd name="connsiteX30" fmla="*/ 2268242 w 4827126"/>
                  <a:gd name="connsiteY30" fmla="*/ 413675 h 3107961"/>
                  <a:gd name="connsiteX31" fmla="*/ 2323721 w 4827126"/>
                  <a:gd name="connsiteY31" fmla="*/ 439725 h 3107961"/>
                  <a:gd name="connsiteX32" fmla="*/ 2352485 w 4827126"/>
                  <a:gd name="connsiteY32" fmla="*/ 502111 h 3107961"/>
                  <a:gd name="connsiteX33" fmla="*/ 2362200 w 4827126"/>
                  <a:gd name="connsiteY33" fmla="*/ 533021 h 3107961"/>
                  <a:gd name="connsiteX34" fmla="*/ 2376487 w 4827126"/>
                  <a:gd name="connsiteY34" fmla="*/ 561596 h 3107961"/>
                  <a:gd name="connsiteX35" fmla="*/ 2419350 w 4827126"/>
                  <a:gd name="connsiteY35" fmla="*/ 583264 h 3107961"/>
                  <a:gd name="connsiteX36" fmla="*/ 2476500 w 4827126"/>
                  <a:gd name="connsiteY36" fmla="*/ 580930 h 3107961"/>
                  <a:gd name="connsiteX37" fmla="*/ 2531032 w 4827126"/>
                  <a:gd name="connsiteY37" fmla="*/ 585694 h 3107961"/>
                  <a:gd name="connsiteX38" fmla="*/ 2581181 w 4827126"/>
                  <a:gd name="connsiteY38" fmla="*/ 611840 h 3107961"/>
                  <a:gd name="connsiteX39" fmla="*/ 2678668 w 4827126"/>
                  <a:gd name="connsiteY39" fmla="*/ 723616 h 3107961"/>
                  <a:gd name="connsiteX40" fmla="*/ 2752725 w 4827126"/>
                  <a:gd name="connsiteY40" fmla="*/ 842583 h 3107961"/>
                  <a:gd name="connsiteX41" fmla="*/ 2907269 w 4827126"/>
                  <a:gd name="connsiteY41" fmla="*/ 983124 h 3107961"/>
                  <a:gd name="connsiteX42" fmla="*/ 2919412 w 4827126"/>
                  <a:gd name="connsiteY42" fmla="*/ 1018796 h 3107961"/>
                  <a:gd name="connsiteX43" fmla="*/ 2924175 w 4827126"/>
                  <a:gd name="connsiteY43" fmla="*/ 1071183 h 3107961"/>
                  <a:gd name="connsiteX44" fmla="*/ 2909887 w 4827126"/>
                  <a:gd name="connsiteY44" fmla="*/ 1123571 h 3107961"/>
                  <a:gd name="connsiteX45" fmla="*/ 2914650 w 4827126"/>
                  <a:gd name="connsiteY45" fmla="*/ 1166433 h 3107961"/>
                  <a:gd name="connsiteX46" fmla="*/ 2943225 w 4827126"/>
                  <a:gd name="connsiteY46" fmla="*/ 1195008 h 3107961"/>
                  <a:gd name="connsiteX47" fmla="*/ 2986087 w 4827126"/>
                  <a:gd name="connsiteY47" fmla="*/ 1214058 h 3107961"/>
                  <a:gd name="connsiteX48" fmla="*/ 3014472 w 4827126"/>
                  <a:gd name="connsiteY48" fmla="*/ 1276161 h 3107961"/>
                  <a:gd name="connsiteX49" fmla="*/ 3216927 w 4827126"/>
                  <a:gd name="connsiteY49" fmla="*/ 1278684 h 3107961"/>
                  <a:gd name="connsiteX50" fmla="*/ 3338512 w 4827126"/>
                  <a:gd name="connsiteY50" fmla="*/ 1235727 h 3107961"/>
                  <a:gd name="connsiteX51" fmla="*/ 3414712 w 4827126"/>
                  <a:gd name="connsiteY51" fmla="*/ 1266446 h 3107961"/>
                  <a:gd name="connsiteX52" fmla="*/ 3414712 w 4827126"/>
                  <a:gd name="connsiteY52" fmla="*/ 1304546 h 3107961"/>
                  <a:gd name="connsiteX53" fmla="*/ 3400425 w 4827126"/>
                  <a:gd name="connsiteY53" fmla="*/ 1371221 h 3107961"/>
                  <a:gd name="connsiteX54" fmla="*/ 3386137 w 4827126"/>
                  <a:gd name="connsiteY54" fmla="*/ 1395033 h 3107961"/>
                  <a:gd name="connsiteX55" fmla="*/ 3441618 w 4827126"/>
                  <a:gd name="connsiteY55" fmla="*/ 1452562 h 3107961"/>
                  <a:gd name="connsiteX56" fmla="*/ 3548062 w 4827126"/>
                  <a:gd name="connsiteY56" fmla="*/ 1571246 h 3107961"/>
                  <a:gd name="connsiteX57" fmla="*/ 3481387 w 4827126"/>
                  <a:gd name="connsiteY57" fmla="*/ 1666496 h 3107961"/>
                  <a:gd name="connsiteX58" fmla="*/ 3476625 w 4827126"/>
                  <a:gd name="connsiteY58" fmla="*/ 1680783 h 3107961"/>
                  <a:gd name="connsiteX59" fmla="*/ 3495675 w 4827126"/>
                  <a:gd name="connsiteY59" fmla="*/ 1714121 h 3107961"/>
                  <a:gd name="connsiteX60" fmla="*/ 3714750 w 4827126"/>
                  <a:gd name="connsiteY60" fmla="*/ 1752221 h 3107961"/>
                  <a:gd name="connsiteX61" fmla="*/ 3933825 w 4827126"/>
                  <a:gd name="connsiteY61" fmla="*/ 1776223 h 3107961"/>
                  <a:gd name="connsiteX62" fmla="*/ 4141326 w 4827126"/>
                  <a:gd name="connsiteY62" fmla="*/ 1709358 h 3107961"/>
                  <a:gd name="connsiteX63" fmla="*/ 4281487 w 4827126"/>
                  <a:gd name="connsiteY63" fmla="*/ 1780796 h 3107961"/>
                  <a:gd name="connsiteX64" fmla="*/ 4336588 w 4827126"/>
                  <a:gd name="connsiteY64" fmla="*/ 1749793 h 3107961"/>
                  <a:gd name="connsiteX65" fmla="*/ 4315016 w 4827126"/>
                  <a:gd name="connsiteY65" fmla="*/ 1587773 h 3107961"/>
                  <a:gd name="connsiteX66" fmla="*/ 4452748 w 4827126"/>
                  <a:gd name="connsiteY66" fmla="*/ 1583200 h 3107961"/>
                  <a:gd name="connsiteX67" fmla="*/ 4464512 w 4827126"/>
                  <a:gd name="connsiteY67" fmla="*/ 1704785 h 3107961"/>
                  <a:gd name="connsiteX68" fmla="*/ 4765309 w 4827126"/>
                  <a:gd name="connsiteY68" fmla="*/ 1678260 h 3107961"/>
                  <a:gd name="connsiteX69" fmla="*/ 4779881 w 4827126"/>
                  <a:gd name="connsiteY69" fmla="*/ 1888000 h 3107961"/>
                  <a:gd name="connsiteX70" fmla="*/ 4820124 w 4827126"/>
                  <a:gd name="connsiteY70" fmla="*/ 1895381 h 3107961"/>
                  <a:gd name="connsiteX71" fmla="*/ 4827126 w 4827126"/>
                  <a:gd name="connsiteY71" fmla="*/ 2009490 h 3107961"/>
                  <a:gd name="connsiteX72" fmla="*/ 4746449 w 4827126"/>
                  <a:gd name="connsiteY72" fmla="*/ 2016682 h 3107961"/>
                  <a:gd name="connsiteX73" fmla="*/ 4777356 w 4827126"/>
                  <a:gd name="connsiteY73" fmla="*/ 2454642 h 3107961"/>
                  <a:gd name="connsiteX74" fmla="*/ 3811163 w 4827126"/>
                  <a:gd name="connsiteY74" fmla="*/ 2520958 h 3107961"/>
                  <a:gd name="connsiteX75" fmla="*/ 3790950 w 4827126"/>
                  <a:gd name="connsiteY75" fmla="*/ 2215496 h 3107961"/>
                  <a:gd name="connsiteX76" fmla="*/ 3650870 w 4827126"/>
                  <a:gd name="connsiteY76" fmla="*/ 2224661 h 3107961"/>
                  <a:gd name="connsiteX77" fmla="*/ 3646752 w 4827126"/>
                  <a:gd name="connsiteY77" fmla="*/ 2538055 h 3107961"/>
                  <a:gd name="connsiteX78" fmla="*/ 3311340 w 4827126"/>
                  <a:gd name="connsiteY78" fmla="*/ 2536105 h 3107961"/>
                  <a:gd name="connsiteX79" fmla="*/ 3318741 w 4827126"/>
                  <a:gd name="connsiteY79" fmla="*/ 2461833 h 3107961"/>
                  <a:gd name="connsiteX80" fmla="*/ 3298714 w 4827126"/>
                  <a:gd name="connsiteY80" fmla="*/ 2465099 h 3107961"/>
                  <a:gd name="connsiteX81" fmla="*/ 2883930 w 4827126"/>
                  <a:gd name="connsiteY81" fmla="*/ 2490597 h 3107961"/>
                  <a:gd name="connsiteX82" fmla="*/ 2940846 w 4827126"/>
                  <a:gd name="connsiteY82" fmla="*/ 3099611 h 3107961"/>
                  <a:gd name="connsiteX83" fmla="*/ 2567598 w 4827126"/>
                  <a:gd name="connsiteY83" fmla="*/ 3107961 h 3107961"/>
                  <a:gd name="connsiteX84" fmla="*/ 2541842 w 4827126"/>
                  <a:gd name="connsiteY84" fmla="*/ 2506221 h 3107961"/>
                  <a:gd name="connsiteX85" fmla="*/ 1795747 w 4827126"/>
                  <a:gd name="connsiteY85" fmla="*/ 2518889 h 3107961"/>
                  <a:gd name="connsiteX86" fmla="*/ 1767077 w 4827126"/>
                  <a:gd name="connsiteY86" fmla="*/ 2464167 h 3107961"/>
                  <a:gd name="connsiteX87" fmla="*/ 1738596 w 4827126"/>
                  <a:gd name="connsiteY87" fmla="*/ 2428590 h 3107961"/>
                  <a:gd name="connsiteX88" fmla="*/ 1678923 w 4827126"/>
                  <a:gd name="connsiteY88" fmla="*/ 2435591 h 3107961"/>
                  <a:gd name="connsiteX89" fmla="*/ 1654921 w 4827126"/>
                  <a:gd name="connsiteY89" fmla="*/ 2408877 h 3107961"/>
                  <a:gd name="connsiteX90" fmla="*/ 1638300 w 4827126"/>
                  <a:gd name="connsiteY90" fmla="*/ 1918908 h 3107961"/>
                  <a:gd name="connsiteX91" fmla="*/ 1443037 w 4827126"/>
                  <a:gd name="connsiteY91" fmla="*/ 1923671 h 3107961"/>
                  <a:gd name="connsiteX92" fmla="*/ 1414462 w 4827126"/>
                  <a:gd name="connsiteY92" fmla="*/ 1314071 h 3107961"/>
                  <a:gd name="connsiteX93" fmla="*/ 1257300 w 4827126"/>
                  <a:gd name="connsiteY93" fmla="*/ 1314071 h 3107961"/>
                  <a:gd name="connsiteX94" fmla="*/ 1257300 w 4827126"/>
                  <a:gd name="connsiteY94" fmla="*/ 1566483 h 3107961"/>
                  <a:gd name="connsiteX95" fmla="*/ 1119187 w 4827126"/>
                  <a:gd name="connsiteY95" fmla="*/ 1566483 h 3107961"/>
                  <a:gd name="connsiteX96" fmla="*/ 1123950 w 4827126"/>
                  <a:gd name="connsiteY96" fmla="*/ 1847471 h 3107961"/>
                  <a:gd name="connsiteX97" fmla="*/ 981075 w 4827126"/>
                  <a:gd name="connsiteY97" fmla="*/ 1847471 h 3107961"/>
                  <a:gd name="connsiteX98" fmla="*/ 981075 w 4827126"/>
                  <a:gd name="connsiteY98" fmla="*/ 1618871 h 3107961"/>
                  <a:gd name="connsiteX99" fmla="*/ 247650 w 4827126"/>
                  <a:gd name="connsiteY99" fmla="*/ 1618871 h 3107961"/>
                  <a:gd name="connsiteX100" fmla="*/ 245410 w 4827126"/>
                  <a:gd name="connsiteY100" fmla="*/ 1756983 h 3107961"/>
                  <a:gd name="connsiteX101" fmla="*/ 104775 w 4827126"/>
                  <a:gd name="connsiteY101" fmla="*/ 1756983 h 3107961"/>
                  <a:gd name="connsiteX102" fmla="*/ 109537 w 4827126"/>
                  <a:gd name="connsiteY102" fmla="*/ 1647446 h 3107961"/>
                  <a:gd name="connsiteX103" fmla="*/ 4762 w 4827126"/>
                  <a:gd name="connsiteY103" fmla="*/ 1647446 h 3107961"/>
                  <a:gd name="connsiteX104" fmla="*/ 0 w 4827126"/>
                  <a:gd name="connsiteY104" fmla="*/ 1237871 h 3107961"/>
                  <a:gd name="connsiteX0" fmla="*/ 0 w 4827126"/>
                  <a:gd name="connsiteY0" fmla="*/ 1237871 h 3107961"/>
                  <a:gd name="connsiteX1" fmla="*/ 149876 w 4827126"/>
                  <a:gd name="connsiteY1" fmla="*/ 1240205 h 3107961"/>
                  <a:gd name="connsiteX2" fmla="*/ 152400 w 4827126"/>
                  <a:gd name="connsiteY2" fmla="*/ 1061658 h 3107961"/>
                  <a:gd name="connsiteX3" fmla="*/ 509587 w 4827126"/>
                  <a:gd name="connsiteY3" fmla="*/ 1066421 h 3107961"/>
                  <a:gd name="connsiteX4" fmla="*/ 519112 w 4827126"/>
                  <a:gd name="connsiteY4" fmla="*/ 1199771 h 3107961"/>
                  <a:gd name="connsiteX5" fmla="*/ 671418 w 4827126"/>
                  <a:gd name="connsiteY5" fmla="*/ 1202200 h 3107961"/>
                  <a:gd name="connsiteX6" fmla="*/ 666750 w 4827126"/>
                  <a:gd name="connsiteY6" fmla="*/ 1014033 h 3107961"/>
                  <a:gd name="connsiteX7" fmla="*/ 1104900 w 4827126"/>
                  <a:gd name="connsiteY7" fmla="*/ 1023558 h 3107961"/>
                  <a:gd name="connsiteX8" fmla="*/ 1104900 w 4827126"/>
                  <a:gd name="connsiteY8" fmla="*/ 918783 h 3107961"/>
                  <a:gd name="connsiteX9" fmla="*/ 1266825 w 4827126"/>
                  <a:gd name="connsiteY9" fmla="*/ 923546 h 3107961"/>
                  <a:gd name="connsiteX10" fmla="*/ 1262062 w 4827126"/>
                  <a:gd name="connsiteY10" fmla="*/ 528258 h 3107961"/>
                  <a:gd name="connsiteX11" fmla="*/ 1214437 w 4827126"/>
                  <a:gd name="connsiteY11" fmla="*/ 528258 h 3107961"/>
                  <a:gd name="connsiteX12" fmla="*/ 1214437 w 4827126"/>
                  <a:gd name="connsiteY12" fmla="*/ 352046 h 3107961"/>
                  <a:gd name="connsiteX13" fmla="*/ 1309687 w 4827126"/>
                  <a:gd name="connsiteY13" fmla="*/ 352046 h 3107961"/>
                  <a:gd name="connsiteX14" fmla="*/ 1300162 w 4827126"/>
                  <a:gd name="connsiteY14" fmla="*/ 266321 h 3107961"/>
                  <a:gd name="connsiteX15" fmla="*/ 1395412 w 4827126"/>
                  <a:gd name="connsiteY15" fmla="*/ 256796 h 3107961"/>
                  <a:gd name="connsiteX16" fmla="*/ 1381125 w 4827126"/>
                  <a:gd name="connsiteY16" fmla="*/ 49865 h 3107961"/>
                  <a:gd name="connsiteX17" fmla="*/ 1607487 w 4827126"/>
                  <a:gd name="connsiteY17" fmla="*/ 140351 h 3107961"/>
                  <a:gd name="connsiteX18" fmla="*/ 1757269 w 4827126"/>
                  <a:gd name="connsiteY18" fmla="*/ 0 h 3107961"/>
                  <a:gd name="connsiteX19" fmla="*/ 1781175 w 4827126"/>
                  <a:gd name="connsiteY19" fmla="*/ 71058 h 3107961"/>
                  <a:gd name="connsiteX20" fmla="*/ 1790700 w 4827126"/>
                  <a:gd name="connsiteY20" fmla="*/ 423483 h 3107961"/>
                  <a:gd name="connsiteX21" fmla="*/ 1747837 w 4827126"/>
                  <a:gd name="connsiteY21" fmla="*/ 433008 h 3107961"/>
                  <a:gd name="connsiteX22" fmla="*/ 1757362 w 4827126"/>
                  <a:gd name="connsiteY22" fmla="*/ 518733 h 3107961"/>
                  <a:gd name="connsiteX23" fmla="*/ 1704975 w 4827126"/>
                  <a:gd name="connsiteY23" fmla="*/ 513971 h 3107961"/>
                  <a:gd name="connsiteX24" fmla="*/ 1714500 w 4827126"/>
                  <a:gd name="connsiteY24" fmla="*/ 709233 h 3107961"/>
                  <a:gd name="connsiteX25" fmla="*/ 1735980 w 4827126"/>
                  <a:gd name="connsiteY25" fmla="*/ 719043 h 3107961"/>
                  <a:gd name="connsiteX26" fmla="*/ 2066925 w 4827126"/>
                  <a:gd name="connsiteY26" fmla="*/ 313946 h 3107961"/>
                  <a:gd name="connsiteX27" fmla="*/ 2095311 w 4827126"/>
                  <a:gd name="connsiteY27" fmla="*/ 361761 h 3107961"/>
                  <a:gd name="connsiteX28" fmla="*/ 2159840 w 4827126"/>
                  <a:gd name="connsiteY28" fmla="*/ 392763 h 3107961"/>
                  <a:gd name="connsiteX29" fmla="*/ 2197846 w 4827126"/>
                  <a:gd name="connsiteY29" fmla="*/ 414148 h 3107961"/>
                  <a:gd name="connsiteX30" fmla="*/ 2268242 w 4827126"/>
                  <a:gd name="connsiteY30" fmla="*/ 413675 h 3107961"/>
                  <a:gd name="connsiteX31" fmla="*/ 2323721 w 4827126"/>
                  <a:gd name="connsiteY31" fmla="*/ 439725 h 3107961"/>
                  <a:gd name="connsiteX32" fmla="*/ 2352485 w 4827126"/>
                  <a:gd name="connsiteY32" fmla="*/ 502111 h 3107961"/>
                  <a:gd name="connsiteX33" fmla="*/ 2362200 w 4827126"/>
                  <a:gd name="connsiteY33" fmla="*/ 533021 h 3107961"/>
                  <a:gd name="connsiteX34" fmla="*/ 2376487 w 4827126"/>
                  <a:gd name="connsiteY34" fmla="*/ 561596 h 3107961"/>
                  <a:gd name="connsiteX35" fmla="*/ 2419350 w 4827126"/>
                  <a:gd name="connsiteY35" fmla="*/ 583264 h 3107961"/>
                  <a:gd name="connsiteX36" fmla="*/ 2476500 w 4827126"/>
                  <a:gd name="connsiteY36" fmla="*/ 580930 h 3107961"/>
                  <a:gd name="connsiteX37" fmla="*/ 2531032 w 4827126"/>
                  <a:gd name="connsiteY37" fmla="*/ 585694 h 3107961"/>
                  <a:gd name="connsiteX38" fmla="*/ 2581181 w 4827126"/>
                  <a:gd name="connsiteY38" fmla="*/ 611840 h 3107961"/>
                  <a:gd name="connsiteX39" fmla="*/ 2678668 w 4827126"/>
                  <a:gd name="connsiteY39" fmla="*/ 723616 h 3107961"/>
                  <a:gd name="connsiteX40" fmla="*/ 2752725 w 4827126"/>
                  <a:gd name="connsiteY40" fmla="*/ 842583 h 3107961"/>
                  <a:gd name="connsiteX41" fmla="*/ 2907269 w 4827126"/>
                  <a:gd name="connsiteY41" fmla="*/ 983124 h 3107961"/>
                  <a:gd name="connsiteX42" fmla="*/ 2919412 w 4827126"/>
                  <a:gd name="connsiteY42" fmla="*/ 1018796 h 3107961"/>
                  <a:gd name="connsiteX43" fmla="*/ 2924175 w 4827126"/>
                  <a:gd name="connsiteY43" fmla="*/ 1071183 h 3107961"/>
                  <a:gd name="connsiteX44" fmla="*/ 2909887 w 4827126"/>
                  <a:gd name="connsiteY44" fmla="*/ 1123571 h 3107961"/>
                  <a:gd name="connsiteX45" fmla="*/ 2914650 w 4827126"/>
                  <a:gd name="connsiteY45" fmla="*/ 1166433 h 3107961"/>
                  <a:gd name="connsiteX46" fmla="*/ 2943225 w 4827126"/>
                  <a:gd name="connsiteY46" fmla="*/ 1195008 h 3107961"/>
                  <a:gd name="connsiteX47" fmla="*/ 2986087 w 4827126"/>
                  <a:gd name="connsiteY47" fmla="*/ 1214058 h 3107961"/>
                  <a:gd name="connsiteX48" fmla="*/ 3014472 w 4827126"/>
                  <a:gd name="connsiteY48" fmla="*/ 1276161 h 3107961"/>
                  <a:gd name="connsiteX49" fmla="*/ 3216927 w 4827126"/>
                  <a:gd name="connsiteY49" fmla="*/ 1278684 h 3107961"/>
                  <a:gd name="connsiteX50" fmla="*/ 3338512 w 4827126"/>
                  <a:gd name="connsiteY50" fmla="*/ 1235727 h 3107961"/>
                  <a:gd name="connsiteX51" fmla="*/ 3414712 w 4827126"/>
                  <a:gd name="connsiteY51" fmla="*/ 1266446 h 3107961"/>
                  <a:gd name="connsiteX52" fmla="*/ 3414712 w 4827126"/>
                  <a:gd name="connsiteY52" fmla="*/ 1304546 h 3107961"/>
                  <a:gd name="connsiteX53" fmla="*/ 3400425 w 4827126"/>
                  <a:gd name="connsiteY53" fmla="*/ 1371221 h 3107961"/>
                  <a:gd name="connsiteX54" fmla="*/ 3386137 w 4827126"/>
                  <a:gd name="connsiteY54" fmla="*/ 1395033 h 3107961"/>
                  <a:gd name="connsiteX55" fmla="*/ 3441618 w 4827126"/>
                  <a:gd name="connsiteY55" fmla="*/ 1452562 h 3107961"/>
                  <a:gd name="connsiteX56" fmla="*/ 3548062 w 4827126"/>
                  <a:gd name="connsiteY56" fmla="*/ 1571246 h 3107961"/>
                  <a:gd name="connsiteX57" fmla="*/ 3481387 w 4827126"/>
                  <a:gd name="connsiteY57" fmla="*/ 1666496 h 3107961"/>
                  <a:gd name="connsiteX58" fmla="*/ 3476625 w 4827126"/>
                  <a:gd name="connsiteY58" fmla="*/ 1680783 h 3107961"/>
                  <a:gd name="connsiteX59" fmla="*/ 3495675 w 4827126"/>
                  <a:gd name="connsiteY59" fmla="*/ 1714121 h 3107961"/>
                  <a:gd name="connsiteX60" fmla="*/ 3714750 w 4827126"/>
                  <a:gd name="connsiteY60" fmla="*/ 1752221 h 3107961"/>
                  <a:gd name="connsiteX61" fmla="*/ 3933825 w 4827126"/>
                  <a:gd name="connsiteY61" fmla="*/ 1776223 h 3107961"/>
                  <a:gd name="connsiteX62" fmla="*/ 4141326 w 4827126"/>
                  <a:gd name="connsiteY62" fmla="*/ 1709358 h 3107961"/>
                  <a:gd name="connsiteX63" fmla="*/ 4281487 w 4827126"/>
                  <a:gd name="connsiteY63" fmla="*/ 1780796 h 3107961"/>
                  <a:gd name="connsiteX64" fmla="*/ 4336588 w 4827126"/>
                  <a:gd name="connsiteY64" fmla="*/ 1749793 h 3107961"/>
                  <a:gd name="connsiteX65" fmla="*/ 4315016 w 4827126"/>
                  <a:gd name="connsiteY65" fmla="*/ 1587773 h 3107961"/>
                  <a:gd name="connsiteX66" fmla="*/ 4452748 w 4827126"/>
                  <a:gd name="connsiteY66" fmla="*/ 1583200 h 3107961"/>
                  <a:gd name="connsiteX67" fmla="*/ 4464512 w 4827126"/>
                  <a:gd name="connsiteY67" fmla="*/ 1704785 h 3107961"/>
                  <a:gd name="connsiteX68" fmla="*/ 4765309 w 4827126"/>
                  <a:gd name="connsiteY68" fmla="*/ 1678260 h 3107961"/>
                  <a:gd name="connsiteX69" fmla="*/ 4779881 w 4827126"/>
                  <a:gd name="connsiteY69" fmla="*/ 1888000 h 3107961"/>
                  <a:gd name="connsiteX70" fmla="*/ 4820124 w 4827126"/>
                  <a:gd name="connsiteY70" fmla="*/ 1895381 h 3107961"/>
                  <a:gd name="connsiteX71" fmla="*/ 4827126 w 4827126"/>
                  <a:gd name="connsiteY71" fmla="*/ 2009490 h 3107961"/>
                  <a:gd name="connsiteX72" fmla="*/ 4746449 w 4827126"/>
                  <a:gd name="connsiteY72" fmla="*/ 2016682 h 3107961"/>
                  <a:gd name="connsiteX73" fmla="*/ 4777356 w 4827126"/>
                  <a:gd name="connsiteY73" fmla="*/ 2454642 h 3107961"/>
                  <a:gd name="connsiteX74" fmla="*/ 3811163 w 4827126"/>
                  <a:gd name="connsiteY74" fmla="*/ 2520958 h 3107961"/>
                  <a:gd name="connsiteX75" fmla="*/ 3790950 w 4827126"/>
                  <a:gd name="connsiteY75" fmla="*/ 2215496 h 3107961"/>
                  <a:gd name="connsiteX76" fmla="*/ 3650870 w 4827126"/>
                  <a:gd name="connsiteY76" fmla="*/ 2224661 h 3107961"/>
                  <a:gd name="connsiteX77" fmla="*/ 3646752 w 4827126"/>
                  <a:gd name="connsiteY77" fmla="*/ 2538055 h 3107961"/>
                  <a:gd name="connsiteX78" fmla="*/ 3311340 w 4827126"/>
                  <a:gd name="connsiteY78" fmla="*/ 2536105 h 3107961"/>
                  <a:gd name="connsiteX79" fmla="*/ 3318741 w 4827126"/>
                  <a:gd name="connsiteY79" fmla="*/ 2461833 h 3107961"/>
                  <a:gd name="connsiteX80" fmla="*/ 3298714 w 4827126"/>
                  <a:gd name="connsiteY80" fmla="*/ 2465099 h 3107961"/>
                  <a:gd name="connsiteX81" fmla="*/ 2883930 w 4827126"/>
                  <a:gd name="connsiteY81" fmla="*/ 2490597 h 3107961"/>
                  <a:gd name="connsiteX82" fmla="*/ 2914937 w 4827126"/>
                  <a:gd name="connsiteY82" fmla="*/ 3099611 h 3107961"/>
                  <a:gd name="connsiteX83" fmla="*/ 2567598 w 4827126"/>
                  <a:gd name="connsiteY83" fmla="*/ 3107961 h 3107961"/>
                  <a:gd name="connsiteX84" fmla="*/ 2541842 w 4827126"/>
                  <a:gd name="connsiteY84" fmla="*/ 2506221 h 3107961"/>
                  <a:gd name="connsiteX85" fmla="*/ 1795747 w 4827126"/>
                  <a:gd name="connsiteY85" fmla="*/ 2518889 h 3107961"/>
                  <a:gd name="connsiteX86" fmla="*/ 1767077 w 4827126"/>
                  <a:gd name="connsiteY86" fmla="*/ 2464167 h 3107961"/>
                  <a:gd name="connsiteX87" fmla="*/ 1738596 w 4827126"/>
                  <a:gd name="connsiteY87" fmla="*/ 2428590 h 3107961"/>
                  <a:gd name="connsiteX88" fmla="*/ 1678923 w 4827126"/>
                  <a:gd name="connsiteY88" fmla="*/ 2435591 h 3107961"/>
                  <a:gd name="connsiteX89" fmla="*/ 1654921 w 4827126"/>
                  <a:gd name="connsiteY89" fmla="*/ 2408877 h 3107961"/>
                  <a:gd name="connsiteX90" fmla="*/ 1638300 w 4827126"/>
                  <a:gd name="connsiteY90" fmla="*/ 1918908 h 3107961"/>
                  <a:gd name="connsiteX91" fmla="*/ 1443037 w 4827126"/>
                  <a:gd name="connsiteY91" fmla="*/ 1923671 h 3107961"/>
                  <a:gd name="connsiteX92" fmla="*/ 1414462 w 4827126"/>
                  <a:gd name="connsiteY92" fmla="*/ 1314071 h 3107961"/>
                  <a:gd name="connsiteX93" fmla="*/ 1257300 w 4827126"/>
                  <a:gd name="connsiteY93" fmla="*/ 1314071 h 3107961"/>
                  <a:gd name="connsiteX94" fmla="*/ 1257300 w 4827126"/>
                  <a:gd name="connsiteY94" fmla="*/ 1566483 h 3107961"/>
                  <a:gd name="connsiteX95" fmla="*/ 1119187 w 4827126"/>
                  <a:gd name="connsiteY95" fmla="*/ 1566483 h 3107961"/>
                  <a:gd name="connsiteX96" fmla="*/ 1123950 w 4827126"/>
                  <a:gd name="connsiteY96" fmla="*/ 1847471 h 3107961"/>
                  <a:gd name="connsiteX97" fmla="*/ 981075 w 4827126"/>
                  <a:gd name="connsiteY97" fmla="*/ 1847471 h 3107961"/>
                  <a:gd name="connsiteX98" fmla="*/ 981075 w 4827126"/>
                  <a:gd name="connsiteY98" fmla="*/ 1618871 h 3107961"/>
                  <a:gd name="connsiteX99" fmla="*/ 247650 w 4827126"/>
                  <a:gd name="connsiteY99" fmla="*/ 1618871 h 3107961"/>
                  <a:gd name="connsiteX100" fmla="*/ 245410 w 4827126"/>
                  <a:gd name="connsiteY100" fmla="*/ 1756983 h 3107961"/>
                  <a:gd name="connsiteX101" fmla="*/ 104775 w 4827126"/>
                  <a:gd name="connsiteY101" fmla="*/ 1756983 h 3107961"/>
                  <a:gd name="connsiteX102" fmla="*/ 109537 w 4827126"/>
                  <a:gd name="connsiteY102" fmla="*/ 1647446 h 3107961"/>
                  <a:gd name="connsiteX103" fmla="*/ 4762 w 4827126"/>
                  <a:gd name="connsiteY103" fmla="*/ 1647446 h 3107961"/>
                  <a:gd name="connsiteX104" fmla="*/ 0 w 4827126"/>
                  <a:gd name="connsiteY104" fmla="*/ 1237871 h 3107961"/>
                  <a:gd name="connsiteX0" fmla="*/ 0 w 4827126"/>
                  <a:gd name="connsiteY0" fmla="*/ 1237871 h 3107961"/>
                  <a:gd name="connsiteX1" fmla="*/ 149876 w 4827126"/>
                  <a:gd name="connsiteY1" fmla="*/ 1240205 h 3107961"/>
                  <a:gd name="connsiteX2" fmla="*/ 152400 w 4827126"/>
                  <a:gd name="connsiteY2" fmla="*/ 1061658 h 3107961"/>
                  <a:gd name="connsiteX3" fmla="*/ 509587 w 4827126"/>
                  <a:gd name="connsiteY3" fmla="*/ 1066421 h 3107961"/>
                  <a:gd name="connsiteX4" fmla="*/ 519112 w 4827126"/>
                  <a:gd name="connsiteY4" fmla="*/ 1199771 h 3107961"/>
                  <a:gd name="connsiteX5" fmla="*/ 671418 w 4827126"/>
                  <a:gd name="connsiteY5" fmla="*/ 1202200 h 3107961"/>
                  <a:gd name="connsiteX6" fmla="*/ 666750 w 4827126"/>
                  <a:gd name="connsiteY6" fmla="*/ 1014033 h 3107961"/>
                  <a:gd name="connsiteX7" fmla="*/ 1104900 w 4827126"/>
                  <a:gd name="connsiteY7" fmla="*/ 1023558 h 3107961"/>
                  <a:gd name="connsiteX8" fmla="*/ 1104900 w 4827126"/>
                  <a:gd name="connsiteY8" fmla="*/ 918783 h 3107961"/>
                  <a:gd name="connsiteX9" fmla="*/ 1266825 w 4827126"/>
                  <a:gd name="connsiteY9" fmla="*/ 923546 h 3107961"/>
                  <a:gd name="connsiteX10" fmla="*/ 1262062 w 4827126"/>
                  <a:gd name="connsiteY10" fmla="*/ 528258 h 3107961"/>
                  <a:gd name="connsiteX11" fmla="*/ 1214437 w 4827126"/>
                  <a:gd name="connsiteY11" fmla="*/ 528258 h 3107961"/>
                  <a:gd name="connsiteX12" fmla="*/ 1214437 w 4827126"/>
                  <a:gd name="connsiteY12" fmla="*/ 352046 h 3107961"/>
                  <a:gd name="connsiteX13" fmla="*/ 1309687 w 4827126"/>
                  <a:gd name="connsiteY13" fmla="*/ 352046 h 3107961"/>
                  <a:gd name="connsiteX14" fmla="*/ 1300162 w 4827126"/>
                  <a:gd name="connsiteY14" fmla="*/ 266321 h 3107961"/>
                  <a:gd name="connsiteX15" fmla="*/ 1395412 w 4827126"/>
                  <a:gd name="connsiteY15" fmla="*/ 256796 h 3107961"/>
                  <a:gd name="connsiteX16" fmla="*/ 1381125 w 4827126"/>
                  <a:gd name="connsiteY16" fmla="*/ 49865 h 3107961"/>
                  <a:gd name="connsiteX17" fmla="*/ 1607487 w 4827126"/>
                  <a:gd name="connsiteY17" fmla="*/ 140351 h 3107961"/>
                  <a:gd name="connsiteX18" fmla="*/ 1757269 w 4827126"/>
                  <a:gd name="connsiteY18" fmla="*/ 0 h 3107961"/>
                  <a:gd name="connsiteX19" fmla="*/ 1781175 w 4827126"/>
                  <a:gd name="connsiteY19" fmla="*/ 71058 h 3107961"/>
                  <a:gd name="connsiteX20" fmla="*/ 1790700 w 4827126"/>
                  <a:gd name="connsiteY20" fmla="*/ 423483 h 3107961"/>
                  <a:gd name="connsiteX21" fmla="*/ 1747837 w 4827126"/>
                  <a:gd name="connsiteY21" fmla="*/ 433008 h 3107961"/>
                  <a:gd name="connsiteX22" fmla="*/ 1757362 w 4827126"/>
                  <a:gd name="connsiteY22" fmla="*/ 518733 h 3107961"/>
                  <a:gd name="connsiteX23" fmla="*/ 1704975 w 4827126"/>
                  <a:gd name="connsiteY23" fmla="*/ 513971 h 3107961"/>
                  <a:gd name="connsiteX24" fmla="*/ 1714500 w 4827126"/>
                  <a:gd name="connsiteY24" fmla="*/ 709233 h 3107961"/>
                  <a:gd name="connsiteX25" fmla="*/ 1735980 w 4827126"/>
                  <a:gd name="connsiteY25" fmla="*/ 719043 h 3107961"/>
                  <a:gd name="connsiteX26" fmla="*/ 2066925 w 4827126"/>
                  <a:gd name="connsiteY26" fmla="*/ 313946 h 3107961"/>
                  <a:gd name="connsiteX27" fmla="*/ 2095311 w 4827126"/>
                  <a:gd name="connsiteY27" fmla="*/ 361761 h 3107961"/>
                  <a:gd name="connsiteX28" fmla="*/ 2159840 w 4827126"/>
                  <a:gd name="connsiteY28" fmla="*/ 392763 h 3107961"/>
                  <a:gd name="connsiteX29" fmla="*/ 2197846 w 4827126"/>
                  <a:gd name="connsiteY29" fmla="*/ 414148 h 3107961"/>
                  <a:gd name="connsiteX30" fmla="*/ 2268242 w 4827126"/>
                  <a:gd name="connsiteY30" fmla="*/ 413675 h 3107961"/>
                  <a:gd name="connsiteX31" fmla="*/ 2323721 w 4827126"/>
                  <a:gd name="connsiteY31" fmla="*/ 439725 h 3107961"/>
                  <a:gd name="connsiteX32" fmla="*/ 2352485 w 4827126"/>
                  <a:gd name="connsiteY32" fmla="*/ 502111 h 3107961"/>
                  <a:gd name="connsiteX33" fmla="*/ 2362200 w 4827126"/>
                  <a:gd name="connsiteY33" fmla="*/ 533021 h 3107961"/>
                  <a:gd name="connsiteX34" fmla="*/ 2376487 w 4827126"/>
                  <a:gd name="connsiteY34" fmla="*/ 561596 h 3107961"/>
                  <a:gd name="connsiteX35" fmla="*/ 2419350 w 4827126"/>
                  <a:gd name="connsiteY35" fmla="*/ 583264 h 3107961"/>
                  <a:gd name="connsiteX36" fmla="*/ 2476500 w 4827126"/>
                  <a:gd name="connsiteY36" fmla="*/ 580930 h 3107961"/>
                  <a:gd name="connsiteX37" fmla="*/ 2531032 w 4827126"/>
                  <a:gd name="connsiteY37" fmla="*/ 585694 h 3107961"/>
                  <a:gd name="connsiteX38" fmla="*/ 2581181 w 4827126"/>
                  <a:gd name="connsiteY38" fmla="*/ 611840 h 3107961"/>
                  <a:gd name="connsiteX39" fmla="*/ 2678668 w 4827126"/>
                  <a:gd name="connsiteY39" fmla="*/ 723616 h 3107961"/>
                  <a:gd name="connsiteX40" fmla="*/ 2752725 w 4827126"/>
                  <a:gd name="connsiteY40" fmla="*/ 842583 h 3107961"/>
                  <a:gd name="connsiteX41" fmla="*/ 2907269 w 4827126"/>
                  <a:gd name="connsiteY41" fmla="*/ 983124 h 3107961"/>
                  <a:gd name="connsiteX42" fmla="*/ 2919412 w 4827126"/>
                  <a:gd name="connsiteY42" fmla="*/ 1018796 h 3107961"/>
                  <a:gd name="connsiteX43" fmla="*/ 2924175 w 4827126"/>
                  <a:gd name="connsiteY43" fmla="*/ 1071183 h 3107961"/>
                  <a:gd name="connsiteX44" fmla="*/ 2909887 w 4827126"/>
                  <a:gd name="connsiteY44" fmla="*/ 1123571 h 3107961"/>
                  <a:gd name="connsiteX45" fmla="*/ 2914650 w 4827126"/>
                  <a:gd name="connsiteY45" fmla="*/ 1166433 h 3107961"/>
                  <a:gd name="connsiteX46" fmla="*/ 2943225 w 4827126"/>
                  <a:gd name="connsiteY46" fmla="*/ 1195008 h 3107961"/>
                  <a:gd name="connsiteX47" fmla="*/ 2986087 w 4827126"/>
                  <a:gd name="connsiteY47" fmla="*/ 1214058 h 3107961"/>
                  <a:gd name="connsiteX48" fmla="*/ 3014472 w 4827126"/>
                  <a:gd name="connsiteY48" fmla="*/ 1276161 h 3107961"/>
                  <a:gd name="connsiteX49" fmla="*/ 3216927 w 4827126"/>
                  <a:gd name="connsiteY49" fmla="*/ 1278684 h 3107961"/>
                  <a:gd name="connsiteX50" fmla="*/ 3338512 w 4827126"/>
                  <a:gd name="connsiteY50" fmla="*/ 1235727 h 3107961"/>
                  <a:gd name="connsiteX51" fmla="*/ 3414712 w 4827126"/>
                  <a:gd name="connsiteY51" fmla="*/ 1266446 h 3107961"/>
                  <a:gd name="connsiteX52" fmla="*/ 3414712 w 4827126"/>
                  <a:gd name="connsiteY52" fmla="*/ 1304546 h 3107961"/>
                  <a:gd name="connsiteX53" fmla="*/ 3400425 w 4827126"/>
                  <a:gd name="connsiteY53" fmla="*/ 1371221 h 3107961"/>
                  <a:gd name="connsiteX54" fmla="*/ 3386137 w 4827126"/>
                  <a:gd name="connsiteY54" fmla="*/ 1395033 h 3107961"/>
                  <a:gd name="connsiteX55" fmla="*/ 3441618 w 4827126"/>
                  <a:gd name="connsiteY55" fmla="*/ 1452562 h 3107961"/>
                  <a:gd name="connsiteX56" fmla="*/ 3548062 w 4827126"/>
                  <a:gd name="connsiteY56" fmla="*/ 1571246 h 3107961"/>
                  <a:gd name="connsiteX57" fmla="*/ 3481387 w 4827126"/>
                  <a:gd name="connsiteY57" fmla="*/ 1666496 h 3107961"/>
                  <a:gd name="connsiteX58" fmla="*/ 3476625 w 4827126"/>
                  <a:gd name="connsiteY58" fmla="*/ 1680783 h 3107961"/>
                  <a:gd name="connsiteX59" fmla="*/ 3495675 w 4827126"/>
                  <a:gd name="connsiteY59" fmla="*/ 1714121 h 3107961"/>
                  <a:gd name="connsiteX60" fmla="*/ 3714750 w 4827126"/>
                  <a:gd name="connsiteY60" fmla="*/ 1752221 h 3107961"/>
                  <a:gd name="connsiteX61" fmla="*/ 3933825 w 4827126"/>
                  <a:gd name="connsiteY61" fmla="*/ 1776223 h 3107961"/>
                  <a:gd name="connsiteX62" fmla="*/ 4141326 w 4827126"/>
                  <a:gd name="connsiteY62" fmla="*/ 1709358 h 3107961"/>
                  <a:gd name="connsiteX63" fmla="*/ 4281487 w 4827126"/>
                  <a:gd name="connsiteY63" fmla="*/ 1780796 h 3107961"/>
                  <a:gd name="connsiteX64" fmla="*/ 4336588 w 4827126"/>
                  <a:gd name="connsiteY64" fmla="*/ 1749793 h 3107961"/>
                  <a:gd name="connsiteX65" fmla="*/ 4315016 w 4827126"/>
                  <a:gd name="connsiteY65" fmla="*/ 1587773 h 3107961"/>
                  <a:gd name="connsiteX66" fmla="*/ 4452748 w 4827126"/>
                  <a:gd name="connsiteY66" fmla="*/ 1583200 h 3107961"/>
                  <a:gd name="connsiteX67" fmla="*/ 4464512 w 4827126"/>
                  <a:gd name="connsiteY67" fmla="*/ 1704785 h 3107961"/>
                  <a:gd name="connsiteX68" fmla="*/ 4765309 w 4827126"/>
                  <a:gd name="connsiteY68" fmla="*/ 1678260 h 3107961"/>
                  <a:gd name="connsiteX69" fmla="*/ 4779881 w 4827126"/>
                  <a:gd name="connsiteY69" fmla="*/ 1888000 h 3107961"/>
                  <a:gd name="connsiteX70" fmla="*/ 4820124 w 4827126"/>
                  <a:gd name="connsiteY70" fmla="*/ 1895381 h 3107961"/>
                  <a:gd name="connsiteX71" fmla="*/ 4827126 w 4827126"/>
                  <a:gd name="connsiteY71" fmla="*/ 2009490 h 3107961"/>
                  <a:gd name="connsiteX72" fmla="*/ 4746449 w 4827126"/>
                  <a:gd name="connsiteY72" fmla="*/ 2016682 h 3107961"/>
                  <a:gd name="connsiteX73" fmla="*/ 4777356 w 4827126"/>
                  <a:gd name="connsiteY73" fmla="*/ 2454642 h 3107961"/>
                  <a:gd name="connsiteX74" fmla="*/ 3811163 w 4827126"/>
                  <a:gd name="connsiteY74" fmla="*/ 2520958 h 3107961"/>
                  <a:gd name="connsiteX75" fmla="*/ 3790950 w 4827126"/>
                  <a:gd name="connsiteY75" fmla="*/ 2215496 h 3107961"/>
                  <a:gd name="connsiteX76" fmla="*/ 3650870 w 4827126"/>
                  <a:gd name="connsiteY76" fmla="*/ 2224661 h 3107961"/>
                  <a:gd name="connsiteX77" fmla="*/ 3646752 w 4827126"/>
                  <a:gd name="connsiteY77" fmla="*/ 2538055 h 3107961"/>
                  <a:gd name="connsiteX78" fmla="*/ 3311340 w 4827126"/>
                  <a:gd name="connsiteY78" fmla="*/ 2536105 h 3107961"/>
                  <a:gd name="connsiteX79" fmla="*/ 3318741 w 4827126"/>
                  <a:gd name="connsiteY79" fmla="*/ 2461833 h 3107961"/>
                  <a:gd name="connsiteX80" fmla="*/ 3298714 w 4827126"/>
                  <a:gd name="connsiteY80" fmla="*/ 2465099 h 3107961"/>
                  <a:gd name="connsiteX81" fmla="*/ 2883930 w 4827126"/>
                  <a:gd name="connsiteY81" fmla="*/ 2490597 h 3107961"/>
                  <a:gd name="connsiteX82" fmla="*/ 2927892 w 4827126"/>
                  <a:gd name="connsiteY82" fmla="*/ 3099611 h 3107961"/>
                  <a:gd name="connsiteX83" fmla="*/ 2567598 w 4827126"/>
                  <a:gd name="connsiteY83" fmla="*/ 3107961 h 3107961"/>
                  <a:gd name="connsiteX84" fmla="*/ 2541842 w 4827126"/>
                  <a:gd name="connsiteY84" fmla="*/ 2506221 h 3107961"/>
                  <a:gd name="connsiteX85" fmla="*/ 1795747 w 4827126"/>
                  <a:gd name="connsiteY85" fmla="*/ 2518889 h 3107961"/>
                  <a:gd name="connsiteX86" fmla="*/ 1767077 w 4827126"/>
                  <a:gd name="connsiteY86" fmla="*/ 2464167 h 3107961"/>
                  <a:gd name="connsiteX87" fmla="*/ 1738596 w 4827126"/>
                  <a:gd name="connsiteY87" fmla="*/ 2428590 h 3107961"/>
                  <a:gd name="connsiteX88" fmla="*/ 1678923 w 4827126"/>
                  <a:gd name="connsiteY88" fmla="*/ 2435591 h 3107961"/>
                  <a:gd name="connsiteX89" fmla="*/ 1654921 w 4827126"/>
                  <a:gd name="connsiteY89" fmla="*/ 2408877 h 3107961"/>
                  <a:gd name="connsiteX90" fmla="*/ 1638300 w 4827126"/>
                  <a:gd name="connsiteY90" fmla="*/ 1918908 h 3107961"/>
                  <a:gd name="connsiteX91" fmla="*/ 1443037 w 4827126"/>
                  <a:gd name="connsiteY91" fmla="*/ 1923671 h 3107961"/>
                  <a:gd name="connsiteX92" fmla="*/ 1414462 w 4827126"/>
                  <a:gd name="connsiteY92" fmla="*/ 1314071 h 3107961"/>
                  <a:gd name="connsiteX93" fmla="*/ 1257300 w 4827126"/>
                  <a:gd name="connsiteY93" fmla="*/ 1314071 h 3107961"/>
                  <a:gd name="connsiteX94" fmla="*/ 1257300 w 4827126"/>
                  <a:gd name="connsiteY94" fmla="*/ 1566483 h 3107961"/>
                  <a:gd name="connsiteX95" fmla="*/ 1119187 w 4827126"/>
                  <a:gd name="connsiteY95" fmla="*/ 1566483 h 3107961"/>
                  <a:gd name="connsiteX96" fmla="*/ 1123950 w 4827126"/>
                  <a:gd name="connsiteY96" fmla="*/ 1847471 h 3107961"/>
                  <a:gd name="connsiteX97" fmla="*/ 981075 w 4827126"/>
                  <a:gd name="connsiteY97" fmla="*/ 1847471 h 3107961"/>
                  <a:gd name="connsiteX98" fmla="*/ 981075 w 4827126"/>
                  <a:gd name="connsiteY98" fmla="*/ 1618871 h 3107961"/>
                  <a:gd name="connsiteX99" fmla="*/ 247650 w 4827126"/>
                  <a:gd name="connsiteY99" fmla="*/ 1618871 h 3107961"/>
                  <a:gd name="connsiteX100" fmla="*/ 245410 w 4827126"/>
                  <a:gd name="connsiteY100" fmla="*/ 1756983 h 3107961"/>
                  <a:gd name="connsiteX101" fmla="*/ 104775 w 4827126"/>
                  <a:gd name="connsiteY101" fmla="*/ 1756983 h 3107961"/>
                  <a:gd name="connsiteX102" fmla="*/ 109537 w 4827126"/>
                  <a:gd name="connsiteY102" fmla="*/ 1647446 h 3107961"/>
                  <a:gd name="connsiteX103" fmla="*/ 4762 w 4827126"/>
                  <a:gd name="connsiteY103" fmla="*/ 1647446 h 3107961"/>
                  <a:gd name="connsiteX104" fmla="*/ 0 w 4827126"/>
                  <a:gd name="connsiteY104" fmla="*/ 1237871 h 3107961"/>
                  <a:gd name="connsiteX0" fmla="*/ 0 w 4827126"/>
                  <a:gd name="connsiteY0" fmla="*/ 1237871 h 3107961"/>
                  <a:gd name="connsiteX1" fmla="*/ 149876 w 4827126"/>
                  <a:gd name="connsiteY1" fmla="*/ 1240205 h 3107961"/>
                  <a:gd name="connsiteX2" fmla="*/ 152400 w 4827126"/>
                  <a:gd name="connsiteY2" fmla="*/ 1061658 h 3107961"/>
                  <a:gd name="connsiteX3" fmla="*/ 509587 w 4827126"/>
                  <a:gd name="connsiteY3" fmla="*/ 1066421 h 3107961"/>
                  <a:gd name="connsiteX4" fmla="*/ 519112 w 4827126"/>
                  <a:gd name="connsiteY4" fmla="*/ 1199771 h 3107961"/>
                  <a:gd name="connsiteX5" fmla="*/ 671418 w 4827126"/>
                  <a:gd name="connsiteY5" fmla="*/ 1202200 h 3107961"/>
                  <a:gd name="connsiteX6" fmla="*/ 666750 w 4827126"/>
                  <a:gd name="connsiteY6" fmla="*/ 1014033 h 3107961"/>
                  <a:gd name="connsiteX7" fmla="*/ 1104900 w 4827126"/>
                  <a:gd name="connsiteY7" fmla="*/ 1023558 h 3107961"/>
                  <a:gd name="connsiteX8" fmla="*/ 1104900 w 4827126"/>
                  <a:gd name="connsiteY8" fmla="*/ 918783 h 3107961"/>
                  <a:gd name="connsiteX9" fmla="*/ 1266825 w 4827126"/>
                  <a:gd name="connsiteY9" fmla="*/ 923546 h 3107961"/>
                  <a:gd name="connsiteX10" fmla="*/ 1262062 w 4827126"/>
                  <a:gd name="connsiteY10" fmla="*/ 528258 h 3107961"/>
                  <a:gd name="connsiteX11" fmla="*/ 1214437 w 4827126"/>
                  <a:gd name="connsiteY11" fmla="*/ 528258 h 3107961"/>
                  <a:gd name="connsiteX12" fmla="*/ 1214437 w 4827126"/>
                  <a:gd name="connsiteY12" fmla="*/ 352046 h 3107961"/>
                  <a:gd name="connsiteX13" fmla="*/ 1309687 w 4827126"/>
                  <a:gd name="connsiteY13" fmla="*/ 352046 h 3107961"/>
                  <a:gd name="connsiteX14" fmla="*/ 1300162 w 4827126"/>
                  <a:gd name="connsiteY14" fmla="*/ 266321 h 3107961"/>
                  <a:gd name="connsiteX15" fmla="*/ 1395412 w 4827126"/>
                  <a:gd name="connsiteY15" fmla="*/ 256796 h 3107961"/>
                  <a:gd name="connsiteX16" fmla="*/ 1381125 w 4827126"/>
                  <a:gd name="connsiteY16" fmla="*/ 49865 h 3107961"/>
                  <a:gd name="connsiteX17" fmla="*/ 1607487 w 4827126"/>
                  <a:gd name="connsiteY17" fmla="*/ 140351 h 3107961"/>
                  <a:gd name="connsiteX18" fmla="*/ 1757269 w 4827126"/>
                  <a:gd name="connsiteY18" fmla="*/ 0 h 3107961"/>
                  <a:gd name="connsiteX19" fmla="*/ 1781175 w 4827126"/>
                  <a:gd name="connsiteY19" fmla="*/ 71058 h 3107961"/>
                  <a:gd name="connsiteX20" fmla="*/ 1790700 w 4827126"/>
                  <a:gd name="connsiteY20" fmla="*/ 423483 h 3107961"/>
                  <a:gd name="connsiteX21" fmla="*/ 1747837 w 4827126"/>
                  <a:gd name="connsiteY21" fmla="*/ 433008 h 3107961"/>
                  <a:gd name="connsiteX22" fmla="*/ 1757362 w 4827126"/>
                  <a:gd name="connsiteY22" fmla="*/ 518733 h 3107961"/>
                  <a:gd name="connsiteX23" fmla="*/ 1704975 w 4827126"/>
                  <a:gd name="connsiteY23" fmla="*/ 513971 h 3107961"/>
                  <a:gd name="connsiteX24" fmla="*/ 1714500 w 4827126"/>
                  <a:gd name="connsiteY24" fmla="*/ 709233 h 3107961"/>
                  <a:gd name="connsiteX25" fmla="*/ 1735980 w 4827126"/>
                  <a:gd name="connsiteY25" fmla="*/ 719043 h 3107961"/>
                  <a:gd name="connsiteX26" fmla="*/ 2066925 w 4827126"/>
                  <a:gd name="connsiteY26" fmla="*/ 313946 h 3107961"/>
                  <a:gd name="connsiteX27" fmla="*/ 2095311 w 4827126"/>
                  <a:gd name="connsiteY27" fmla="*/ 361761 h 3107961"/>
                  <a:gd name="connsiteX28" fmla="*/ 2159840 w 4827126"/>
                  <a:gd name="connsiteY28" fmla="*/ 392763 h 3107961"/>
                  <a:gd name="connsiteX29" fmla="*/ 2197846 w 4827126"/>
                  <a:gd name="connsiteY29" fmla="*/ 414148 h 3107961"/>
                  <a:gd name="connsiteX30" fmla="*/ 2268242 w 4827126"/>
                  <a:gd name="connsiteY30" fmla="*/ 413675 h 3107961"/>
                  <a:gd name="connsiteX31" fmla="*/ 2323721 w 4827126"/>
                  <a:gd name="connsiteY31" fmla="*/ 439725 h 3107961"/>
                  <a:gd name="connsiteX32" fmla="*/ 2352485 w 4827126"/>
                  <a:gd name="connsiteY32" fmla="*/ 502111 h 3107961"/>
                  <a:gd name="connsiteX33" fmla="*/ 2362200 w 4827126"/>
                  <a:gd name="connsiteY33" fmla="*/ 533021 h 3107961"/>
                  <a:gd name="connsiteX34" fmla="*/ 2376487 w 4827126"/>
                  <a:gd name="connsiteY34" fmla="*/ 561596 h 3107961"/>
                  <a:gd name="connsiteX35" fmla="*/ 2419350 w 4827126"/>
                  <a:gd name="connsiteY35" fmla="*/ 583264 h 3107961"/>
                  <a:gd name="connsiteX36" fmla="*/ 2476500 w 4827126"/>
                  <a:gd name="connsiteY36" fmla="*/ 580930 h 3107961"/>
                  <a:gd name="connsiteX37" fmla="*/ 2531032 w 4827126"/>
                  <a:gd name="connsiteY37" fmla="*/ 585694 h 3107961"/>
                  <a:gd name="connsiteX38" fmla="*/ 2581181 w 4827126"/>
                  <a:gd name="connsiteY38" fmla="*/ 611840 h 3107961"/>
                  <a:gd name="connsiteX39" fmla="*/ 2678668 w 4827126"/>
                  <a:gd name="connsiteY39" fmla="*/ 723616 h 3107961"/>
                  <a:gd name="connsiteX40" fmla="*/ 2752725 w 4827126"/>
                  <a:gd name="connsiteY40" fmla="*/ 842583 h 3107961"/>
                  <a:gd name="connsiteX41" fmla="*/ 2907269 w 4827126"/>
                  <a:gd name="connsiteY41" fmla="*/ 983124 h 3107961"/>
                  <a:gd name="connsiteX42" fmla="*/ 2919412 w 4827126"/>
                  <a:gd name="connsiteY42" fmla="*/ 1018796 h 3107961"/>
                  <a:gd name="connsiteX43" fmla="*/ 2924175 w 4827126"/>
                  <a:gd name="connsiteY43" fmla="*/ 1071183 h 3107961"/>
                  <a:gd name="connsiteX44" fmla="*/ 2909887 w 4827126"/>
                  <a:gd name="connsiteY44" fmla="*/ 1123571 h 3107961"/>
                  <a:gd name="connsiteX45" fmla="*/ 2914650 w 4827126"/>
                  <a:gd name="connsiteY45" fmla="*/ 1166433 h 3107961"/>
                  <a:gd name="connsiteX46" fmla="*/ 2943225 w 4827126"/>
                  <a:gd name="connsiteY46" fmla="*/ 1195008 h 3107961"/>
                  <a:gd name="connsiteX47" fmla="*/ 2986087 w 4827126"/>
                  <a:gd name="connsiteY47" fmla="*/ 1214058 h 3107961"/>
                  <a:gd name="connsiteX48" fmla="*/ 3014472 w 4827126"/>
                  <a:gd name="connsiteY48" fmla="*/ 1276161 h 3107961"/>
                  <a:gd name="connsiteX49" fmla="*/ 3216927 w 4827126"/>
                  <a:gd name="connsiteY49" fmla="*/ 1278684 h 3107961"/>
                  <a:gd name="connsiteX50" fmla="*/ 3338512 w 4827126"/>
                  <a:gd name="connsiteY50" fmla="*/ 1235727 h 3107961"/>
                  <a:gd name="connsiteX51" fmla="*/ 3414712 w 4827126"/>
                  <a:gd name="connsiteY51" fmla="*/ 1266446 h 3107961"/>
                  <a:gd name="connsiteX52" fmla="*/ 3414712 w 4827126"/>
                  <a:gd name="connsiteY52" fmla="*/ 1304546 h 3107961"/>
                  <a:gd name="connsiteX53" fmla="*/ 3400425 w 4827126"/>
                  <a:gd name="connsiteY53" fmla="*/ 1371221 h 3107961"/>
                  <a:gd name="connsiteX54" fmla="*/ 3386137 w 4827126"/>
                  <a:gd name="connsiteY54" fmla="*/ 1395033 h 3107961"/>
                  <a:gd name="connsiteX55" fmla="*/ 3441618 w 4827126"/>
                  <a:gd name="connsiteY55" fmla="*/ 1452562 h 3107961"/>
                  <a:gd name="connsiteX56" fmla="*/ 3548062 w 4827126"/>
                  <a:gd name="connsiteY56" fmla="*/ 1571246 h 3107961"/>
                  <a:gd name="connsiteX57" fmla="*/ 3481387 w 4827126"/>
                  <a:gd name="connsiteY57" fmla="*/ 1666496 h 3107961"/>
                  <a:gd name="connsiteX58" fmla="*/ 3476625 w 4827126"/>
                  <a:gd name="connsiteY58" fmla="*/ 1680783 h 3107961"/>
                  <a:gd name="connsiteX59" fmla="*/ 3495675 w 4827126"/>
                  <a:gd name="connsiteY59" fmla="*/ 1714121 h 3107961"/>
                  <a:gd name="connsiteX60" fmla="*/ 3714750 w 4827126"/>
                  <a:gd name="connsiteY60" fmla="*/ 1752221 h 3107961"/>
                  <a:gd name="connsiteX61" fmla="*/ 3933825 w 4827126"/>
                  <a:gd name="connsiteY61" fmla="*/ 1776223 h 3107961"/>
                  <a:gd name="connsiteX62" fmla="*/ 4141326 w 4827126"/>
                  <a:gd name="connsiteY62" fmla="*/ 1709358 h 3107961"/>
                  <a:gd name="connsiteX63" fmla="*/ 4281487 w 4827126"/>
                  <a:gd name="connsiteY63" fmla="*/ 1780796 h 3107961"/>
                  <a:gd name="connsiteX64" fmla="*/ 4336588 w 4827126"/>
                  <a:gd name="connsiteY64" fmla="*/ 1749793 h 3107961"/>
                  <a:gd name="connsiteX65" fmla="*/ 4315016 w 4827126"/>
                  <a:gd name="connsiteY65" fmla="*/ 1587773 h 3107961"/>
                  <a:gd name="connsiteX66" fmla="*/ 4452748 w 4827126"/>
                  <a:gd name="connsiteY66" fmla="*/ 1583200 h 3107961"/>
                  <a:gd name="connsiteX67" fmla="*/ 4464512 w 4827126"/>
                  <a:gd name="connsiteY67" fmla="*/ 1704785 h 3107961"/>
                  <a:gd name="connsiteX68" fmla="*/ 4765309 w 4827126"/>
                  <a:gd name="connsiteY68" fmla="*/ 1678260 h 3107961"/>
                  <a:gd name="connsiteX69" fmla="*/ 4779881 w 4827126"/>
                  <a:gd name="connsiteY69" fmla="*/ 1888000 h 3107961"/>
                  <a:gd name="connsiteX70" fmla="*/ 4820124 w 4827126"/>
                  <a:gd name="connsiteY70" fmla="*/ 1895381 h 3107961"/>
                  <a:gd name="connsiteX71" fmla="*/ 4827126 w 4827126"/>
                  <a:gd name="connsiteY71" fmla="*/ 2009490 h 3107961"/>
                  <a:gd name="connsiteX72" fmla="*/ 4746449 w 4827126"/>
                  <a:gd name="connsiteY72" fmla="*/ 2016682 h 3107961"/>
                  <a:gd name="connsiteX73" fmla="*/ 4777356 w 4827126"/>
                  <a:gd name="connsiteY73" fmla="*/ 2454642 h 3107961"/>
                  <a:gd name="connsiteX74" fmla="*/ 3811163 w 4827126"/>
                  <a:gd name="connsiteY74" fmla="*/ 2520958 h 3107961"/>
                  <a:gd name="connsiteX75" fmla="*/ 3790950 w 4827126"/>
                  <a:gd name="connsiteY75" fmla="*/ 2215496 h 3107961"/>
                  <a:gd name="connsiteX76" fmla="*/ 3650870 w 4827126"/>
                  <a:gd name="connsiteY76" fmla="*/ 2224661 h 3107961"/>
                  <a:gd name="connsiteX77" fmla="*/ 3646752 w 4827126"/>
                  <a:gd name="connsiteY77" fmla="*/ 2538055 h 3107961"/>
                  <a:gd name="connsiteX78" fmla="*/ 3311340 w 4827126"/>
                  <a:gd name="connsiteY78" fmla="*/ 2536105 h 3107961"/>
                  <a:gd name="connsiteX79" fmla="*/ 3318741 w 4827126"/>
                  <a:gd name="connsiteY79" fmla="*/ 2461833 h 3107961"/>
                  <a:gd name="connsiteX80" fmla="*/ 3298714 w 4827126"/>
                  <a:gd name="connsiteY80" fmla="*/ 2465099 h 3107961"/>
                  <a:gd name="connsiteX81" fmla="*/ 2883930 w 4827126"/>
                  <a:gd name="connsiteY81" fmla="*/ 2490597 h 3107961"/>
                  <a:gd name="connsiteX82" fmla="*/ 2927892 w 4827126"/>
                  <a:gd name="connsiteY82" fmla="*/ 3099611 h 3107961"/>
                  <a:gd name="connsiteX83" fmla="*/ 2567598 w 4827126"/>
                  <a:gd name="connsiteY83" fmla="*/ 3107961 h 3107961"/>
                  <a:gd name="connsiteX84" fmla="*/ 2541842 w 4827126"/>
                  <a:gd name="connsiteY84" fmla="*/ 2506221 h 3107961"/>
                  <a:gd name="connsiteX85" fmla="*/ 1795747 w 4827126"/>
                  <a:gd name="connsiteY85" fmla="*/ 2518889 h 3107961"/>
                  <a:gd name="connsiteX86" fmla="*/ 1767077 w 4827126"/>
                  <a:gd name="connsiteY86" fmla="*/ 2464167 h 3107961"/>
                  <a:gd name="connsiteX87" fmla="*/ 1738596 w 4827126"/>
                  <a:gd name="connsiteY87" fmla="*/ 2428590 h 3107961"/>
                  <a:gd name="connsiteX88" fmla="*/ 1678923 w 4827126"/>
                  <a:gd name="connsiteY88" fmla="*/ 2435591 h 3107961"/>
                  <a:gd name="connsiteX89" fmla="*/ 1654921 w 4827126"/>
                  <a:gd name="connsiteY89" fmla="*/ 2408877 h 3107961"/>
                  <a:gd name="connsiteX90" fmla="*/ 1638300 w 4827126"/>
                  <a:gd name="connsiteY90" fmla="*/ 1918908 h 3107961"/>
                  <a:gd name="connsiteX91" fmla="*/ 1443037 w 4827126"/>
                  <a:gd name="connsiteY91" fmla="*/ 1923671 h 3107961"/>
                  <a:gd name="connsiteX92" fmla="*/ 1414462 w 4827126"/>
                  <a:gd name="connsiteY92" fmla="*/ 1314071 h 3107961"/>
                  <a:gd name="connsiteX93" fmla="*/ 1257300 w 4827126"/>
                  <a:gd name="connsiteY93" fmla="*/ 1314071 h 3107961"/>
                  <a:gd name="connsiteX94" fmla="*/ 1257300 w 4827126"/>
                  <a:gd name="connsiteY94" fmla="*/ 1566483 h 3107961"/>
                  <a:gd name="connsiteX95" fmla="*/ 1119187 w 4827126"/>
                  <a:gd name="connsiteY95" fmla="*/ 1566483 h 3107961"/>
                  <a:gd name="connsiteX96" fmla="*/ 1123950 w 4827126"/>
                  <a:gd name="connsiteY96" fmla="*/ 1847471 h 3107961"/>
                  <a:gd name="connsiteX97" fmla="*/ 981075 w 4827126"/>
                  <a:gd name="connsiteY97" fmla="*/ 1847471 h 3107961"/>
                  <a:gd name="connsiteX98" fmla="*/ 981075 w 4827126"/>
                  <a:gd name="connsiteY98" fmla="*/ 1618871 h 3107961"/>
                  <a:gd name="connsiteX99" fmla="*/ 247650 w 4827126"/>
                  <a:gd name="connsiteY99" fmla="*/ 1618871 h 3107961"/>
                  <a:gd name="connsiteX100" fmla="*/ 245410 w 4827126"/>
                  <a:gd name="connsiteY100" fmla="*/ 1756983 h 3107961"/>
                  <a:gd name="connsiteX101" fmla="*/ 104775 w 4827126"/>
                  <a:gd name="connsiteY101" fmla="*/ 1756983 h 3107961"/>
                  <a:gd name="connsiteX102" fmla="*/ 109537 w 4827126"/>
                  <a:gd name="connsiteY102" fmla="*/ 1647446 h 3107961"/>
                  <a:gd name="connsiteX103" fmla="*/ 4762 w 4827126"/>
                  <a:gd name="connsiteY103" fmla="*/ 1647446 h 3107961"/>
                  <a:gd name="connsiteX104" fmla="*/ 0 w 4827126"/>
                  <a:gd name="connsiteY104" fmla="*/ 1237871 h 3107961"/>
                  <a:gd name="connsiteX0" fmla="*/ 0 w 4827126"/>
                  <a:gd name="connsiteY0" fmla="*/ 1237871 h 3110067"/>
                  <a:gd name="connsiteX1" fmla="*/ 149876 w 4827126"/>
                  <a:gd name="connsiteY1" fmla="*/ 1240205 h 3110067"/>
                  <a:gd name="connsiteX2" fmla="*/ 152400 w 4827126"/>
                  <a:gd name="connsiteY2" fmla="*/ 1061658 h 3110067"/>
                  <a:gd name="connsiteX3" fmla="*/ 509587 w 4827126"/>
                  <a:gd name="connsiteY3" fmla="*/ 1066421 h 3110067"/>
                  <a:gd name="connsiteX4" fmla="*/ 519112 w 4827126"/>
                  <a:gd name="connsiteY4" fmla="*/ 1199771 h 3110067"/>
                  <a:gd name="connsiteX5" fmla="*/ 671418 w 4827126"/>
                  <a:gd name="connsiteY5" fmla="*/ 1202200 h 3110067"/>
                  <a:gd name="connsiteX6" fmla="*/ 666750 w 4827126"/>
                  <a:gd name="connsiteY6" fmla="*/ 1014033 h 3110067"/>
                  <a:gd name="connsiteX7" fmla="*/ 1104900 w 4827126"/>
                  <a:gd name="connsiteY7" fmla="*/ 1023558 h 3110067"/>
                  <a:gd name="connsiteX8" fmla="*/ 1104900 w 4827126"/>
                  <a:gd name="connsiteY8" fmla="*/ 918783 h 3110067"/>
                  <a:gd name="connsiteX9" fmla="*/ 1266825 w 4827126"/>
                  <a:gd name="connsiteY9" fmla="*/ 923546 h 3110067"/>
                  <a:gd name="connsiteX10" fmla="*/ 1262062 w 4827126"/>
                  <a:gd name="connsiteY10" fmla="*/ 528258 h 3110067"/>
                  <a:gd name="connsiteX11" fmla="*/ 1214437 w 4827126"/>
                  <a:gd name="connsiteY11" fmla="*/ 528258 h 3110067"/>
                  <a:gd name="connsiteX12" fmla="*/ 1214437 w 4827126"/>
                  <a:gd name="connsiteY12" fmla="*/ 352046 h 3110067"/>
                  <a:gd name="connsiteX13" fmla="*/ 1309687 w 4827126"/>
                  <a:gd name="connsiteY13" fmla="*/ 352046 h 3110067"/>
                  <a:gd name="connsiteX14" fmla="*/ 1300162 w 4827126"/>
                  <a:gd name="connsiteY14" fmla="*/ 266321 h 3110067"/>
                  <a:gd name="connsiteX15" fmla="*/ 1395412 w 4827126"/>
                  <a:gd name="connsiteY15" fmla="*/ 256796 h 3110067"/>
                  <a:gd name="connsiteX16" fmla="*/ 1381125 w 4827126"/>
                  <a:gd name="connsiteY16" fmla="*/ 49865 h 3110067"/>
                  <a:gd name="connsiteX17" fmla="*/ 1607487 w 4827126"/>
                  <a:gd name="connsiteY17" fmla="*/ 140351 h 3110067"/>
                  <a:gd name="connsiteX18" fmla="*/ 1757269 w 4827126"/>
                  <a:gd name="connsiteY18" fmla="*/ 0 h 3110067"/>
                  <a:gd name="connsiteX19" fmla="*/ 1781175 w 4827126"/>
                  <a:gd name="connsiteY19" fmla="*/ 71058 h 3110067"/>
                  <a:gd name="connsiteX20" fmla="*/ 1790700 w 4827126"/>
                  <a:gd name="connsiteY20" fmla="*/ 423483 h 3110067"/>
                  <a:gd name="connsiteX21" fmla="*/ 1747837 w 4827126"/>
                  <a:gd name="connsiteY21" fmla="*/ 433008 h 3110067"/>
                  <a:gd name="connsiteX22" fmla="*/ 1757362 w 4827126"/>
                  <a:gd name="connsiteY22" fmla="*/ 518733 h 3110067"/>
                  <a:gd name="connsiteX23" fmla="*/ 1704975 w 4827126"/>
                  <a:gd name="connsiteY23" fmla="*/ 513971 h 3110067"/>
                  <a:gd name="connsiteX24" fmla="*/ 1714500 w 4827126"/>
                  <a:gd name="connsiteY24" fmla="*/ 709233 h 3110067"/>
                  <a:gd name="connsiteX25" fmla="*/ 1735980 w 4827126"/>
                  <a:gd name="connsiteY25" fmla="*/ 719043 h 3110067"/>
                  <a:gd name="connsiteX26" fmla="*/ 2066925 w 4827126"/>
                  <a:gd name="connsiteY26" fmla="*/ 313946 h 3110067"/>
                  <a:gd name="connsiteX27" fmla="*/ 2095311 w 4827126"/>
                  <a:gd name="connsiteY27" fmla="*/ 361761 h 3110067"/>
                  <a:gd name="connsiteX28" fmla="*/ 2159840 w 4827126"/>
                  <a:gd name="connsiteY28" fmla="*/ 392763 h 3110067"/>
                  <a:gd name="connsiteX29" fmla="*/ 2197846 w 4827126"/>
                  <a:gd name="connsiteY29" fmla="*/ 414148 h 3110067"/>
                  <a:gd name="connsiteX30" fmla="*/ 2268242 w 4827126"/>
                  <a:gd name="connsiteY30" fmla="*/ 413675 h 3110067"/>
                  <a:gd name="connsiteX31" fmla="*/ 2323721 w 4827126"/>
                  <a:gd name="connsiteY31" fmla="*/ 439725 h 3110067"/>
                  <a:gd name="connsiteX32" fmla="*/ 2352485 w 4827126"/>
                  <a:gd name="connsiteY32" fmla="*/ 502111 h 3110067"/>
                  <a:gd name="connsiteX33" fmla="*/ 2362200 w 4827126"/>
                  <a:gd name="connsiteY33" fmla="*/ 533021 h 3110067"/>
                  <a:gd name="connsiteX34" fmla="*/ 2376487 w 4827126"/>
                  <a:gd name="connsiteY34" fmla="*/ 561596 h 3110067"/>
                  <a:gd name="connsiteX35" fmla="*/ 2419350 w 4827126"/>
                  <a:gd name="connsiteY35" fmla="*/ 583264 h 3110067"/>
                  <a:gd name="connsiteX36" fmla="*/ 2476500 w 4827126"/>
                  <a:gd name="connsiteY36" fmla="*/ 580930 h 3110067"/>
                  <a:gd name="connsiteX37" fmla="*/ 2531032 w 4827126"/>
                  <a:gd name="connsiteY37" fmla="*/ 585694 h 3110067"/>
                  <a:gd name="connsiteX38" fmla="*/ 2581181 w 4827126"/>
                  <a:gd name="connsiteY38" fmla="*/ 611840 h 3110067"/>
                  <a:gd name="connsiteX39" fmla="*/ 2678668 w 4827126"/>
                  <a:gd name="connsiteY39" fmla="*/ 723616 h 3110067"/>
                  <a:gd name="connsiteX40" fmla="*/ 2752725 w 4827126"/>
                  <a:gd name="connsiteY40" fmla="*/ 842583 h 3110067"/>
                  <a:gd name="connsiteX41" fmla="*/ 2907269 w 4827126"/>
                  <a:gd name="connsiteY41" fmla="*/ 983124 h 3110067"/>
                  <a:gd name="connsiteX42" fmla="*/ 2919412 w 4827126"/>
                  <a:gd name="connsiteY42" fmla="*/ 1018796 h 3110067"/>
                  <a:gd name="connsiteX43" fmla="*/ 2924175 w 4827126"/>
                  <a:gd name="connsiteY43" fmla="*/ 1071183 h 3110067"/>
                  <a:gd name="connsiteX44" fmla="*/ 2909887 w 4827126"/>
                  <a:gd name="connsiteY44" fmla="*/ 1123571 h 3110067"/>
                  <a:gd name="connsiteX45" fmla="*/ 2914650 w 4827126"/>
                  <a:gd name="connsiteY45" fmla="*/ 1166433 h 3110067"/>
                  <a:gd name="connsiteX46" fmla="*/ 2943225 w 4827126"/>
                  <a:gd name="connsiteY46" fmla="*/ 1195008 h 3110067"/>
                  <a:gd name="connsiteX47" fmla="*/ 2986087 w 4827126"/>
                  <a:gd name="connsiteY47" fmla="*/ 1214058 h 3110067"/>
                  <a:gd name="connsiteX48" fmla="*/ 3014472 w 4827126"/>
                  <a:gd name="connsiteY48" fmla="*/ 1276161 h 3110067"/>
                  <a:gd name="connsiteX49" fmla="*/ 3216927 w 4827126"/>
                  <a:gd name="connsiteY49" fmla="*/ 1278684 h 3110067"/>
                  <a:gd name="connsiteX50" fmla="*/ 3338512 w 4827126"/>
                  <a:gd name="connsiteY50" fmla="*/ 1235727 h 3110067"/>
                  <a:gd name="connsiteX51" fmla="*/ 3414712 w 4827126"/>
                  <a:gd name="connsiteY51" fmla="*/ 1266446 h 3110067"/>
                  <a:gd name="connsiteX52" fmla="*/ 3414712 w 4827126"/>
                  <a:gd name="connsiteY52" fmla="*/ 1304546 h 3110067"/>
                  <a:gd name="connsiteX53" fmla="*/ 3400425 w 4827126"/>
                  <a:gd name="connsiteY53" fmla="*/ 1371221 h 3110067"/>
                  <a:gd name="connsiteX54" fmla="*/ 3386137 w 4827126"/>
                  <a:gd name="connsiteY54" fmla="*/ 1395033 h 3110067"/>
                  <a:gd name="connsiteX55" fmla="*/ 3441618 w 4827126"/>
                  <a:gd name="connsiteY55" fmla="*/ 1452562 h 3110067"/>
                  <a:gd name="connsiteX56" fmla="*/ 3548062 w 4827126"/>
                  <a:gd name="connsiteY56" fmla="*/ 1571246 h 3110067"/>
                  <a:gd name="connsiteX57" fmla="*/ 3481387 w 4827126"/>
                  <a:gd name="connsiteY57" fmla="*/ 1666496 h 3110067"/>
                  <a:gd name="connsiteX58" fmla="*/ 3476625 w 4827126"/>
                  <a:gd name="connsiteY58" fmla="*/ 1680783 h 3110067"/>
                  <a:gd name="connsiteX59" fmla="*/ 3495675 w 4827126"/>
                  <a:gd name="connsiteY59" fmla="*/ 1714121 h 3110067"/>
                  <a:gd name="connsiteX60" fmla="*/ 3714750 w 4827126"/>
                  <a:gd name="connsiteY60" fmla="*/ 1752221 h 3110067"/>
                  <a:gd name="connsiteX61" fmla="*/ 3933825 w 4827126"/>
                  <a:gd name="connsiteY61" fmla="*/ 1776223 h 3110067"/>
                  <a:gd name="connsiteX62" fmla="*/ 4141326 w 4827126"/>
                  <a:gd name="connsiteY62" fmla="*/ 1709358 h 3110067"/>
                  <a:gd name="connsiteX63" fmla="*/ 4281487 w 4827126"/>
                  <a:gd name="connsiteY63" fmla="*/ 1780796 h 3110067"/>
                  <a:gd name="connsiteX64" fmla="*/ 4336588 w 4827126"/>
                  <a:gd name="connsiteY64" fmla="*/ 1749793 h 3110067"/>
                  <a:gd name="connsiteX65" fmla="*/ 4315016 w 4827126"/>
                  <a:gd name="connsiteY65" fmla="*/ 1587773 h 3110067"/>
                  <a:gd name="connsiteX66" fmla="*/ 4452748 w 4827126"/>
                  <a:gd name="connsiteY66" fmla="*/ 1583200 h 3110067"/>
                  <a:gd name="connsiteX67" fmla="*/ 4464512 w 4827126"/>
                  <a:gd name="connsiteY67" fmla="*/ 1704785 h 3110067"/>
                  <a:gd name="connsiteX68" fmla="*/ 4765309 w 4827126"/>
                  <a:gd name="connsiteY68" fmla="*/ 1678260 h 3110067"/>
                  <a:gd name="connsiteX69" fmla="*/ 4779881 w 4827126"/>
                  <a:gd name="connsiteY69" fmla="*/ 1888000 h 3110067"/>
                  <a:gd name="connsiteX70" fmla="*/ 4820124 w 4827126"/>
                  <a:gd name="connsiteY70" fmla="*/ 1895381 h 3110067"/>
                  <a:gd name="connsiteX71" fmla="*/ 4827126 w 4827126"/>
                  <a:gd name="connsiteY71" fmla="*/ 2009490 h 3110067"/>
                  <a:gd name="connsiteX72" fmla="*/ 4746449 w 4827126"/>
                  <a:gd name="connsiteY72" fmla="*/ 2016682 h 3110067"/>
                  <a:gd name="connsiteX73" fmla="*/ 4777356 w 4827126"/>
                  <a:gd name="connsiteY73" fmla="*/ 2454642 h 3110067"/>
                  <a:gd name="connsiteX74" fmla="*/ 3811163 w 4827126"/>
                  <a:gd name="connsiteY74" fmla="*/ 2520958 h 3110067"/>
                  <a:gd name="connsiteX75" fmla="*/ 3790950 w 4827126"/>
                  <a:gd name="connsiteY75" fmla="*/ 2215496 h 3110067"/>
                  <a:gd name="connsiteX76" fmla="*/ 3650870 w 4827126"/>
                  <a:gd name="connsiteY76" fmla="*/ 2224661 h 3110067"/>
                  <a:gd name="connsiteX77" fmla="*/ 3646752 w 4827126"/>
                  <a:gd name="connsiteY77" fmla="*/ 2538055 h 3110067"/>
                  <a:gd name="connsiteX78" fmla="*/ 3311340 w 4827126"/>
                  <a:gd name="connsiteY78" fmla="*/ 2536105 h 3110067"/>
                  <a:gd name="connsiteX79" fmla="*/ 3318741 w 4827126"/>
                  <a:gd name="connsiteY79" fmla="*/ 2461833 h 3110067"/>
                  <a:gd name="connsiteX80" fmla="*/ 3298714 w 4827126"/>
                  <a:gd name="connsiteY80" fmla="*/ 2465099 h 3110067"/>
                  <a:gd name="connsiteX81" fmla="*/ 2883930 w 4827126"/>
                  <a:gd name="connsiteY81" fmla="*/ 2490597 h 3110067"/>
                  <a:gd name="connsiteX82" fmla="*/ 2911700 w 4827126"/>
                  <a:gd name="connsiteY82" fmla="*/ 3106085 h 3110067"/>
                  <a:gd name="connsiteX83" fmla="*/ 2567598 w 4827126"/>
                  <a:gd name="connsiteY83" fmla="*/ 3107961 h 3110067"/>
                  <a:gd name="connsiteX84" fmla="*/ 2541842 w 4827126"/>
                  <a:gd name="connsiteY84" fmla="*/ 2506221 h 3110067"/>
                  <a:gd name="connsiteX85" fmla="*/ 1795747 w 4827126"/>
                  <a:gd name="connsiteY85" fmla="*/ 2518889 h 3110067"/>
                  <a:gd name="connsiteX86" fmla="*/ 1767077 w 4827126"/>
                  <a:gd name="connsiteY86" fmla="*/ 2464167 h 3110067"/>
                  <a:gd name="connsiteX87" fmla="*/ 1738596 w 4827126"/>
                  <a:gd name="connsiteY87" fmla="*/ 2428590 h 3110067"/>
                  <a:gd name="connsiteX88" fmla="*/ 1678923 w 4827126"/>
                  <a:gd name="connsiteY88" fmla="*/ 2435591 h 3110067"/>
                  <a:gd name="connsiteX89" fmla="*/ 1654921 w 4827126"/>
                  <a:gd name="connsiteY89" fmla="*/ 2408877 h 3110067"/>
                  <a:gd name="connsiteX90" fmla="*/ 1638300 w 4827126"/>
                  <a:gd name="connsiteY90" fmla="*/ 1918908 h 3110067"/>
                  <a:gd name="connsiteX91" fmla="*/ 1443037 w 4827126"/>
                  <a:gd name="connsiteY91" fmla="*/ 1923671 h 3110067"/>
                  <a:gd name="connsiteX92" fmla="*/ 1414462 w 4827126"/>
                  <a:gd name="connsiteY92" fmla="*/ 1314071 h 3110067"/>
                  <a:gd name="connsiteX93" fmla="*/ 1257300 w 4827126"/>
                  <a:gd name="connsiteY93" fmla="*/ 1314071 h 3110067"/>
                  <a:gd name="connsiteX94" fmla="*/ 1257300 w 4827126"/>
                  <a:gd name="connsiteY94" fmla="*/ 1566483 h 3110067"/>
                  <a:gd name="connsiteX95" fmla="*/ 1119187 w 4827126"/>
                  <a:gd name="connsiteY95" fmla="*/ 1566483 h 3110067"/>
                  <a:gd name="connsiteX96" fmla="*/ 1123950 w 4827126"/>
                  <a:gd name="connsiteY96" fmla="*/ 1847471 h 3110067"/>
                  <a:gd name="connsiteX97" fmla="*/ 981075 w 4827126"/>
                  <a:gd name="connsiteY97" fmla="*/ 1847471 h 3110067"/>
                  <a:gd name="connsiteX98" fmla="*/ 981075 w 4827126"/>
                  <a:gd name="connsiteY98" fmla="*/ 1618871 h 3110067"/>
                  <a:gd name="connsiteX99" fmla="*/ 247650 w 4827126"/>
                  <a:gd name="connsiteY99" fmla="*/ 1618871 h 3110067"/>
                  <a:gd name="connsiteX100" fmla="*/ 245410 w 4827126"/>
                  <a:gd name="connsiteY100" fmla="*/ 1756983 h 3110067"/>
                  <a:gd name="connsiteX101" fmla="*/ 104775 w 4827126"/>
                  <a:gd name="connsiteY101" fmla="*/ 1756983 h 3110067"/>
                  <a:gd name="connsiteX102" fmla="*/ 109537 w 4827126"/>
                  <a:gd name="connsiteY102" fmla="*/ 1647446 h 3110067"/>
                  <a:gd name="connsiteX103" fmla="*/ 4762 w 4827126"/>
                  <a:gd name="connsiteY103" fmla="*/ 1647446 h 3110067"/>
                  <a:gd name="connsiteX104" fmla="*/ 0 w 4827126"/>
                  <a:gd name="connsiteY104" fmla="*/ 1237871 h 3110067"/>
                  <a:gd name="connsiteX0" fmla="*/ 0 w 4827126"/>
                  <a:gd name="connsiteY0" fmla="*/ 1237871 h 3114436"/>
                  <a:gd name="connsiteX1" fmla="*/ 149876 w 4827126"/>
                  <a:gd name="connsiteY1" fmla="*/ 1240205 h 3114436"/>
                  <a:gd name="connsiteX2" fmla="*/ 152400 w 4827126"/>
                  <a:gd name="connsiteY2" fmla="*/ 1061658 h 3114436"/>
                  <a:gd name="connsiteX3" fmla="*/ 509587 w 4827126"/>
                  <a:gd name="connsiteY3" fmla="*/ 1066421 h 3114436"/>
                  <a:gd name="connsiteX4" fmla="*/ 519112 w 4827126"/>
                  <a:gd name="connsiteY4" fmla="*/ 1199771 h 3114436"/>
                  <a:gd name="connsiteX5" fmla="*/ 671418 w 4827126"/>
                  <a:gd name="connsiteY5" fmla="*/ 1202200 h 3114436"/>
                  <a:gd name="connsiteX6" fmla="*/ 666750 w 4827126"/>
                  <a:gd name="connsiteY6" fmla="*/ 1014033 h 3114436"/>
                  <a:gd name="connsiteX7" fmla="*/ 1104900 w 4827126"/>
                  <a:gd name="connsiteY7" fmla="*/ 1023558 h 3114436"/>
                  <a:gd name="connsiteX8" fmla="*/ 1104900 w 4827126"/>
                  <a:gd name="connsiteY8" fmla="*/ 918783 h 3114436"/>
                  <a:gd name="connsiteX9" fmla="*/ 1266825 w 4827126"/>
                  <a:gd name="connsiteY9" fmla="*/ 923546 h 3114436"/>
                  <a:gd name="connsiteX10" fmla="*/ 1262062 w 4827126"/>
                  <a:gd name="connsiteY10" fmla="*/ 528258 h 3114436"/>
                  <a:gd name="connsiteX11" fmla="*/ 1214437 w 4827126"/>
                  <a:gd name="connsiteY11" fmla="*/ 528258 h 3114436"/>
                  <a:gd name="connsiteX12" fmla="*/ 1214437 w 4827126"/>
                  <a:gd name="connsiteY12" fmla="*/ 352046 h 3114436"/>
                  <a:gd name="connsiteX13" fmla="*/ 1309687 w 4827126"/>
                  <a:gd name="connsiteY13" fmla="*/ 352046 h 3114436"/>
                  <a:gd name="connsiteX14" fmla="*/ 1300162 w 4827126"/>
                  <a:gd name="connsiteY14" fmla="*/ 266321 h 3114436"/>
                  <a:gd name="connsiteX15" fmla="*/ 1395412 w 4827126"/>
                  <a:gd name="connsiteY15" fmla="*/ 256796 h 3114436"/>
                  <a:gd name="connsiteX16" fmla="*/ 1381125 w 4827126"/>
                  <a:gd name="connsiteY16" fmla="*/ 49865 h 3114436"/>
                  <a:gd name="connsiteX17" fmla="*/ 1607487 w 4827126"/>
                  <a:gd name="connsiteY17" fmla="*/ 140351 h 3114436"/>
                  <a:gd name="connsiteX18" fmla="*/ 1757269 w 4827126"/>
                  <a:gd name="connsiteY18" fmla="*/ 0 h 3114436"/>
                  <a:gd name="connsiteX19" fmla="*/ 1781175 w 4827126"/>
                  <a:gd name="connsiteY19" fmla="*/ 71058 h 3114436"/>
                  <a:gd name="connsiteX20" fmla="*/ 1790700 w 4827126"/>
                  <a:gd name="connsiteY20" fmla="*/ 423483 h 3114436"/>
                  <a:gd name="connsiteX21" fmla="*/ 1747837 w 4827126"/>
                  <a:gd name="connsiteY21" fmla="*/ 433008 h 3114436"/>
                  <a:gd name="connsiteX22" fmla="*/ 1757362 w 4827126"/>
                  <a:gd name="connsiteY22" fmla="*/ 518733 h 3114436"/>
                  <a:gd name="connsiteX23" fmla="*/ 1704975 w 4827126"/>
                  <a:gd name="connsiteY23" fmla="*/ 513971 h 3114436"/>
                  <a:gd name="connsiteX24" fmla="*/ 1714500 w 4827126"/>
                  <a:gd name="connsiteY24" fmla="*/ 709233 h 3114436"/>
                  <a:gd name="connsiteX25" fmla="*/ 1735980 w 4827126"/>
                  <a:gd name="connsiteY25" fmla="*/ 719043 h 3114436"/>
                  <a:gd name="connsiteX26" fmla="*/ 2066925 w 4827126"/>
                  <a:gd name="connsiteY26" fmla="*/ 313946 h 3114436"/>
                  <a:gd name="connsiteX27" fmla="*/ 2095311 w 4827126"/>
                  <a:gd name="connsiteY27" fmla="*/ 361761 h 3114436"/>
                  <a:gd name="connsiteX28" fmla="*/ 2159840 w 4827126"/>
                  <a:gd name="connsiteY28" fmla="*/ 392763 h 3114436"/>
                  <a:gd name="connsiteX29" fmla="*/ 2197846 w 4827126"/>
                  <a:gd name="connsiteY29" fmla="*/ 414148 h 3114436"/>
                  <a:gd name="connsiteX30" fmla="*/ 2268242 w 4827126"/>
                  <a:gd name="connsiteY30" fmla="*/ 413675 h 3114436"/>
                  <a:gd name="connsiteX31" fmla="*/ 2323721 w 4827126"/>
                  <a:gd name="connsiteY31" fmla="*/ 439725 h 3114436"/>
                  <a:gd name="connsiteX32" fmla="*/ 2352485 w 4827126"/>
                  <a:gd name="connsiteY32" fmla="*/ 502111 h 3114436"/>
                  <a:gd name="connsiteX33" fmla="*/ 2362200 w 4827126"/>
                  <a:gd name="connsiteY33" fmla="*/ 533021 h 3114436"/>
                  <a:gd name="connsiteX34" fmla="*/ 2376487 w 4827126"/>
                  <a:gd name="connsiteY34" fmla="*/ 561596 h 3114436"/>
                  <a:gd name="connsiteX35" fmla="*/ 2419350 w 4827126"/>
                  <a:gd name="connsiteY35" fmla="*/ 583264 h 3114436"/>
                  <a:gd name="connsiteX36" fmla="*/ 2476500 w 4827126"/>
                  <a:gd name="connsiteY36" fmla="*/ 580930 h 3114436"/>
                  <a:gd name="connsiteX37" fmla="*/ 2531032 w 4827126"/>
                  <a:gd name="connsiteY37" fmla="*/ 585694 h 3114436"/>
                  <a:gd name="connsiteX38" fmla="*/ 2581181 w 4827126"/>
                  <a:gd name="connsiteY38" fmla="*/ 611840 h 3114436"/>
                  <a:gd name="connsiteX39" fmla="*/ 2678668 w 4827126"/>
                  <a:gd name="connsiteY39" fmla="*/ 723616 h 3114436"/>
                  <a:gd name="connsiteX40" fmla="*/ 2752725 w 4827126"/>
                  <a:gd name="connsiteY40" fmla="*/ 842583 h 3114436"/>
                  <a:gd name="connsiteX41" fmla="*/ 2907269 w 4827126"/>
                  <a:gd name="connsiteY41" fmla="*/ 983124 h 3114436"/>
                  <a:gd name="connsiteX42" fmla="*/ 2919412 w 4827126"/>
                  <a:gd name="connsiteY42" fmla="*/ 1018796 h 3114436"/>
                  <a:gd name="connsiteX43" fmla="*/ 2924175 w 4827126"/>
                  <a:gd name="connsiteY43" fmla="*/ 1071183 h 3114436"/>
                  <a:gd name="connsiteX44" fmla="*/ 2909887 w 4827126"/>
                  <a:gd name="connsiteY44" fmla="*/ 1123571 h 3114436"/>
                  <a:gd name="connsiteX45" fmla="*/ 2914650 w 4827126"/>
                  <a:gd name="connsiteY45" fmla="*/ 1166433 h 3114436"/>
                  <a:gd name="connsiteX46" fmla="*/ 2943225 w 4827126"/>
                  <a:gd name="connsiteY46" fmla="*/ 1195008 h 3114436"/>
                  <a:gd name="connsiteX47" fmla="*/ 2986087 w 4827126"/>
                  <a:gd name="connsiteY47" fmla="*/ 1214058 h 3114436"/>
                  <a:gd name="connsiteX48" fmla="*/ 3014472 w 4827126"/>
                  <a:gd name="connsiteY48" fmla="*/ 1276161 h 3114436"/>
                  <a:gd name="connsiteX49" fmla="*/ 3216927 w 4827126"/>
                  <a:gd name="connsiteY49" fmla="*/ 1278684 h 3114436"/>
                  <a:gd name="connsiteX50" fmla="*/ 3338512 w 4827126"/>
                  <a:gd name="connsiteY50" fmla="*/ 1235727 h 3114436"/>
                  <a:gd name="connsiteX51" fmla="*/ 3414712 w 4827126"/>
                  <a:gd name="connsiteY51" fmla="*/ 1266446 h 3114436"/>
                  <a:gd name="connsiteX52" fmla="*/ 3414712 w 4827126"/>
                  <a:gd name="connsiteY52" fmla="*/ 1304546 h 3114436"/>
                  <a:gd name="connsiteX53" fmla="*/ 3400425 w 4827126"/>
                  <a:gd name="connsiteY53" fmla="*/ 1371221 h 3114436"/>
                  <a:gd name="connsiteX54" fmla="*/ 3386137 w 4827126"/>
                  <a:gd name="connsiteY54" fmla="*/ 1395033 h 3114436"/>
                  <a:gd name="connsiteX55" fmla="*/ 3441618 w 4827126"/>
                  <a:gd name="connsiteY55" fmla="*/ 1452562 h 3114436"/>
                  <a:gd name="connsiteX56" fmla="*/ 3548062 w 4827126"/>
                  <a:gd name="connsiteY56" fmla="*/ 1571246 h 3114436"/>
                  <a:gd name="connsiteX57" fmla="*/ 3481387 w 4827126"/>
                  <a:gd name="connsiteY57" fmla="*/ 1666496 h 3114436"/>
                  <a:gd name="connsiteX58" fmla="*/ 3476625 w 4827126"/>
                  <a:gd name="connsiteY58" fmla="*/ 1680783 h 3114436"/>
                  <a:gd name="connsiteX59" fmla="*/ 3495675 w 4827126"/>
                  <a:gd name="connsiteY59" fmla="*/ 1714121 h 3114436"/>
                  <a:gd name="connsiteX60" fmla="*/ 3714750 w 4827126"/>
                  <a:gd name="connsiteY60" fmla="*/ 1752221 h 3114436"/>
                  <a:gd name="connsiteX61" fmla="*/ 3933825 w 4827126"/>
                  <a:gd name="connsiteY61" fmla="*/ 1776223 h 3114436"/>
                  <a:gd name="connsiteX62" fmla="*/ 4141326 w 4827126"/>
                  <a:gd name="connsiteY62" fmla="*/ 1709358 h 3114436"/>
                  <a:gd name="connsiteX63" fmla="*/ 4281487 w 4827126"/>
                  <a:gd name="connsiteY63" fmla="*/ 1780796 h 3114436"/>
                  <a:gd name="connsiteX64" fmla="*/ 4336588 w 4827126"/>
                  <a:gd name="connsiteY64" fmla="*/ 1749793 h 3114436"/>
                  <a:gd name="connsiteX65" fmla="*/ 4315016 w 4827126"/>
                  <a:gd name="connsiteY65" fmla="*/ 1587773 h 3114436"/>
                  <a:gd name="connsiteX66" fmla="*/ 4452748 w 4827126"/>
                  <a:gd name="connsiteY66" fmla="*/ 1583200 h 3114436"/>
                  <a:gd name="connsiteX67" fmla="*/ 4464512 w 4827126"/>
                  <a:gd name="connsiteY67" fmla="*/ 1704785 h 3114436"/>
                  <a:gd name="connsiteX68" fmla="*/ 4765309 w 4827126"/>
                  <a:gd name="connsiteY68" fmla="*/ 1678260 h 3114436"/>
                  <a:gd name="connsiteX69" fmla="*/ 4779881 w 4827126"/>
                  <a:gd name="connsiteY69" fmla="*/ 1888000 h 3114436"/>
                  <a:gd name="connsiteX70" fmla="*/ 4820124 w 4827126"/>
                  <a:gd name="connsiteY70" fmla="*/ 1895381 h 3114436"/>
                  <a:gd name="connsiteX71" fmla="*/ 4827126 w 4827126"/>
                  <a:gd name="connsiteY71" fmla="*/ 2009490 h 3114436"/>
                  <a:gd name="connsiteX72" fmla="*/ 4746449 w 4827126"/>
                  <a:gd name="connsiteY72" fmla="*/ 2016682 h 3114436"/>
                  <a:gd name="connsiteX73" fmla="*/ 4777356 w 4827126"/>
                  <a:gd name="connsiteY73" fmla="*/ 2454642 h 3114436"/>
                  <a:gd name="connsiteX74" fmla="*/ 3811163 w 4827126"/>
                  <a:gd name="connsiteY74" fmla="*/ 2520958 h 3114436"/>
                  <a:gd name="connsiteX75" fmla="*/ 3790950 w 4827126"/>
                  <a:gd name="connsiteY75" fmla="*/ 2215496 h 3114436"/>
                  <a:gd name="connsiteX76" fmla="*/ 3650870 w 4827126"/>
                  <a:gd name="connsiteY76" fmla="*/ 2224661 h 3114436"/>
                  <a:gd name="connsiteX77" fmla="*/ 3646752 w 4827126"/>
                  <a:gd name="connsiteY77" fmla="*/ 2538055 h 3114436"/>
                  <a:gd name="connsiteX78" fmla="*/ 3311340 w 4827126"/>
                  <a:gd name="connsiteY78" fmla="*/ 2536105 h 3114436"/>
                  <a:gd name="connsiteX79" fmla="*/ 3318741 w 4827126"/>
                  <a:gd name="connsiteY79" fmla="*/ 2461833 h 3114436"/>
                  <a:gd name="connsiteX80" fmla="*/ 3298714 w 4827126"/>
                  <a:gd name="connsiteY80" fmla="*/ 2465099 h 3114436"/>
                  <a:gd name="connsiteX81" fmla="*/ 2883930 w 4827126"/>
                  <a:gd name="connsiteY81" fmla="*/ 2490597 h 3114436"/>
                  <a:gd name="connsiteX82" fmla="*/ 2911700 w 4827126"/>
                  <a:gd name="connsiteY82" fmla="*/ 3106085 h 3114436"/>
                  <a:gd name="connsiteX83" fmla="*/ 2590268 w 4827126"/>
                  <a:gd name="connsiteY83" fmla="*/ 3114436 h 3114436"/>
                  <a:gd name="connsiteX84" fmla="*/ 2541842 w 4827126"/>
                  <a:gd name="connsiteY84" fmla="*/ 2506221 h 3114436"/>
                  <a:gd name="connsiteX85" fmla="*/ 1795747 w 4827126"/>
                  <a:gd name="connsiteY85" fmla="*/ 2518889 h 3114436"/>
                  <a:gd name="connsiteX86" fmla="*/ 1767077 w 4827126"/>
                  <a:gd name="connsiteY86" fmla="*/ 2464167 h 3114436"/>
                  <a:gd name="connsiteX87" fmla="*/ 1738596 w 4827126"/>
                  <a:gd name="connsiteY87" fmla="*/ 2428590 h 3114436"/>
                  <a:gd name="connsiteX88" fmla="*/ 1678923 w 4827126"/>
                  <a:gd name="connsiteY88" fmla="*/ 2435591 h 3114436"/>
                  <a:gd name="connsiteX89" fmla="*/ 1654921 w 4827126"/>
                  <a:gd name="connsiteY89" fmla="*/ 2408877 h 3114436"/>
                  <a:gd name="connsiteX90" fmla="*/ 1638300 w 4827126"/>
                  <a:gd name="connsiteY90" fmla="*/ 1918908 h 3114436"/>
                  <a:gd name="connsiteX91" fmla="*/ 1443037 w 4827126"/>
                  <a:gd name="connsiteY91" fmla="*/ 1923671 h 3114436"/>
                  <a:gd name="connsiteX92" fmla="*/ 1414462 w 4827126"/>
                  <a:gd name="connsiteY92" fmla="*/ 1314071 h 3114436"/>
                  <a:gd name="connsiteX93" fmla="*/ 1257300 w 4827126"/>
                  <a:gd name="connsiteY93" fmla="*/ 1314071 h 3114436"/>
                  <a:gd name="connsiteX94" fmla="*/ 1257300 w 4827126"/>
                  <a:gd name="connsiteY94" fmla="*/ 1566483 h 3114436"/>
                  <a:gd name="connsiteX95" fmla="*/ 1119187 w 4827126"/>
                  <a:gd name="connsiteY95" fmla="*/ 1566483 h 3114436"/>
                  <a:gd name="connsiteX96" fmla="*/ 1123950 w 4827126"/>
                  <a:gd name="connsiteY96" fmla="*/ 1847471 h 3114436"/>
                  <a:gd name="connsiteX97" fmla="*/ 981075 w 4827126"/>
                  <a:gd name="connsiteY97" fmla="*/ 1847471 h 3114436"/>
                  <a:gd name="connsiteX98" fmla="*/ 981075 w 4827126"/>
                  <a:gd name="connsiteY98" fmla="*/ 1618871 h 3114436"/>
                  <a:gd name="connsiteX99" fmla="*/ 247650 w 4827126"/>
                  <a:gd name="connsiteY99" fmla="*/ 1618871 h 3114436"/>
                  <a:gd name="connsiteX100" fmla="*/ 245410 w 4827126"/>
                  <a:gd name="connsiteY100" fmla="*/ 1756983 h 3114436"/>
                  <a:gd name="connsiteX101" fmla="*/ 104775 w 4827126"/>
                  <a:gd name="connsiteY101" fmla="*/ 1756983 h 3114436"/>
                  <a:gd name="connsiteX102" fmla="*/ 109537 w 4827126"/>
                  <a:gd name="connsiteY102" fmla="*/ 1647446 h 3114436"/>
                  <a:gd name="connsiteX103" fmla="*/ 4762 w 4827126"/>
                  <a:gd name="connsiteY103" fmla="*/ 1647446 h 3114436"/>
                  <a:gd name="connsiteX104" fmla="*/ 0 w 4827126"/>
                  <a:gd name="connsiteY104" fmla="*/ 1237871 h 3114436"/>
                  <a:gd name="connsiteX0" fmla="*/ 0 w 4827126"/>
                  <a:gd name="connsiteY0" fmla="*/ 1237871 h 3114436"/>
                  <a:gd name="connsiteX1" fmla="*/ 149876 w 4827126"/>
                  <a:gd name="connsiteY1" fmla="*/ 1240205 h 3114436"/>
                  <a:gd name="connsiteX2" fmla="*/ 152400 w 4827126"/>
                  <a:gd name="connsiteY2" fmla="*/ 1061658 h 3114436"/>
                  <a:gd name="connsiteX3" fmla="*/ 509587 w 4827126"/>
                  <a:gd name="connsiteY3" fmla="*/ 1066421 h 3114436"/>
                  <a:gd name="connsiteX4" fmla="*/ 519112 w 4827126"/>
                  <a:gd name="connsiteY4" fmla="*/ 1199771 h 3114436"/>
                  <a:gd name="connsiteX5" fmla="*/ 671418 w 4827126"/>
                  <a:gd name="connsiteY5" fmla="*/ 1202200 h 3114436"/>
                  <a:gd name="connsiteX6" fmla="*/ 666750 w 4827126"/>
                  <a:gd name="connsiteY6" fmla="*/ 1014033 h 3114436"/>
                  <a:gd name="connsiteX7" fmla="*/ 1104900 w 4827126"/>
                  <a:gd name="connsiteY7" fmla="*/ 1023558 h 3114436"/>
                  <a:gd name="connsiteX8" fmla="*/ 1104900 w 4827126"/>
                  <a:gd name="connsiteY8" fmla="*/ 918783 h 3114436"/>
                  <a:gd name="connsiteX9" fmla="*/ 1266825 w 4827126"/>
                  <a:gd name="connsiteY9" fmla="*/ 923546 h 3114436"/>
                  <a:gd name="connsiteX10" fmla="*/ 1262062 w 4827126"/>
                  <a:gd name="connsiteY10" fmla="*/ 528258 h 3114436"/>
                  <a:gd name="connsiteX11" fmla="*/ 1214437 w 4827126"/>
                  <a:gd name="connsiteY11" fmla="*/ 528258 h 3114436"/>
                  <a:gd name="connsiteX12" fmla="*/ 1214437 w 4827126"/>
                  <a:gd name="connsiteY12" fmla="*/ 352046 h 3114436"/>
                  <a:gd name="connsiteX13" fmla="*/ 1309687 w 4827126"/>
                  <a:gd name="connsiteY13" fmla="*/ 352046 h 3114436"/>
                  <a:gd name="connsiteX14" fmla="*/ 1300162 w 4827126"/>
                  <a:gd name="connsiteY14" fmla="*/ 266321 h 3114436"/>
                  <a:gd name="connsiteX15" fmla="*/ 1395412 w 4827126"/>
                  <a:gd name="connsiteY15" fmla="*/ 256796 h 3114436"/>
                  <a:gd name="connsiteX16" fmla="*/ 1381125 w 4827126"/>
                  <a:gd name="connsiteY16" fmla="*/ 49865 h 3114436"/>
                  <a:gd name="connsiteX17" fmla="*/ 1607487 w 4827126"/>
                  <a:gd name="connsiteY17" fmla="*/ 140351 h 3114436"/>
                  <a:gd name="connsiteX18" fmla="*/ 1757269 w 4827126"/>
                  <a:gd name="connsiteY18" fmla="*/ 0 h 3114436"/>
                  <a:gd name="connsiteX19" fmla="*/ 1781175 w 4827126"/>
                  <a:gd name="connsiteY19" fmla="*/ 71058 h 3114436"/>
                  <a:gd name="connsiteX20" fmla="*/ 1790700 w 4827126"/>
                  <a:gd name="connsiteY20" fmla="*/ 423483 h 3114436"/>
                  <a:gd name="connsiteX21" fmla="*/ 1747837 w 4827126"/>
                  <a:gd name="connsiteY21" fmla="*/ 433008 h 3114436"/>
                  <a:gd name="connsiteX22" fmla="*/ 1757362 w 4827126"/>
                  <a:gd name="connsiteY22" fmla="*/ 518733 h 3114436"/>
                  <a:gd name="connsiteX23" fmla="*/ 1704975 w 4827126"/>
                  <a:gd name="connsiteY23" fmla="*/ 513971 h 3114436"/>
                  <a:gd name="connsiteX24" fmla="*/ 1714500 w 4827126"/>
                  <a:gd name="connsiteY24" fmla="*/ 709233 h 3114436"/>
                  <a:gd name="connsiteX25" fmla="*/ 1735980 w 4827126"/>
                  <a:gd name="connsiteY25" fmla="*/ 719043 h 3114436"/>
                  <a:gd name="connsiteX26" fmla="*/ 2066925 w 4827126"/>
                  <a:gd name="connsiteY26" fmla="*/ 313946 h 3114436"/>
                  <a:gd name="connsiteX27" fmla="*/ 2095311 w 4827126"/>
                  <a:gd name="connsiteY27" fmla="*/ 361761 h 3114436"/>
                  <a:gd name="connsiteX28" fmla="*/ 2159840 w 4827126"/>
                  <a:gd name="connsiteY28" fmla="*/ 392763 h 3114436"/>
                  <a:gd name="connsiteX29" fmla="*/ 2197846 w 4827126"/>
                  <a:gd name="connsiteY29" fmla="*/ 414148 h 3114436"/>
                  <a:gd name="connsiteX30" fmla="*/ 2268242 w 4827126"/>
                  <a:gd name="connsiteY30" fmla="*/ 413675 h 3114436"/>
                  <a:gd name="connsiteX31" fmla="*/ 2323721 w 4827126"/>
                  <a:gd name="connsiteY31" fmla="*/ 439725 h 3114436"/>
                  <a:gd name="connsiteX32" fmla="*/ 2352485 w 4827126"/>
                  <a:gd name="connsiteY32" fmla="*/ 502111 h 3114436"/>
                  <a:gd name="connsiteX33" fmla="*/ 2362200 w 4827126"/>
                  <a:gd name="connsiteY33" fmla="*/ 533021 h 3114436"/>
                  <a:gd name="connsiteX34" fmla="*/ 2376487 w 4827126"/>
                  <a:gd name="connsiteY34" fmla="*/ 561596 h 3114436"/>
                  <a:gd name="connsiteX35" fmla="*/ 2419350 w 4827126"/>
                  <a:gd name="connsiteY35" fmla="*/ 583264 h 3114436"/>
                  <a:gd name="connsiteX36" fmla="*/ 2476500 w 4827126"/>
                  <a:gd name="connsiteY36" fmla="*/ 580930 h 3114436"/>
                  <a:gd name="connsiteX37" fmla="*/ 2531032 w 4827126"/>
                  <a:gd name="connsiteY37" fmla="*/ 585694 h 3114436"/>
                  <a:gd name="connsiteX38" fmla="*/ 2581181 w 4827126"/>
                  <a:gd name="connsiteY38" fmla="*/ 611840 h 3114436"/>
                  <a:gd name="connsiteX39" fmla="*/ 2678668 w 4827126"/>
                  <a:gd name="connsiteY39" fmla="*/ 723616 h 3114436"/>
                  <a:gd name="connsiteX40" fmla="*/ 2752725 w 4827126"/>
                  <a:gd name="connsiteY40" fmla="*/ 842583 h 3114436"/>
                  <a:gd name="connsiteX41" fmla="*/ 2907269 w 4827126"/>
                  <a:gd name="connsiteY41" fmla="*/ 983124 h 3114436"/>
                  <a:gd name="connsiteX42" fmla="*/ 2919412 w 4827126"/>
                  <a:gd name="connsiteY42" fmla="*/ 1018796 h 3114436"/>
                  <a:gd name="connsiteX43" fmla="*/ 2924175 w 4827126"/>
                  <a:gd name="connsiteY43" fmla="*/ 1071183 h 3114436"/>
                  <a:gd name="connsiteX44" fmla="*/ 2909887 w 4827126"/>
                  <a:gd name="connsiteY44" fmla="*/ 1123571 h 3114436"/>
                  <a:gd name="connsiteX45" fmla="*/ 2914650 w 4827126"/>
                  <a:gd name="connsiteY45" fmla="*/ 1166433 h 3114436"/>
                  <a:gd name="connsiteX46" fmla="*/ 2943225 w 4827126"/>
                  <a:gd name="connsiteY46" fmla="*/ 1195008 h 3114436"/>
                  <a:gd name="connsiteX47" fmla="*/ 2986087 w 4827126"/>
                  <a:gd name="connsiteY47" fmla="*/ 1214058 h 3114436"/>
                  <a:gd name="connsiteX48" fmla="*/ 3014472 w 4827126"/>
                  <a:gd name="connsiteY48" fmla="*/ 1276161 h 3114436"/>
                  <a:gd name="connsiteX49" fmla="*/ 3216927 w 4827126"/>
                  <a:gd name="connsiteY49" fmla="*/ 1278684 h 3114436"/>
                  <a:gd name="connsiteX50" fmla="*/ 3338512 w 4827126"/>
                  <a:gd name="connsiteY50" fmla="*/ 1235727 h 3114436"/>
                  <a:gd name="connsiteX51" fmla="*/ 3414712 w 4827126"/>
                  <a:gd name="connsiteY51" fmla="*/ 1266446 h 3114436"/>
                  <a:gd name="connsiteX52" fmla="*/ 3414712 w 4827126"/>
                  <a:gd name="connsiteY52" fmla="*/ 1304546 h 3114436"/>
                  <a:gd name="connsiteX53" fmla="*/ 3400425 w 4827126"/>
                  <a:gd name="connsiteY53" fmla="*/ 1371221 h 3114436"/>
                  <a:gd name="connsiteX54" fmla="*/ 3386137 w 4827126"/>
                  <a:gd name="connsiteY54" fmla="*/ 1395033 h 3114436"/>
                  <a:gd name="connsiteX55" fmla="*/ 3441618 w 4827126"/>
                  <a:gd name="connsiteY55" fmla="*/ 1452562 h 3114436"/>
                  <a:gd name="connsiteX56" fmla="*/ 3548062 w 4827126"/>
                  <a:gd name="connsiteY56" fmla="*/ 1571246 h 3114436"/>
                  <a:gd name="connsiteX57" fmla="*/ 3481387 w 4827126"/>
                  <a:gd name="connsiteY57" fmla="*/ 1666496 h 3114436"/>
                  <a:gd name="connsiteX58" fmla="*/ 3476625 w 4827126"/>
                  <a:gd name="connsiteY58" fmla="*/ 1680783 h 3114436"/>
                  <a:gd name="connsiteX59" fmla="*/ 3495675 w 4827126"/>
                  <a:gd name="connsiteY59" fmla="*/ 1714121 h 3114436"/>
                  <a:gd name="connsiteX60" fmla="*/ 3714750 w 4827126"/>
                  <a:gd name="connsiteY60" fmla="*/ 1752221 h 3114436"/>
                  <a:gd name="connsiteX61" fmla="*/ 3933825 w 4827126"/>
                  <a:gd name="connsiteY61" fmla="*/ 1776223 h 3114436"/>
                  <a:gd name="connsiteX62" fmla="*/ 4141326 w 4827126"/>
                  <a:gd name="connsiteY62" fmla="*/ 1709358 h 3114436"/>
                  <a:gd name="connsiteX63" fmla="*/ 4281487 w 4827126"/>
                  <a:gd name="connsiteY63" fmla="*/ 1780796 h 3114436"/>
                  <a:gd name="connsiteX64" fmla="*/ 4336588 w 4827126"/>
                  <a:gd name="connsiteY64" fmla="*/ 1749793 h 3114436"/>
                  <a:gd name="connsiteX65" fmla="*/ 4315016 w 4827126"/>
                  <a:gd name="connsiteY65" fmla="*/ 1587773 h 3114436"/>
                  <a:gd name="connsiteX66" fmla="*/ 4452748 w 4827126"/>
                  <a:gd name="connsiteY66" fmla="*/ 1583200 h 3114436"/>
                  <a:gd name="connsiteX67" fmla="*/ 4464512 w 4827126"/>
                  <a:gd name="connsiteY67" fmla="*/ 1704785 h 3114436"/>
                  <a:gd name="connsiteX68" fmla="*/ 4765309 w 4827126"/>
                  <a:gd name="connsiteY68" fmla="*/ 1678260 h 3114436"/>
                  <a:gd name="connsiteX69" fmla="*/ 4779881 w 4827126"/>
                  <a:gd name="connsiteY69" fmla="*/ 1888000 h 3114436"/>
                  <a:gd name="connsiteX70" fmla="*/ 4820124 w 4827126"/>
                  <a:gd name="connsiteY70" fmla="*/ 1895381 h 3114436"/>
                  <a:gd name="connsiteX71" fmla="*/ 4827126 w 4827126"/>
                  <a:gd name="connsiteY71" fmla="*/ 2009490 h 3114436"/>
                  <a:gd name="connsiteX72" fmla="*/ 4746449 w 4827126"/>
                  <a:gd name="connsiteY72" fmla="*/ 2016682 h 3114436"/>
                  <a:gd name="connsiteX73" fmla="*/ 4777356 w 4827126"/>
                  <a:gd name="connsiteY73" fmla="*/ 2454642 h 3114436"/>
                  <a:gd name="connsiteX74" fmla="*/ 3811163 w 4827126"/>
                  <a:gd name="connsiteY74" fmla="*/ 2520958 h 3114436"/>
                  <a:gd name="connsiteX75" fmla="*/ 3790950 w 4827126"/>
                  <a:gd name="connsiteY75" fmla="*/ 2215496 h 3114436"/>
                  <a:gd name="connsiteX76" fmla="*/ 3650870 w 4827126"/>
                  <a:gd name="connsiteY76" fmla="*/ 2224661 h 3114436"/>
                  <a:gd name="connsiteX77" fmla="*/ 3646752 w 4827126"/>
                  <a:gd name="connsiteY77" fmla="*/ 2538055 h 3114436"/>
                  <a:gd name="connsiteX78" fmla="*/ 3311340 w 4827126"/>
                  <a:gd name="connsiteY78" fmla="*/ 2536105 h 3114436"/>
                  <a:gd name="connsiteX79" fmla="*/ 3318741 w 4827126"/>
                  <a:gd name="connsiteY79" fmla="*/ 2461833 h 3114436"/>
                  <a:gd name="connsiteX80" fmla="*/ 3298714 w 4827126"/>
                  <a:gd name="connsiteY80" fmla="*/ 2465099 h 3114436"/>
                  <a:gd name="connsiteX81" fmla="*/ 2883930 w 4827126"/>
                  <a:gd name="connsiteY81" fmla="*/ 2490597 h 3114436"/>
                  <a:gd name="connsiteX82" fmla="*/ 2911700 w 4827126"/>
                  <a:gd name="connsiteY82" fmla="*/ 3106085 h 3114436"/>
                  <a:gd name="connsiteX83" fmla="*/ 2570836 w 4827126"/>
                  <a:gd name="connsiteY83" fmla="*/ 3114436 h 3114436"/>
                  <a:gd name="connsiteX84" fmla="*/ 2541842 w 4827126"/>
                  <a:gd name="connsiteY84" fmla="*/ 2506221 h 3114436"/>
                  <a:gd name="connsiteX85" fmla="*/ 1795747 w 4827126"/>
                  <a:gd name="connsiteY85" fmla="*/ 2518889 h 3114436"/>
                  <a:gd name="connsiteX86" fmla="*/ 1767077 w 4827126"/>
                  <a:gd name="connsiteY86" fmla="*/ 2464167 h 3114436"/>
                  <a:gd name="connsiteX87" fmla="*/ 1738596 w 4827126"/>
                  <a:gd name="connsiteY87" fmla="*/ 2428590 h 3114436"/>
                  <a:gd name="connsiteX88" fmla="*/ 1678923 w 4827126"/>
                  <a:gd name="connsiteY88" fmla="*/ 2435591 h 3114436"/>
                  <a:gd name="connsiteX89" fmla="*/ 1654921 w 4827126"/>
                  <a:gd name="connsiteY89" fmla="*/ 2408877 h 3114436"/>
                  <a:gd name="connsiteX90" fmla="*/ 1638300 w 4827126"/>
                  <a:gd name="connsiteY90" fmla="*/ 1918908 h 3114436"/>
                  <a:gd name="connsiteX91" fmla="*/ 1443037 w 4827126"/>
                  <a:gd name="connsiteY91" fmla="*/ 1923671 h 3114436"/>
                  <a:gd name="connsiteX92" fmla="*/ 1414462 w 4827126"/>
                  <a:gd name="connsiteY92" fmla="*/ 1314071 h 3114436"/>
                  <a:gd name="connsiteX93" fmla="*/ 1257300 w 4827126"/>
                  <a:gd name="connsiteY93" fmla="*/ 1314071 h 3114436"/>
                  <a:gd name="connsiteX94" fmla="*/ 1257300 w 4827126"/>
                  <a:gd name="connsiteY94" fmla="*/ 1566483 h 3114436"/>
                  <a:gd name="connsiteX95" fmla="*/ 1119187 w 4827126"/>
                  <a:gd name="connsiteY95" fmla="*/ 1566483 h 3114436"/>
                  <a:gd name="connsiteX96" fmla="*/ 1123950 w 4827126"/>
                  <a:gd name="connsiteY96" fmla="*/ 1847471 h 3114436"/>
                  <a:gd name="connsiteX97" fmla="*/ 981075 w 4827126"/>
                  <a:gd name="connsiteY97" fmla="*/ 1847471 h 3114436"/>
                  <a:gd name="connsiteX98" fmla="*/ 981075 w 4827126"/>
                  <a:gd name="connsiteY98" fmla="*/ 1618871 h 3114436"/>
                  <a:gd name="connsiteX99" fmla="*/ 247650 w 4827126"/>
                  <a:gd name="connsiteY99" fmla="*/ 1618871 h 3114436"/>
                  <a:gd name="connsiteX100" fmla="*/ 245410 w 4827126"/>
                  <a:gd name="connsiteY100" fmla="*/ 1756983 h 3114436"/>
                  <a:gd name="connsiteX101" fmla="*/ 104775 w 4827126"/>
                  <a:gd name="connsiteY101" fmla="*/ 1756983 h 3114436"/>
                  <a:gd name="connsiteX102" fmla="*/ 109537 w 4827126"/>
                  <a:gd name="connsiteY102" fmla="*/ 1647446 h 3114436"/>
                  <a:gd name="connsiteX103" fmla="*/ 4762 w 4827126"/>
                  <a:gd name="connsiteY103" fmla="*/ 1647446 h 3114436"/>
                  <a:gd name="connsiteX104" fmla="*/ 0 w 4827126"/>
                  <a:gd name="connsiteY104" fmla="*/ 1237871 h 3114436"/>
                  <a:gd name="connsiteX0" fmla="*/ 0 w 4827126"/>
                  <a:gd name="connsiteY0" fmla="*/ 1237871 h 3114436"/>
                  <a:gd name="connsiteX1" fmla="*/ 149876 w 4827126"/>
                  <a:gd name="connsiteY1" fmla="*/ 1240205 h 3114436"/>
                  <a:gd name="connsiteX2" fmla="*/ 152400 w 4827126"/>
                  <a:gd name="connsiteY2" fmla="*/ 1061658 h 3114436"/>
                  <a:gd name="connsiteX3" fmla="*/ 509587 w 4827126"/>
                  <a:gd name="connsiteY3" fmla="*/ 1066421 h 3114436"/>
                  <a:gd name="connsiteX4" fmla="*/ 519112 w 4827126"/>
                  <a:gd name="connsiteY4" fmla="*/ 1199771 h 3114436"/>
                  <a:gd name="connsiteX5" fmla="*/ 671418 w 4827126"/>
                  <a:gd name="connsiteY5" fmla="*/ 1202200 h 3114436"/>
                  <a:gd name="connsiteX6" fmla="*/ 666750 w 4827126"/>
                  <a:gd name="connsiteY6" fmla="*/ 1014033 h 3114436"/>
                  <a:gd name="connsiteX7" fmla="*/ 1104900 w 4827126"/>
                  <a:gd name="connsiteY7" fmla="*/ 1023558 h 3114436"/>
                  <a:gd name="connsiteX8" fmla="*/ 1104900 w 4827126"/>
                  <a:gd name="connsiteY8" fmla="*/ 918783 h 3114436"/>
                  <a:gd name="connsiteX9" fmla="*/ 1266825 w 4827126"/>
                  <a:gd name="connsiteY9" fmla="*/ 923546 h 3114436"/>
                  <a:gd name="connsiteX10" fmla="*/ 1262062 w 4827126"/>
                  <a:gd name="connsiteY10" fmla="*/ 528258 h 3114436"/>
                  <a:gd name="connsiteX11" fmla="*/ 1214437 w 4827126"/>
                  <a:gd name="connsiteY11" fmla="*/ 528258 h 3114436"/>
                  <a:gd name="connsiteX12" fmla="*/ 1214437 w 4827126"/>
                  <a:gd name="connsiteY12" fmla="*/ 352046 h 3114436"/>
                  <a:gd name="connsiteX13" fmla="*/ 1309687 w 4827126"/>
                  <a:gd name="connsiteY13" fmla="*/ 352046 h 3114436"/>
                  <a:gd name="connsiteX14" fmla="*/ 1300162 w 4827126"/>
                  <a:gd name="connsiteY14" fmla="*/ 266321 h 3114436"/>
                  <a:gd name="connsiteX15" fmla="*/ 1395412 w 4827126"/>
                  <a:gd name="connsiteY15" fmla="*/ 256796 h 3114436"/>
                  <a:gd name="connsiteX16" fmla="*/ 1381125 w 4827126"/>
                  <a:gd name="connsiteY16" fmla="*/ 49865 h 3114436"/>
                  <a:gd name="connsiteX17" fmla="*/ 1607487 w 4827126"/>
                  <a:gd name="connsiteY17" fmla="*/ 140351 h 3114436"/>
                  <a:gd name="connsiteX18" fmla="*/ 1757269 w 4827126"/>
                  <a:gd name="connsiteY18" fmla="*/ 0 h 3114436"/>
                  <a:gd name="connsiteX19" fmla="*/ 1781175 w 4827126"/>
                  <a:gd name="connsiteY19" fmla="*/ 71058 h 3114436"/>
                  <a:gd name="connsiteX20" fmla="*/ 1790700 w 4827126"/>
                  <a:gd name="connsiteY20" fmla="*/ 423483 h 3114436"/>
                  <a:gd name="connsiteX21" fmla="*/ 1747837 w 4827126"/>
                  <a:gd name="connsiteY21" fmla="*/ 433008 h 3114436"/>
                  <a:gd name="connsiteX22" fmla="*/ 1757362 w 4827126"/>
                  <a:gd name="connsiteY22" fmla="*/ 518733 h 3114436"/>
                  <a:gd name="connsiteX23" fmla="*/ 1704975 w 4827126"/>
                  <a:gd name="connsiteY23" fmla="*/ 513971 h 3114436"/>
                  <a:gd name="connsiteX24" fmla="*/ 1714500 w 4827126"/>
                  <a:gd name="connsiteY24" fmla="*/ 709233 h 3114436"/>
                  <a:gd name="connsiteX25" fmla="*/ 1735980 w 4827126"/>
                  <a:gd name="connsiteY25" fmla="*/ 719043 h 3114436"/>
                  <a:gd name="connsiteX26" fmla="*/ 2066925 w 4827126"/>
                  <a:gd name="connsiteY26" fmla="*/ 313946 h 3114436"/>
                  <a:gd name="connsiteX27" fmla="*/ 2095311 w 4827126"/>
                  <a:gd name="connsiteY27" fmla="*/ 361761 h 3114436"/>
                  <a:gd name="connsiteX28" fmla="*/ 2159840 w 4827126"/>
                  <a:gd name="connsiteY28" fmla="*/ 392763 h 3114436"/>
                  <a:gd name="connsiteX29" fmla="*/ 2197846 w 4827126"/>
                  <a:gd name="connsiteY29" fmla="*/ 414148 h 3114436"/>
                  <a:gd name="connsiteX30" fmla="*/ 2268242 w 4827126"/>
                  <a:gd name="connsiteY30" fmla="*/ 413675 h 3114436"/>
                  <a:gd name="connsiteX31" fmla="*/ 2323721 w 4827126"/>
                  <a:gd name="connsiteY31" fmla="*/ 439725 h 3114436"/>
                  <a:gd name="connsiteX32" fmla="*/ 2352485 w 4827126"/>
                  <a:gd name="connsiteY32" fmla="*/ 502111 h 3114436"/>
                  <a:gd name="connsiteX33" fmla="*/ 2362200 w 4827126"/>
                  <a:gd name="connsiteY33" fmla="*/ 533021 h 3114436"/>
                  <a:gd name="connsiteX34" fmla="*/ 2376487 w 4827126"/>
                  <a:gd name="connsiteY34" fmla="*/ 561596 h 3114436"/>
                  <a:gd name="connsiteX35" fmla="*/ 2419350 w 4827126"/>
                  <a:gd name="connsiteY35" fmla="*/ 583264 h 3114436"/>
                  <a:gd name="connsiteX36" fmla="*/ 2476500 w 4827126"/>
                  <a:gd name="connsiteY36" fmla="*/ 580930 h 3114436"/>
                  <a:gd name="connsiteX37" fmla="*/ 2531032 w 4827126"/>
                  <a:gd name="connsiteY37" fmla="*/ 585694 h 3114436"/>
                  <a:gd name="connsiteX38" fmla="*/ 2581181 w 4827126"/>
                  <a:gd name="connsiteY38" fmla="*/ 611840 h 3114436"/>
                  <a:gd name="connsiteX39" fmla="*/ 2678668 w 4827126"/>
                  <a:gd name="connsiteY39" fmla="*/ 723616 h 3114436"/>
                  <a:gd name="connsiteX40" fmla="*/ 2752725 w 4827126"/>
                  <a:gd name="connsiteY40" fmla="*/ 842583 h 3114436"/>
                  <a:gd name="connsiteX41" fmla="*/ 2907269 w 4827126"/>
                  <a:gd name="connsiteY41" fmla="*/ 983124 h 3114436"/>
                  <a:gd name="connsiteX42" fmla="*/ 2919412 w 4827126"/>
                  <a:gd name="connsiteY42" fmla="*/ 1018796 h 3114436"/>
                  <a:gd name="connsiteX43" fmla="*/ 2924175 w 4827126"/>
                  <a:gd name="connsiteY43" fmla="*/ 1071183 h 3114436"/>
                  <a:gd name="connsiteX44" fmla="*/ 2909887 w 4827126"/>
                  <a:gd name="connsiteY44" fmla="*/ 1123571 h 3114436"/>
                  <a:gd name="connsiteX45" fmla="*/ 2914650 w 4827126"/>
                  <a:gd name="connsiteY45" fmla="*/ 1166433 h 3114436"/>
                  <a:gd name="connsiteX46" fmla="*/ 2943225 w 4827126"/>
                  <a:gd name="connsiteY46" fmla="*/ 1195008 h 3114436"/>
                  <a:gd name="connsiteX47" fmla="*/ 2986087 w 4827126"/>
                  <a:gd name="connsiteY47" fmla="*/ 1214058 h 3114436"/>
                  <a:gd name="connsiteX48" fmla="*/ 3014472 w 4827126"/>
                  <a:gd name="connsiteY48" fmla="*/ 1276161 h 3114436"/>
                  <a:gd name="connsiteX49" fmla="*/ 3216927 w 4827126"/>
                  <a:gd name="connsiteY49" fmla="*/ 1278684 h 3114436"/>
                  <a:gd name="connsiteX50" fmla="*/ 3338512 w 4827126"/>
                  <a:gd name="connsiteY50" fmla="*/ 1235727 h 3114436"/>
                  <a:gd name="connsiteX51" fmla="*/ 3414712 w 4827126"/>
                  <a:gd name="connsiteY51" fmla="*/ 1266446 h 3114436"/>
                  <a:gd name="connsiteX52" fmla="*/ 3414712 w 4827126"/>
                  <a:gd name="connsiteY52" fmla="*/ 1304546 h 3114436"/>
                  <a:gd name="connsiteX53" fmla="*/ 3400425 w 4827126"/>
                  <a:gd name="connsiteY53" fmla="*/ 1371221 h 3114436"/>
                  <a:gd name="connsiteX54" fmla="*/ 3386137 w 4827126"/>
                  <a:gd name="connsiteY54" fmla="*/ 1395033 h 3114436"/>
                  <a:gd name="connsiteX55" fmla="*/ 3441618 w 4827126"/>
                  <a:gd name="connsiteY55" fmla="*/ 1452562 h 3114436"/>
                  <a:gd name="connsiteX56" fmla="*/ 3548062 w 4827126"/>
                  <a:gd name="connsiteY56" fmla="*/ 1571246 h 3114436"/>
                  <a:gd name="connsiteX57" fmla="*/ 3481387 w 4827126"/>
                  <a:gd name="connsiteY57" fmla="*/ 1666496 h 3114436"/>
                  <a:gd name="connsiteX58" fmla="*/ 3476625 w 4827126"/>
                  <a:gd name="connsiteY58" fmla="*/ 1680783 h 3114436"/>
                  <a:gd name="connsiteX59" fmla="*/ 3495675 w 4827126"/>
                  <a:gd name="connsiteY59" fmla="*/ 1714121 h 3114436"/>
                  <a:gd name="connsiteX60" fmla="*/ 3714750 w 4827126"/>
                  <a:gd name="connsiteY60" fmla="*/ 1752221 h 3114436"/>
                  <a:gd name="connsiteX61" fmla="*/ 3933825 w 4827126"/>
                  <a:gd name="connsiteY61" fmla="*/ 1776223 h 3114436"/>
                  <a:gd name="connsiteX62" fmla="*/ 4141326 w 4827126"/>
                  <a:gd name="connsiteY62" fmla="*/ 1709358 h 3114436"/>
                  <a:gd name="connsiteX63" fmla="*/ 4281487 w 4827126"/>
                  <a:gd name="connsiteY63" fmla="*/ 1780796 h 3114436"/>
                  <a:gd name="connsiteX64" fmla="*/ 4336588 w 4827126"/>
                  <a:gd name="connsiteY64" fmla="*/ 1749793 h 3114436"/>
                  <a:gd name="connsiteX65" fmla="*/ 4315016 w 4827126"/>
                  <a:gd name="connsiteY65" fmla="*/ 1587773 h 3114436"/>
                  <a:gd name="connsiteX66" fmla="*/ 4452748 w 4827126"/>
                  <a:gd name="connsiteY66" fmla="*/ 1583200 h 3114436"/>
                  <a:gd name="connsiteX67" fmla="*/ 4464512 w 4827126"/>
                  <a:gd name="connsiteY67" fmla="*/ 1704785 h 3114436"/>
                  <a:gd name="connsiteX68" fmla="*/ 4765309 w 4827126"/>
                  <a:gd name="connsiteY68" fmla="*/ 1678260 h 3114436"/>
                  <a:gd name="connsiteX69" fmla="*/ 4779881 w 4827126"/>
                  <a:gd name="connsiteY69" fmla="*/ 1888000 h 3114436"/>
                  <a:gd name="connsiteX70" fmla="*/ 4820124 w 4827126"/>
                  <a:gd name="connsiteY70" fmla="*/ 1895381 h 3114436"/>
                  <a:gd name="connsiteX71" fmla="*/ 4827126 w 4827126"/>
                  <a:gd name="connsiteY71" fmla="*/ 2009490 h 3114436"/>
                  <a:gd name="connsiteX72" fmla="*/ 4746449 w 4827126"/>
                  <a:gd name="connsiteY72" fmla="*/ 2016682 h 3114436"/>
                  <a:gd name="connsiteX73" fmla="*/ 4777356 w 4827126"/>
                  <a:gd name="connsiteY73" fmla="*/ 2454642 h 3114436"/>
                  <a:gd name="connsiteX74" fmla="*/ 3811163 w 4827126"/>
                  <a:gd name="connsiteY74" fmla="*/ 2520958 h 3114436"/>
                  <a:gd name="connsiteX75" fmla="*/ 3790950 w 4827126"/>
                  <a:gd name="connsiteY75" fmla="*/ 2215496 h 3114436"/>
                  <a:gd name="connsiteX76" fmla="*/ 3650870 w 4827126"/>
                  <a:gd name="connsiteY76" fmla="*/ 2224661 h 3114436"/>
                  <a:gd name="connsiteX77" fmla="*/ 3646752 w 4827126"/>
                  <a:gd name="connsiteY77" fmla="*/ 2538055 h 3114436"/>
                  <a:gd name="connsiteX78" fmla="*/ 3343726 w 4827126"/>
                  <a:gd name="connsiteY78" fmla="*/ 2830690 h 3114436"/>
                  <a:gd name="connsiteX79" fmla="*/ 3318741 w 4827126"/>
                  <a:gd name="connsiteY79" fmla="*/ 2461833 h 3114436"/>
                  <a:gd name="connsiteX80" fmla="*/ 3298714 w 4827126"/>
                  <a:gd name="connsiteY80" fmla="*/ 2465099 h 3114436"/>
                  <a:gd name="connsiteX81" fmla="*/ 2883930 w 4827126"/>
                  <a:gd name="connsiteY81" fmla="*/ 2490597 h 3114436"/>
                  <a:gd name="connsiteX82" fmla="*/ 2911700 w 4827126"/>
                  <a:gd name="connsiteY82" fmla="*/ 3106085 h 3114436"/>
                  <a:gd name="connsiteX83" fmla="*/ 2570836 w 4827126"/>
                  <a:gd name="connsiteY83" fmla="*/ 3114436 h 3114436"/>
                  <a:gd name="connsiteX84" fmla="*/ 2541842 w 4827126"/>
                  <a:gd name="connsiteY84" fmla="*/ 2506221 h 3114436"/>
                  <a:gd name="connsiteX85" fmla="*/ 1795747 w 4827126"/>
                  <a:gd name="connsiteY85" fmla="*/ 2518889 h 3114436"/>
                  <a:gd name="connsiteX86" fmla="*/ 1767077 w 4827126"/>
                  <a:gd name="connsiteY86" fmla="*/ 2464167 h 3114436"/>
                  <a:gd name="connsiteX87" fmla="*/ 1738596 w 4827126"/>
                  <a:gd name="connsiteY87" fmla="*/ 2428590 h 3114436"/>
                  <a:gd name="connsiteX88" fmla="*/ 1678923 w 4827126"/>
                  <a:gd name="connsiteY88" fmla="*/ 2435591 h 3114436"/>
                  <a:gd name="connsiteX89" fmla="*/ 1654921 w 4827126"/>
                  <a:gd name="connsiteY89" fmla="*/ 2408877 h 3114436"/>
                  <a:gd name="connsiteX90" fmla="*/ 1638300 w 4827126"/>
                  <a:gd name="connsiteY90" fmla="*/ 1918908 h 3114436"/>
                  <a:gd name="connsiteX91" fmla="*/ 1443037 w 4827126"/>
                  <a:gd name="connsiteY91" fmla="*/ 1923671 h 3114436"/>
                  <a:gd name="connsiteX92" fmla="*/ 1414462 w 4827126"/>
                  <a:gd name="connsiteY92" fmla="*/ 1314071 h 3114436"/>
                  <a:gd name="connsiteX93" fmla="*/ 1257300 w 4827126"/>
                  <a:gd name="connsiteY93" fmla="*/ 1314071 h 3114436"/>
                  <a:gd name="connsiteX94" fmla="*/ 1257300 w 4827126"/>
                  <a:gd name="connsiteY94" fmla="*/ 1566483 h 3114436"/>
                  <a:gd name="connsiteX95" fmla="*/ 1119187 w 4827126"/>
                  <a:gd name="connsiteY95" fmla="*/ 1566483 h 3114436"/>
                  <a:gd name="connsiteX96" fmla="*/ 1123950 w 4827126"/>
                  <a:gd name="connsiteY96" fmla="*/ 1847471 h 3114436"/>
                  <a:gd name="connsiteX97" fmla="*/ 981075 w 4827126"/>
                  <a:gd name="connsiteY97" fmla="*/ 1847471 h 3114436"/>
                  <a:gd name="connsiteX98" fmla="*/ 981075 w 4827126"/>
                  <a:gd name="connsiteY98" fmla="*/ 1618871 h 3114436"/>
                  <a:gd name="connsiteX99" fmla="*/ 247650 w 4827126"/>
                  <a:gd name="connsiteY99" fmla="*/ 1618871 h 3114436"/>
                  <a:gd name="connsiteX100" fmla="*/ 245410 w 4827126"/>
                  <a:gd name="connsiteY100" fmla="*/ 1756983 h 3114436"/>
                  <a:gd name="connsiteX101" fmla="*/ 104775 w 4827126"/>
                  <a:gd name="connsiteY101" fmla="*/ 1756983 h 3114436"/>
                  <a:gd name="connsiteX102" fmla="*/ 109537 w 4827126"/>
                  <a:gd name="connsiteY102" fmla="*/ 1647446 h 3114436"/>
                  <a:gd name="connsiteX103" fmla="*/ 4762 w 4827126"/>
                  <a:gd name="connsiteY103" fmla="*/ 1647446 h 3114436"/>
                  <a:gd name="connsiteX104" fmla="*/ 0 w 4827126"/>
                  <a:gd name="connsiteY104" fmla="*/ 1237871 h 3114436"/>
                  <a:gd name="connsiteX0" fmla="*/ 0 w 4827126"/>
                  <a:gd name="connsiteY0" fmla="*/ 1237871 h 3143410"/>
                  <a:gd name="connsiteX1" fmla="*/ 149876 w 4827126"/>
                  <a:gd name="connsiteY1" fmla="*/ 1240205 h 3143410"/>
                  <a:gd name="connsiteX2" fmla="*/ 152400 w 4827126"/>
                  <a:gd name="connsiteY2" fmla="*/ 1061658 h 3143410"/>
                  <a:gd name="connsiteX3" fmla="*/ 509587 w 4827126"/>
                  <a:gd name="connsiteY3" fmla="*/ 1066421 h 3143410"/>
                  <a:gd name="connsiteX4" fmla="*/ 519112 w 4827126"/>
                  <a:gd name="connsiteY4" fmla="*/ 1199771 h 3143410"/>
                  <a:gd name="connsiteX5" fmla="*/ 671418 w 4827126"/>
                  <a:gd name="connsiteY5" fmla="*/ 1202200 h 3143410"/>
                  <a:gd name="connsiteX6" fmla="*/ 666750 w 4827126"/>
                  <a:gd name="connsiteY6" fmla="*/ 1014033 h 3143410"/>
                  <a:gd name="connsiteX7" fmla="*/ 1104900 w 4827126"/>
                  <a:gd name="connsiteY7" fmla="*/ 1023558 h 3143410"/>
                  <a:gd name="connsiteX8" fmla="*/ 1104900 w 4827126"/>
                  <a:gd name="connsiteY8" fmla="*/ 918783 h 3143410"/>
                  <a:gd name="connsiteX9" fmla="*/ 1266825 w 4827126"/>
                  <a:gd name="connsiteY9" fmla="*/ 923546 h 3143410"/>
                  <a:gd name="connsiteX10" fmla="*/ 1262062 w 4827126"/>
                  <a:gd name="connsiteY10" fmla="*/ 528258 h 3143410"/>
                  <a:gd name="connsiteX11" fmla="*/ 1214437 w 4827126"/>
                  <a:gd name="connsiteY11" fmla="*/ 528258 h 3143410"/>
                  <a:gd name="connsiteX12" fmla="*/ 1214437 w 4827126"/>
                  <a:gd name="connsiteY12" fmla="*/ 352046 h 3143410"/>
                  <a:gd name="connsiteX13" fmla="*/ 1309687 w 4827126"/>
                  <a:gd name="connsiteY13" fmla="*/ 352046 h 3143410"/>
                  <a:gd name="connsiteX14" fmla="*/ 1300162 w 4827126"/>
                  <a:gd name="connsiteY14" fmla="*/ 266321 h 3143410"/>
                  <a:gd name="connsiteX15" fmla="*/ 1395412 w 4827126"/>
                  <a:gd name="connsiteY15" fmla="*/ 256796 h 3143410"/>
                  <a:gd name="connsiteX16" fmla="*/ 1381125 w 4827126"/>
                  <a:gd name="connsiteY16" fmla="*/ 49865 h 3143410"/>
                  <a:gd name="connsiteX17" fmla="*/ 1607487 w 4827126"/>
                  <a:gd name="connsiteY17" fmla="*/ 140351 h 3143410"/>
                  <a:gd name="connsiteX18" fmla="*/ 1757269 w 4827126"/>
                  <a:gd name="connsiteY18" fmla="*/ 0 h 3143410"/>
                  <a:gd name="connsiteX19" fmla="*/ 1781175 w 4827126"/>
                  <a:gd name="connsiteY19" fmla="*/ 71058 h 3143410"/>
                  <a:gd name="connsiteX20" fmla="*/ 1790700 w 4827126"/>
                  <a:gd name="connsiteY20" fmla="*/ 423483 h 3143410"/>
                  <a:gd name="connsiteX21" fmla="*/ 1747837 w 4827126"/>
                  <a:gd name="connsiteY21" fmla="*/ 433008 h 3143410"/>
                  <a:gd name="connsiteX22" fmla="*/ 1757362 w 4827126"/>
                  <a:gd name="connsiteY22" fmla="*/ 518733 h 3143410"/>
                  <a:gd name="connsiteX23" fmla="*/ 1704975 w 4827126"/>
                  <a:gd name="connsiteY23" fmla="*/ 513971 h 3143410"/>
                  <a:gd name="connsiteX24" fmla="*/ 1714500 w 4827126"/>
                  <a:gd name="connsiteY24" fmla="*/ 709233 h 3143410"/>
                  <a:gd name="connsiteX25" fmla="*/ 1735980 w 4827126"/>
                  <a:gd name="connsiteY25" fmla="*/ 719043 h 3143410"/>
                  <a:gd name="connsiteX26" fmla="*/ 2066925 w 4827126"/>
                  <a:gd name="connsiteY26" fmla="*/ 313946 h 3143410"/>
                  <a:gd name="connsiteX27" fmla="*/ 2095311 w 4827126"/>
                  <a:gd name="connsiteY27" fmla="*/ 361761 h 3143410"/>
                  <a:gd name="connsiteX28" fmla="*/ 2159840 w 4827126"/>
                  <a:gd name="connsiteY28" fmla="*/ 392763 h 3143410"/>
                  <a:gd name="connsiteX29" fmla="*/ 2197846 w 4827126"/>
                  <a:gd name="connsiteY29" fmla="*/ 414148 h 3143410"/>
                  <a:gd name="connsiteX30" fmla="*/ 2268242 w 4827126"/>
                  <a:gd name="connsiteY30" fmla="*/ 413675 h 3143410"/>
                  <a:gd name="connsiteX31" fmla="*/ 2323721 w 4827126"/>
                  <a:gd name="connsiteY31" fmla="*/ 439725 h 3143410"/>
                  <a:gd name="connsiteX32" fmla="*/ 2352485 w 4827126"/>
                  <a:gd name="connsiteY32" fmla="*/ 502111 h 3143410"/>
                  <a:gd name="connsiteX33" fmla="*/ 2362200 w 4827126"/>
                  <a:gd name="connsiteY33" fmla="*/ 533021 h 3143410"/>
                  <a:gd name="connsiteX34" fmla="*/ 2376487 w 4827126"/>
                  <a:gd name="connsiteY34" fmla="*/ 561596 h 3143410"/>
                  <a:gd name="connsiteX35" fmla="*/ 2419350 w 4827126"/>
                  <a:gd name="connsiteY35" fmla="*/ 583264 h 3143410"/>
                  <a:gd name="connsiteX36" fmla="*/ 2476500 w 4827126"/>
                  <a:gd name="connsiteY36" fmla="*/ 580930 h 3143410"/>
                  <a:gd name="connsiteX37" fmla="*/ 2531032 w 4827126"/>
                  <a:gd name="connsiteY37" fmla="*/ 585694 h 3143410"/>
                  <a:gd name="connsiteX38" fmla="*/ 2581181 w 4827126"/>
                  <a:gd name="connsiteY38" fmla="*/ 611840 h 3143410"/>
                  <a:gd name="connsiteX39" fmla="*/ 2678668 w 4827126"/>
                  <a:gd name="connsiteY39" fmla="*/ 723616 h 3143410"/>
                  <a:gd name="connsiteX40" fmla="*/ 2752725 w 4827126"/>
                  <a:gd name="connsiteY40" fmla="*/ 842583 h 3143410"/>
                  <a:gd name="connsiteX41" fmla="*/ 2907269 w 4827126"/>
                  <a:gd name="connsiteY41" fmla="*/ 983124 h 3143410"/>
                  <a:gd name="connsiteX42" fmla="*/ 2919412 w 4827126"/>
                  <a:gd name="connsiteY42" fmla="*/ 1018796 h 3143410"/>
                  <a:gd name="connsiteX43" fmla="*/ 2924175 w 4827126"/>
                  <a:gd name="connsiteY43" fmla="*/ 1071183 h 3143410"/>
                  <a:gd name="connsiteX44" fmla="*/ 2909887 w 4827126"/>
                  <a:gd name="connsiteY44" fmla="*/ 1123571 h 3143410"/>
                  <a:gd name="connsiteX45" fmla="*/ 2914650 w 4827126"/>
                  <a:gd name="connsiteY45" fmla="*/ 1166433 h 3143410"/>
                  <a:gd name="connsiteX46" fmla="*/ 2943225 w 4827126"/>
                  <a:gd name="connsiteY46" fmla="*/ 1195008 h 3143410"/>
                  <a:gd name="connsiteX47" fmla="*/ 2986087 w 4827126"/>
                  <a:gd name="connsiteY47" fmla="*/ 1214058 h 3143410"/>
                  <a:gd name="connsiteX48" fmla="*/ 3014472 w 4827126"/>
                  <a:gd name="connsiteY48" fmla="*/ 1276161 h 3143410"/>
                  <a:gd name="connsiteX49" fmla="*/ 3216927 w 4827126"/>
                  <a:gd name="connsiteY49" fmla="*/ 1278684 h 3143410"/>
                  <a:gd name="connsiteX50" fmla="*/ 3338512 w 4827126"/>
                  <a:gd name="connsiteY50" fmla="*/ 1235727 h 3143410"/>
                  <a:gd name="connsiteX51" fmla="*/ 3414712 w 4827126"/>
                  <a:gd name="connsiteY51" fmla="*/ 1266446 h 3143410"/>
                  <a:gd name="connsiteX52" fmla="*/ 3414712 w 4827126"/>
                  <a:gd name="connsiteY52" fmla="*/ 1304546 h 3143410"/>
                  <a:gd name="connsiteX53" fmla="*/ 3400425 w 4827126"/>
                  <a:gd name="connsiteY53" fmla="*/ 1371221 h 3143410"/>
                  <a:gd name="connsiteX54" fmla="*/ 3386137 w 4827126"/>
                  <a:gd name="connsiteY54" fmla="*/ 1395033 h 3143410"/>
                  <a:gd name="connsiteX55" fmla="*/ 3441618 w 4827126"/>
                  <a:gd name="connsiteY55" fmla="*/ 1452562 h 3143410"/>
                  <a:gd name="connsiteX56" fmla="*/ 3548062 w 4827126"/>
                  <a:gd name="connsiteY56" fmla="*/ 1571246 h 3143410"/>
                  <a:gd name="connsiteX57" fmla="*/ 3481387 w 4827126"/>
                  <a:gd name="connsiteY57" fmla="*/ 1666496 h 3143410"/>
                  <a:gd name="connsiteX58" fmla="*/ 3476625 w 4827126"/>
                  <a:gd name="connsiteY58" fmla="*/ 1680783 h 3143410"/>
                  <a:gd name="connsiteX59" fmla="*/ 3495675 w 4827126"/>
                  <a:gd name="connsiteY59" fmla="*/ 1714121 h 3143410"/>
                  <a:gd name="connsiteX60" fmla="*/ 3714750 w 4827126"/>
                  <a:gd name="connsiteY60" fmla="*/ 1752221 h 3143410"/>
                  <a:gd name="connsiteX61" fmla="*/ 3933825 w 4827126"/>
                  <a:gd name="connsiteY61" fmla="*/ 1776223 h 3143410"/>
                  <a:gd name="connsiteX62" fmla="*/ 4141326 w 4827126"/>
                  <a:gd name="connsiteY62" fmla="*/ 1709358 h 3143410"/>
                  <a:gd name="connsiteX63" fmla="*/ 4281487 w 4827126"/>
                  <a:gd name="connsiteY63" fmla="*/ 1780796 h 3143410"/>
                  <a:gd name="connsiteX64" fmla="*/ 4336588 w 4827126"/>
                  <a:gd name="connsiteY64" fmla="*/ 1749793 h 3143410"/>
                  <a:gd name="connsiteX65" fmla="*/ 4315016 w 4827126"/>
                  <a:gd name="connsiteY65" fmla="*/ 1587773 h 3143410"/>
                  <a:gd name="connsiteX66" fmla="*/ 4452748 w 4827126"/>
                  <a:gd name="connsiteY66" fmla="*/ 1583200 h 3143410"/>
                  <a:gd name="connsiteX67" fmla="*/ 4464512 w 4827126"/>
                  <a:gd name="connsiteY67" fmla="*/ 1704785 h 3143410"/>
                  <a:gd name="connsiteX68" fmla="*/ 4765309 w 4827126"/>
                  <a:gd name="connsiteY68" fmla="*/ 1678260 h 3143410"/>
                  <a:gd name="connsiteX69" fmla="*/ 4779881 w 4827126"/>
                  <a:gd name="connsiteY69" fmla="*/ 1888000 h 3143410"/>
                  <a:gd name="connsiteX70" fmla="*/ 4820124 w 4827126"/>
                  <a:gd name="connsiteY70" fmla="*/ 1895381 h 3143410"/>
                  <a:gd name="connsiteX71" fmla="*/ 4827126 w 4827126"/>
                  <a:gd name="connsiteY71" fmla="*/ 2009490 h 3143410"/>
                  <a:gd name="connsiteX72" fmla="*/ 4746449 w 4827126"/>
                  <a:gd name="connsiteY72" fmla="*/ 2016682 h 3143410"/>
                  <a:gd name="connsiteX73" fmla="*/ 4777356 w 4827126"/>
                  <a:gd name="connsiteY73" fmla="*/ 2454642 h 3143410"/>
                  <a:gd name="connsiteX74" fmla="*/ 3811163 w 4827126"/>
                  <a:gd name="connsiteY74" fmla="*/ 2520958 h 3143410"/>
                  <a:gd name="connsiteX75" fmla="*/ 3790950 w 4827126"/>
                  <a:gd name="connsiteY75" fmla="*/ 2215496 h 3143410"/>
                  <a:gd name="connsiteX76" fmla="*/ 3650870 w 4827126"/>
                  <a:gd name="connsiteY76" fmla="*/ 2224661 h 3143410"/>
                  <a:gd name="connsiteX77" fmla="*/ 3682377 w 4827126"/>
                  <a:gd name="connsiteY77" fmla="*/ 3143410 h 3143410"/>
                  <a:gd name="connsiteX78" fmla="*/ 3343726 w 4827126"/>
                  <a:gd name="connsiteY78" fmla="*/ 2830690 h 3143410"/>
                  <a:gd name="connsiteX79" fmla="*/ 3318741 w 4827126"/>
                  <a:gd name="connsiteY79" fmla="*/ 2461833 h 3143410"/>
                  <a:gd name="connsiteX80" fmla="*/ 3298714 w 4827126"/>
                  <a:gd name="connsiteY80" fmla="*/ 2465099 h 3143410"/>
                  <a:gd name="connsiteX81" fmla="*/ 2883930 w 4827126"/>
                  <a:gd name="connsiteY81" fmla="*/ 2490597 h 3143410"/>
                  <a:gd name="connsiteX82" fmla="*/ 2911700 w 4827126"/>
                  <a:gd name="connsiteY82" fmla="*/ 3106085 h 3143410"/>
                  <a:gd name="connsiteX83" fmla="*/ 2570836 w 4827126"/>
                  <a:gd name="connsiteY83" fmla="*/ 3114436 h 3143410"/>
                  <a:gd name="connsiteX84" fmla="*/ 2541842 w 4827126"/>
                  <a:gd name="connsiteY84" fmla="*/ 2506221 h 3143410"/>
                  <a:gd name="connsiteX85" fmla="*/ 1795747 w 4827126"/>
                  <a:gd name="connsiteY85" fmla="*/ 2518889 h 3143410"/>
                  <a:gd name="connsiteX86" fmla="*/ 1767077 w 4827126"/>
                  <a:gd name="connsiteY86" fmla="*/ 2464167 h 3143410"/>
                  <a:gd name="connsiteX87" fmla="*/ 1738596 w 4827126"/>
                  <a:gd name="connsiteY87" fmla="*/ 2428590 h 3143410"/>
                  <a:gd name="connsiteX88" fmla="*/ 1678923 w 4827126"/>
                  <a:gd name="connsiteY88" fmla="*/ 2435591 h 3143410"/>
                  <a:gd name="connsiteX89" fmla="*/ 1654921 w 4827126"/>
                  <a:gd name="connsiteY89" fmla="*/ 2408877 h 3143410"/>
                  <a:gd name="connsiteX90" fmla="*/ 1638300 w 4827126"/>
                  <a:gd name="connsiteY90" fmla="*/ 1918908 h 3143410"/>
                  <a:gd name="connsiteX91" fmla="*/ 1443037 w 4827126"/>
                  <a:gd name="connsiteY91" fmla="*/ 1923671 h 3143410"/>
                  <a:gd name="connsiteX92" fmla="*/ 1414462 w 4827126"/>
                  <a:gd name="connsiteY92" fmla="*/ 1314071 h 3143410"/>
                  <a:gd name="connsiteX93" fmla="*/ 1257300 w 4827126"/>
                  <a:gd name="connsiteY93" fmla="*/ 1314071 h 3143410"/>
                  <a:gd name="connsiteX94" fmla="*/ 1257300 w 4827126"/>
                  <a:gd name="connsiteY94" fmla="*/ 1566483 h 3143410"/>
                  <a:gd name="connsiteX95" fmla="*/ 1119187 w 4827126"/>
                  <a:gd name="connsiteY95" fmla="*/ 1566483 h 3143410"/>
                  <a:gd name="connsiteX96" fmla="*/ 1123950 w 4827126"/>
                  <a:gd name="connsiteY96" fmla="*/ 1847471 h 3143410"/>
                  <a:gd name="connsiteX97" fmla="*/ 981075 w 4827126"/>
                  <a:gd name="connsiteY97" fmla="*/ 1847471 h 3143410"/>
                  <a:gd name="connsiteX98" fmla="*/ 981075 w 4827126"/>
                  <a:gd name="connsiteY98" fmla="*/ 1618871 h 3143410"/>
                  <a:gd name="connsiteX99" fmla="*/ 247650 w 4827126"/>
                  <a:gd name="connsiteY99" fmla="*/ 1618871 h 3143410"/>
                  <a:gd name="connsiteX100" fmla="*/ 245410 w 4827126"/>
                  <a:gd name="connsiteY100" fmla="*/ 1756983 h 3143410"/>
                  <a:gd name="connsiteX101" fmla="*/ 104775 w 4827126"/>
                  <a:gd name="connsiteY101" fmla="*/ 1756983 h 3143410"/>
                  <a:gd name="connsiteX102" fmla="*/ 109537 w 4827126"/>
                  <a:gd name="connsiteY102" fmla="*/ 1647446 h 3143410"/>
                  <a:gd name="connsiteX103" fmla="*/ 4762 w 4827126"/>
                  <a:gd name="connsiteY103" fmla="*/ 1647446 h 3143410"/>
                  <a:gd name="connsiteX104" fmla="*/ 0 w 4827126"/>
                  <a:gd name="connsiteY104" fmla="*/ 1237871 h 3143410"/>
                  <a:gd name="connsiteX0" fmla="*/ 0 w 4827126"/>
                  <a:gd name="connsiteY0" fmla="*/ 1237871 h 3143410"/>
                  <a:gd name="connsiteX1" fmla="*/ 149876 w 4827126"/>
                  <a:gd name="connsiteY1" fmla="*/ 1240205 h 3143410"/>
                  <a:gd name="connsiteX2" fmla="*/ 152400 w 4827126"/>
                  <a:gd name="connsiteY2" fmla="*/ 1061658 h 3143410"/>
                  <a:gd name="connsiteX3" fmla="*/ 509587 w 4827126"/>
                  <a:gd name="connsiteY3" fmla="*/ 1066421 h 3143410"/>
                  <a:gd name="connsiteX4" fmla="*/ 519112 w 4827126"/>
                  <a:gd name="connsiteY4" fmla="*/ 1199771 h 3143410"/>
                  <a:gd name="connsiteX5" fmla="*/ 671418 w 4827126"/>
                  <a:gd name="connsiteY5" fmla="*/ 1202200 h 3143410"/>
                  <a:gd name="connsiteX6" fmla="*/ 666750 w 4827126"/>
                  <a:gd name="connsiteY6" fmla="*/ 1014033 h 3143410"/>
                  <a:gd name="connsiteX7" fmla="*/ 1104900 w 4827126"/>
                  <a:gd name="connsiteY7" fmla="*/ 1023558 h 3143410"/>
                  <a:gd name="connsiteX8" fmla="*/ 1104900 w 4827126"/>
                  <a:gd name="connsiteY8" fmla="*/ 918783 h 3143410"/>
                  <a:gd name="connsiteX9" fmla="*/ 1266825 w 4827126"/>
                  <a:gd name="connsiteY9" fmla="*/ 923546 h 3143410"/>
                  <a:gd name="connsiteX10" fmla="*/ 1262062 w 4827126"/>
                  <a:gd name="connsiteY10" fmla="*/ 528258 h 3143410"/>
                  <a:gd name="connsiteX11" fmla="*/ 1214437 w 4827126"/>
                  <a:gd name="connsiteY11" fmla="*/ 528258 h 3143410"/>
                  <a:gd name="connsiteX12" fmla="*/ 1214437 w 4827126"/>
                  <a:gd name="connsiteY12" fmla="*/ 352046 h 3143410"/>
                  <a:gd name="connsiteX13" fmla="*/ 1309687 w 4827126"/>
                  <a:gd name="connsiteY13" fmla="*/ 352046 h 3143410"/>
                  <a:gd name="connsiteX14" fmla="*/ 1300162 w 4827126"/>
                  <a:gd name="connsiteY14" fmla="*/ 266321 h 3143410"/>
                  <a:gd name="connsiteX15" fmla="*/ 1395412 w 4827126"/>
                  <a:gd name="connsiteY15" fmla="*/ 256796 h 3143410"/>
                  <a:gd name="connsiteX16" fmla="*/ 1381125 w 4827126"/>
                  <a:gd name="connsiteY16" fmla="*/ 49865 h 3143410"/>
                  <a:gd name="connsiteX17" fmla="*/ 1607487 w 4827126"/>
                  <a:gd name="connsiteY17" fmla="*/ 140351 h 3143410"/>
                  <a:gd name="connsiteX18" fmla="*/ 1757269 w 4827126"/>
                  <a:gd name="connsiteY18" fmla="*/ 0 h 3143410"/>
                  <a:gd name="connsiteX19" fmla="*/ 1781175 w 4827126"/>
                  <a:gd name="connsiteY19" fmla="*/ 71058 h 3143410"/>
                  <a:gd name="connsiteX20" fmla="*/ 1790700 w 4827126"/>
                  <a:gd name="connsiteY20" fmla="*/ 423483 h 3143410"/>
                  <a:gd name="connsiteX21" fmla="*/ 1747837 w 4827126"/>
                  <a:gd name="connsiteY21" fmla="*/ 433008 h 3143410"/>
                  <a:gd name="connsiteX22" fmla="*/ 1757362 w 4827126"/>
                  <a:gd name="connsiteY22" fmla="*/ 518733 h 3143410"/>
                  <a:gd name="connsiteX23" fmla="*/ 1704975 w 4827126"/>
                  <a:gd name="connsiteY23" fmla="*/ 513971 h 3143410"/>
                  <a:gd name="connsiteX24" fmla="*/ 1714500 w 4827126"/>
                  <a:gd name="connsiteY24" fmla="*/ 709233 h 3143410"/>
                  <a:gd name="connsiteX25" fmla="*/ 1735980 w 4827126"/>
                  <a:gd name="connsiteY25" fmla="*/ 719043 h 3143410"/>
                  <a:gd name="connsiteX26" fmla="*/ 2066925 w 4827126"/>
                  <a:gd name="connsiteY26" fmla="*/ 313946 h 3143410"/>
                  <a:gd name="connsiteX27" fmla="*/ 2095311 w 4827126"/>
                  <a:gd name="connsiteY27" fmla="*/ 361761 h 3143410"/>
                  <a:gd name="connsiteX28" fmla="*/ 2159840 w 4827126"/>
                  <a:gd name="connsiteY28" fmla="*/ 392763 h 3143410"/>
                  <a:gd name="connsiteX29" fmla="*/ 2197846 w 4827126"/>
                  <a:gd name="connsiteY29" fmla="*/ 414148 h 3143410"/>
                  <a:gd name="connsiteX30" fmla="*/ 2268242 w 4827126"/>
                  <a:gd name="connsiteY30" fmla="*/ 413675 h 3143410"/>
                  <a:gd name="connsiteX31" fmla="*/ 2323721 w 4827126"/>
                  <a:gd name="connsiteY31" fmla="*/ 439725 h 3143410"/>
                  <a:gd name="connsiteX32" fmla="*/ 2352485 w 4827126"/>
                  <a:gd name="connsiteY32" fmla="*/ 502111 h 3143410"/>
                  <a:gd name="connsiteX33" fmla="*/ 2362200 w 4827126"/>
                  <a:gd name="connsiteY33" fmla="*/ 533021 h 3143410"/>
                  <a:gd name="connsiteX34" fmla="*/ 2376487 w 4827126"/>
                  <a:gd name="connsiteY34" fmla="*/ 561596 h 3143410"/>
                  <a:gd name="connsiteX35" fmla="*/ 2419350 w 4827126"/>
                  <a:gd name="connsiteY35" fmla="*/ 583264 h 3143410"/>
                  <a:gd name="connsiteX36" fmla="*/ 2476500 w 4827126"/>
                  <a:gd name="connsiteY36" fmla="*/ 580930 h 3143410"/>
                  <a:gd name="connsiteX37" fmla="*/ 2531032 w 4827126"/>
                  <a:gd name="connsiteY37" fmla="*/ 585694 h 3143410"/>
                  <a:gd name="connsiteX38" fmla="*/ 2581181 w 4827126"/>
                  <a:gd name="connsiteY38" fmla="*/ 611840 h 3143410"/>
                  <a:gd name="connsiteX39" fmla="*/ 2678668 w 4827126"/>
                  <a:gd name="connsiteY39" fmla="*/ 723616 h 3143410"/>
                  <a:gd name="connsiteX40" fmla="*/ 2752725 w 4827126"/>
                  <a:gd name="connsiteY40" fmla="*/ 842583 h 3143410"/>
                  <a:gd name="connsiteX41" fmla="*/ 2907269 w 4827126"/>
                  <a:gd name="connsiteY41" fmla="*/ 983124 h 3143410"/>
                  <a:gd name="connsiteX42" fmla="*/ 2919412 w 4827126"/>
                  <a:gd name="connsiteY42" fmla="*/ 1018796 h 3143410"/>
                  <a:gd name="connsiteX43" fmla="*/ 2924175 w 4827126"/>
                  <a:gd name="connsiteY43" fmla="*/ 1071183 h 3143410"/>
                  <a:gd name="connsiteX44" fmla="*/ 2909887 w 4827126"/>
                  <a:gd name="connsiteY44" fmla="*/ 1123571 h 3143410"/>
                  <a:gd name="connsiteX45" fmla="*/ 2914650 w 4827126"/>
                  <a:gd name="connsiteY45" fmla="*/ 1166433 h 3143410"/>
                  <a:gd name="connsiteX46" fmla="*/ 2943225 w 4827126"/>
                  <a:gd name="connsiteY46" fmla="*/ 1195008 h 3143410"/>
                  <a:gd name="connsiteX47" fmla="*/ 2986087 w 4827126"/>
                  <a:gd name="connsiteY47" fmla="*/ 1214058 h 3143410"/>
                  <a:gd name="connsiteX48" fmla="*/ 3014472 w 4827126"/>
                  <a:gd name="connsiteY48" fmla="*/ 1276161 h 3143410"/>
                  <a:gd name="connsiteX49" fmla="*/ 3216927 w 4827126"/>
                  <a:gd name="connsiteY49" fmla="*/ 1278684 h 3143410"/>
                  <a:gd name="connsiteX50" fmla="*/ 3338512 w 4827126"/>
                  <a:gd name="connsiteY50" fmla="*/ 1235727 h 3143410"/>
                  <a:gd name="connsiteX51" fmla="*/ 3414712 w 4827126"/>
                  <a:gd name="connsiteY51" fmla="*/ 1266446 h 3143410"/>
                  <a:gd name="connsiteX52" fmla="*/ 3414712 w 4827126"/>
                  <a:gd name="connsiteY52" fmla="*/ 1304546 h 3143410"/>
                  <a:gd name="connsiteX53" fmla="*/ 3400425 w 4827126"/>
                  <a:gd name="connsiteY53" fmla="*/ 1371221 h 3143410"/>
                  <a:gd name="connsiteX54" fmla="*/ 3386137 w 4827126"/>
                  <a:gd name="connsiteY54" fmla="*/ 1395033 h 3143410"/>
                  <a:gd name="connsiteX55" fmla="*/ 3441618 w 4827126"/>
                  <a:gd name="connsiteY55" fmla="*/ 1452562 h 3143410"/>
                  <a:gd name="connsiteX56" fmla="*/ 3548062 w 4827126"/>
                  <a:gd name="connsiteY56" fmla="*/ 1571246 h 3143410"/>
                  <a:gd name="connsiteX57" fmla="*/ 3481387 w 4827126"/>
                  <a:gd name="connsiteY57" fmla="*/ 1666496 h 3143410"/>
                  <a:gd name="connsiteX58" fmla="*/ 3476625 w 4827126"/>
                  <a:gd name="connsiteY58" fmla="*/ 1680783 h 3143410"/>
                  <a:gd name="connsiteX59" fmla="*/ 3495675 w 4827126"/>
                  <a:gd name="connsiteY59" fmla="*/ 1714121 h 3143410"/>
                  <a:gd name="connsiteX60" fmla="*/ 3714750 w 4827126"/>
                  <a:gd name="connsiteY60" fmla="*/ 1752221 h 3143410"/>
                  <a:gd name="connsiteX61" fmla="*/ 3933825 w 4827126"/>
                  <a:gd name="connsiteY61" fmla="*/ 1776223 h 3143410"/>
                  <a:gd name="connsiteX62" fmla="*/ 4141326 w 4827126"/>
                  <a:gd name="connsiteY62" fmla="*/ 1709358 h 3143410"/>
                  <a:gd name="connsiteX63" fmla="*/ 4281487 w 4827126"/>
                  <a:gd name="connsiteY63" fmla="*/ 1780796 h 3143410"/>
                  <a:gd name="connsiteX64" fmla="*/ 4336588 w 4827126"/>
                  <a:gd name="connsiteY64" fmla="*/ 1749793 h 3143410"/>
                  <a:gd name="connsiteX65" fmla="*/ 4315016 w 4827126"/>
                  <a:gd name="connsiteY65" fmla="*/ 1587773 h 3143410"/>
                  <a:gd name="connsiteX66" fmla="*/ 4452748 w 4827126"/>
                  <a:gd name="connsiteY66" fmla="*/ 1583200 h 3143410"/>
                  <a:gd name="connsiteX67" fmla="*/ 4464512 w 4827126"/>
                  <a:gd name="connsiteY67" fmla="*/ 1704785 h 3143410"/>
                  <a:gd name="connsiteX68" fmla="*/ 4765309 w 4827126"/>
                  <a:gd name="connsiteY68" fmla="*/ 1678260 h 3143410"/>
                  <a:gd name="connsiteX69" fmla="*/ 4779881 w 4827126"/>
                  <a:gd name="connsiteY69" fmla="*/ 1888000 h 3143410"/>
                  <a:gd name="connsiteX70" fmla="*/ 4820124 w 4827126"/>
                  <a:gd name="connsiteY70" fmla="*/ 1895381 h 3143410"/>
                  <a:gd name="connsiteX71" fmla="*/ 4827126 w 4827126"/>
                  <a:gd name="connsiteY71" fmla="*/ 2009490 h 3143410"/>
                  <a:gd name="connsiteX72" fmla="*/ 4746449 w 4827126"/>
                  <a:gd name="connsiteY72" fmla="*/ 2016682 h 3143410"/>
                  <a:gd name="connsiteX73" fmla="*/ 4777356 w 4827126"/>
                  <a:gd name="connsiteY73" fmla="*/ 2454642 h 3143410"/>
                  <a:gd name="connsiteX74" fmla="*/ 3811163 w 4827126"/>
                  <a:gd name="connsiteY74" fmla="*/ 2520958 h 3143410"/>
                  <a:gd name="connsiteX75" fmla="*/ 3790950 w 4827126"/>
                  <a:gd name="connsiteY75" fmla="*/ 2215496 h 3143410"/>
                  <a:gd name="connsiteX76" fmla="*/ 3650870 w 4827126"/>
                  <a:gd name="connsiteY76" fmla="*/ 2224661 h 3143410"/>
                  <a:gd name="connsiteX77" fmla="*/ 3682377 w 4827126"/>
                  <a:gd name="connsiteY77" fmla="*/ 3143410 h 3143410"/>
                  <a:gd name="connsiteX78" fmla="*/ 3366396 w 4827126"/>
                  <a:gd name="connsiteY78" fmla="*/ 3141461 h 3143410"/>
                  <a:gd name="connsiteX79" fmla="*/ 3318741 w 4827126"/>
                  <a:gd name="connsiteY79" fmla="*/ 2461833 h 3143410"/>
                  <a:gd name="connsiteX80" fmla="*/ 3298714 w 4827126"/>
                  <a:gd name="connsiteY80" fmla="*/ 2465099 h 3143410"/>
                  <a:gd name="connsiteX81" fmla="*/ 2883930 w 4827126"/>
                  <a:gd name="connsiteY81" fmla="*/ 2490597 h 3143410"/>
                  <a:gd name="connsiteX82" fmla="*/ 2911700 w 4827126"/>
                  <a:gd name="connsiteY82" fmla="*/ 3106085 h 3143410"/>
                  <a:gd name="connsiteX83" fmla="*/ 2570836 w 4827126"/>
                  <a:gd name="connsiteY83" fmla="*/ 3114436 h 3143410"/>
                  <a:gd name="connsiteX84" fmla="*/ 2541842 w 4827126"/>
                  <a:gd name="connsiteY84" fmla="*/ 2506221 h 3143410"/>
                  <a:gd name="connsiteX85" fmla="*/ 1795747 w 4827126"/>
                  <a:gd name="connsiteY85" fmla="*/ 2518889 h 3143410"/>
                  <a:gd name="connsiteX86" fmla="*/ 1767077 w 4827126"/>
                  <a:gd name="connsiteY86" fmla="*/ 2464167 h 3143410"/>
                  <a:gd name="connsiteX87" fmla="*/ 1738596 w 4827126"/>
                  <a:gd name="connsiteY87" fmla="*/ 2428590 h 3143410"/>
                  <a:gd name="connsiteX88" fmla="*/ 1678923 w 4827126"/>
                  <a:gd name="connsiteY88" fmla="*/ 2435591 h 3143410"/>
                  <a:gd name="connsiteX89" fmla="*/ 1654921 w 4827126"/>
                  <a:gd name="connsiteY89" fmla="*/ 2408877 h 3143410"/>
                  <a:gd name="connsiteX90" fmla="*/ 1638300 w 4827126"/>
                  <a:gd name="connsiteY90" fmla="*/ 1918908 h 3143410"/>
                  <a:gd name="connsiteX91" fmla="*/ 1443037 w 4827126"/>
                  <a:gd name="connsiteY91" fmla="*/ 1923671 h 3143410"/>
                  <a:gd name="connsiteX92" fmla="*/ 1414462 w 4827126"/>
                  <a:gd name="connsiteY92" fmla="*/ 1314071 h 3143410"/>
                  <a:gd name="connsiteX93" fmla="*/ 1257300 w 4827126"/>
                  <a:gd name="connsiteY93" fmla="*/ 1314071 h 3143410"/>
                  <a:gd name="connsiteX94" fmla="*/ 1257300 w 4827126"/>
                  <a:gd name="connsiteY94" fmla="*/ 1566483 h 3143410"/>
                  <a:gd name="connsiteX95" fmla="*/ 1119187 w 4827126"/>
                  <a:gd name="connsiteY95" fmla="*/ 1566483 h 3143410"/>
                  <a:gd name="connsiteX96" fmla="*/ 1123950 w 4827126"/>
                  <a:gd name="connsiteY96" fmla="*/ 1847471 h 3143410"/>
                  <a:gd name="connsiteX97" fmla="*/ 981075 w 4827126"/>
                  <a:gd name="connsiteY97" fmla="*/ 1847471 h 3143410"/>
                  <a:gd name="connsiteX98" fmla="*/ 981075 w 4827126"/>
                  <a:gd name="connsiteY98" fmla="*/ 1618871 h 3143410"/>
                  <a:gd name="connsiteX99" fmla="*/ 247650 w 4827126"/>
                  <a:gd name="connsiteY99" fmla="*/ 1618871 h 3143410"/>
                  <a:gd name="connsiteX100" fmla="*/ 245410 w 4827126"/>
                  <a:gd name="connsiteY100" fmla="*/ 1756983 h 3143410"/>
                  <a:gd name="connsiteX101" fmla="*/ 104775 w 4827126"/>
                  <a:gd name="connsiteY101" fmla="*/ 1756983 h 3143410"/>
                  <a:gd name="connsiteX102" fmla="*/ 109537 w 4827126"/>
                  <a:gd name="connsiteY102" fmla="*/ 1647446 h 3143410"/>
                  <a:gd name="connsiteX103" fmla="*/ 4762 w 4827126"/>
                  <a:gd name="connsiteY103" fmla="*/ 1647446 h 3143410"/>
                  <a:gd name="connsiteX104" fmla="*/ 0 w 4827126"/>
                  <a:gd name="connsiteY104" fmla="*/ 1237871 h 3143410"/>
                  <a:gd name="connsiteX0" fmla="*/ 0 w 4827126"/>
                  <a:gd name="connsiteY0" fmla="*/ 1237871 h 3141461"/>
                  <a:gd name="connsiteX1" fmla="*/ 149876 w 4827126"/>
                  <a:gd name="connsiteY1" fmla="*/ 1240205 h 3141461"/>
                  <a:gd name="connsiteX2" fmla="*/ 152400 w 4827126"/>
                  <a:gd name="connsiteY2" fmla="*/ 1061658 h 3141461"/>
                  <a:gd name="connsiteX3" fmla="*/ 509587 w 4827126"/>
                  <a:gd name="connsiteY3" fmla="*/ 1066421 h 3141461"/>
                  <a:gd name="connsiteX4" fmla="*/ 519112 w 4827126"/>
                  <a:gd name="connsiteY4" fmla="*/ 1199771 h 3141461"/>
                  <a:gd name="connsiteX5" fmla="*/ 671418 w 4827126"/>
                  <a:gd name="connsiteY5" fmla="*/ 1202200 h 3141461"/>
                  <a:gd name="connsiteX6" fmla="*/ 666750 w 4827126"/>
                  <a:gd name="connsiteY6" fmla="*/ 1014033 h 3141461"/>
                  <a:gd name="connsiteX7" fmla="*/ 1104900 w 4827126"/>
                  <a:gd name="connsiteY7" fmla="*/ 1023558 h 3141461"/>
                  <a:gd name="connsiteX8" fmla="*/ 1104900 w 4827126"/>
                  <a:gd name="connsiteY8" fmla="*/ 918783 h 3141461"/>
                  <a:gd name="connsiteX9" fmla="*/ 1266825 w 4827126"/>
                  <a:gd name="connsiteY9" fmla="*/ 923546 h 3141461"/>
                  <a:gd name="connsiteX10" fmla="*/ 1262062 w 4827126"/>
                  <a:gd name="connsiteY10" fmla="*/ 528258 h 3141461"/>
                  <a:gd name="connsiteX11" fmla="*/ 1214437 w 4827126"/>
                  <a:gd name="connsiteY11" fmla="*/ 528258 h 3141461"/>
                  <a:gd name="connsiteX12" fmla="*/ 1214437 w 4827126"/>
                  <a:gd name="connsiteY12" fmla="*/ 352046 h 3141461"/>
                  <a:gd name="connsiteX13" fmla="*/ 1309687 w 4827126"/>
                  <a:gd name="connsiteY13" fmla="*/ 352046 h 3141461"/>
                  <a:gd name="connsiteX14" fmla="*/ 1300162 w 4827126"/>
                  <a:gd name="connsiteY14" fmla="*/ 266321 h 3141461"/>
                  <a:gd name="connsiteX15" fmla="*/ 1395412 w 4827126"/>
                  <a:gd name="connsiteY15" fmla="*/ 256796 h 3141461"/>
                  <a:gd name="connsiteX16" fmla="*/ 1381125 w 4827126"/>
                  <a:gd name="connsiteY16" fmla="*/ 49865 h 3141461"/>
                  <a:gd name="connsiteX17" fmla="*/ 1607487 w 4827126"/>
                  <a:gd name="connsiteY17" fmla="*/ 140351 h 3141461"/>
                  <a:gd name="connsiteX18" fmla="*/ 1757269 w 4827126"/>
                  <a:gd name="connsiteY18" fmla="*/ 0 h 3141461"/>
                  <a:gd name="connsiteX19" fmla="*/ 1781175 w 4827126"/>
                  <a:gd name="connsiteY19" fmla="*/ 71058 h 3141461"/>
                  <a:gd name="connsiteX20" fmla="*/ 1790700 w 4827126"/>
                  <a:gd name="connsiteY20" fmla="*/ 423483 h 3141461"/>
                  <a:gd name="connsiteX21" fmla="*/ 1747837 w 4827126"/>
                  <a:gd name="connsiteY21" fmla="*/ 433008 h 3141461"/>
                  <a:gd name="connsiteX22" fmla="*/ 1757362 w 4827126"/>
                  <a:gd name="connsiteY22" fmla="*/ 518733 h 3141461"/>
                  <a:gd name="connsiteX23" fmla="*/ 1704975 w 4827126"/>
                  <a:gd name="connsiteY23" fmla="*/ 513971 h 3141461"/>
                  <a:gd name="connsiteX24" fmla="*/ 1714500 w 4827126"/>
                  <a:gd name="connsiteY24" fmla="*/ 709233 h 3141461"/>
                  <a:gd name="connsiteX25" fmla="*/ 1735980 w 4827126"/>
                  <a:gd name="connsiteY25" fmla="*/ 719043 h 3141461"/>
                  <a:gd name="connsiteX26" fmla="*/ 2066925 w 4827126"/>
                  <a:gd name="connsiteY26" fmla="*/ 313946 h 3141461"/>
                  <a:gd name="connsiteX27" fmla="*/ 2095311 w 4827126"/>
                  <a:gd name="connsiteY27" fmla="*/ 361761 h 3141461"/>
                  <a:gd name="connsiteX28" fmla="*/ 2159840 w 4827126"/>
                  <a:gd name="connsiteY28" fmla="*/ 392763 h 3141461"/>
                  <a:gd name="connsiteX29" fmla="*/ 2197846 w 4827126"/>
                  <a:gd name="connsiteY29" fmla="*/ 414148 h 3141461"/>
                  <a:gd name="connsiteX30" fmla="*/ 2268242 w 4827126"/>
                  <a:gd name="connsiteY30" fmla="*/ 413675 h 3141461"/>
                  <a:gd name="connsiteX31" fmla="*/ 2323721 w 4827126"/>
                  <a:gd name="connsiteY31" fmla="*/ 439725 h 3141461"/>
                  <a:gd name="connsiteX32" fmla="*/ 2352485 w 4827126"/>
                  <a:gd name="connsiteY32" fmla="*/ 502111 h 3141461"/>
                  <a:gd name="connsiteX33" fmla="*/ 2362200 w 4827126"/>
                  <a:gd name="connsiteY33" fmla="*/ 533021 h 3141461"/>
                  <a:gd name="connsiteX34" fmla="*/ 2376487 w 4827126"/>
                  <a:gd name="connsiteY34" fmla="*/ 561596 h 3141461"/>
                  <a:gd name="connsiteX35" fmla="*/ 2419350 w 4827126"/>
                  <a:gd name="connsiteY35" fmla="*/ 583264 h 3141461"/>
                  <a:gd name="connsiteX36" fmla="*/ 2476500 w 4827126"/>
                  <a:gd name="connsiteY36" fmla="*/ 580930 h 3141461"/>
                  <a:gd name="connsiteX37" fmla="*/ 2531032 w 4827126"/>
                  <a:gd name="connsiteY37" fmla="*/ 585694 h 3141461"/>
                  <a:gd name="connsiteX38" fmla="*/ 2581181 w 4827126"/>
                  <a:gd name="connsiteY38" fmla="*/ 611840 h 3141461"/>
                  <a:gd name="connsiteX39" fmla="*/ 2678668 w 4827126"/>
                  <a:gd name="connsiteY39" fmla="*/ 723616 h 3141461"/>
                  <a:gd name="connsiteX40" fmla="*/ 2752725 w 4827126"/>
                  <a:gd name="connsiteY40" fmla="*/ 842583 h 3141461"/>
                  <a:gd name="connsiteX41" fmla="*/ 2907269 w 4827126"/>
                  <a:gd name="connsiteY41" fmla="*/ 983124 h 3141461"/>
                  <a:gd name="connsiteX42" fmla="*/ 2919412 w 4827126"/>
                  <a:gd name="connsiteY42" fmla="*/ 1018796 h 3141461"/>
                  <a:gd name="connsiteX43" fmla="*/ 2924175 w 4827126"/>
                  <a:gd name="connsiteY43" fmla="*/ 1071183 h 3141461"/>
                  <a:gd name="connsiteX44" fmla="*/ 2909887 w 4827126"/>
                  <a:gd name="connsiteY44" fmla="*/ 1123571 h 3141461"/>
                  <a:gd name="connsiteX45" fmla="*/ 2914650 w 4827126"/>
                  <a:gd name="connsiteY45" fmla="*/ 1166433 h 3141461"/>
                  <a:gd name="connsiteX46" fmla="*/ 2943225 w 4827126"/>
                  <a:gd name="connsiteY46" fmla="*/ 1195008 h 3141461"/>
                  <a:gd name="connsiteX47" fmla="*/ 2986087 w 4827126"/>
                  <a:gd name="connsiteY47" fmla="*/ 1214058 h 3141461"/>
                  <a:gd name="connsiteX48" fmla="*/ 3014472 w 4827126"/>
                  <a:gd name="connsiteY48" fmla="*/ 1276161 h 3141461"/>
                  <a:gd name="connsiteX49" fmla="*/ 3216927 w 4827126"/>
                  <a:gd name="connsiteY49" fmla="*/ 1278684 h 3141461"/>
                  <a:gd name="connsiteX50" fmla="*/ 3338512 w 4827126"/>
                  <a:gd name="connsiteY50" fmla="*/ 1235727 h 3141461"/>
                  <a:gd name="connsiteX51" fmla="*/ 3414712 w 4827126"/>
                  <a:gd name="connsiteY51" fmla="*/ 1266446 h 3141461"/>
                  <a:gd name="connsiteX52" fmla="*/ 3414712 w 4827126"/>
                  <a:gd name="connsiteY52" fmla="*/ 1304546 h 3141461"/>
                  <a:gd name="connsiteX53" fmla="*/ 3400425 w 4827126"/>
                  <a:gd name="connsiteY53" fmla="*/ 1371221 h 3141461"/>
                  <a:gd name="connsiteX54" fmla="*/ 3386137 w 4827126"/>
                  <a:gd name="connsiteY54" fmla="*/ 1395033 h 3141461"/>
                  <a:gd name="connsiteX55" fmla="*/ 3441618 w 4827126"/>
                  <a:gd name="connsiteY55" fmla="*/ 1452562 h 3141461"/>
                  <a:gd name="connsiteX56" fmla="*/ 3548062 w 4827126"/>
                  <a:gd name="connsiteY56" fmla="*/ 1571246 h 3141461"/>
                  <a:gd name="connsiteX57" fmla="*/ 3481387 w 4827126"/>
                  <a:gd name="connsiteY57" fmla="*/ 1666496 h 3141461"/>
                  <a:gd name="connsiteX58" fmla="*/ 3476625 w 4827126"/>
                  <a:gd name="connsiteY58" fmla="*/ 1680783 h 3141461"/>
                  <a:gd name="connsiteX59" fmla="*/ 3495675 w 4827126"/>
                  <a:gd name="connsiteY59" fmla="*/ 1714121 h 3141461"/>
                  <a:gd name="connsiteX60" fmla="*/ 3714750 w 4827126"/>
                  <a:gd name="connsiteY60" fmla="*/ 1752221 h 3141461"/>
                  <a:gd name="connsiteX61" fmla="*/ 3933825 w 4827126"/>
                  <a:gd name="connsiteY61" fmla="*/ 1776223 h 3141461"/>
                  <a:gd name="connsiteX62" fmla="*/ 4141326 w 4827126"/>
                  <a:gd name="connsiteY62" fmla="*/ 1709358 h 3141461"/>
                  <a:gd name="connsiteX63" fmla="*/ 4281487 w 4827126"/>
                  <a:gd name="connsiteY63" fmla="*/ 1780796 h 3141461"/>
                  <a:gd name="connsiteX64" fmla="*/ 4336588 w 4827126"/>
                  <a:gd name="connsiteY64" fmla="*/ 1749793 h 3141461"/>
                  <a:gd name="connsiteX65" fmla="*/ 4315016 w 4827126"/>
                  <a:gd name="connsiteY65" fmla="*/ 1587773 h 3141461"/>
                  <a:gd name="connsiteX66" fmla="*/ 4452748 w 4827126"/>
                  <a:gd name="connsiteY66" fmla="*/ 1583200 h 3141461"/>
                  <a:gd name="connsiteX67" fmla="*/ 4464512 w 4827126"/>
                  <a:gd name="connsiteY67" fmla="*/ 1704785 h 3141461"/>
                  <a:gd name="connsiteX68" fmla="*/ 4765309 w 4827126"/>
                  <a:gd name="connsiteY68" fmla="*/ 1678260 h 3141461"/>
                  <a:gd name="connsiteX69" fmla="*/ 4779881 w 4827126"/>
                  <a:gd name="connsiteY69" fmla="*/ 1888000 h 3141461"/>
                  <a:gd name="connsiteX70" fmla="*/ 4820124 w 4827126"/>
                  <a:gd name="connsiteY70" fmla="*/ 1895381 h 3141461"/>
                  <a:gd name="connsiteX71" fmla="*/ 4827126 w 4827126"/>
                  <a:gd name="connsiteY71" fmla="*/ 2009490 h 3141461"/>
                  <a:gd name="connsiteX72" fmla="*/ 4746449 w 4827126"/>
                  <a:gd name="connsiteY72" fmla="*/ 2016682 h 3141461"/>
                  <a:gd name="connsiteX73" fmla="*/ 4777356 w 4827126"/>
                  <a:gd name="connsiteY73" fmla="*/ 2454642 h 3141461"/>
                  <a:gd name="connsiteX74" fmla="*/ 3811163 w 4827126"/>
                  <a:gd name="connsiteY74" fmla="*/ 2520958 h 3141461"/>
                  <a:gd name="connsiteX75" fmla="*/ 3790950 w 4827126"/>
                  <a:gd name="connsiteY75" fmla="*/ 2215496 h 3141461"/>
                  <a:gd name="connsiteX76" fmla="*/ 3650870 w 4827126"/>
                  <a:gd name="connsiteY76" fmla="*/ 2224661 h 3141461"/>
                  <a:gd name="connsiteX77" fmla="*/ 3679139 w 4827126"/>
                  <a:gd name="connsiteY77" fmla="*/ 2920044 h 3141461"/>
                  <a:gd name="connsiteX78" fmla="*/ 3366396 w 4827126"/>
                  <a:gd name="connsiteY78" fmla="*/ 3141461 h 3141461"/>
                  <a:gd name="connsiteX79" fmla="*/ 3318741 w 4827126"/>
                  <a:gd name="connsiteY79" fmla="*/ 2461833 h 3141461"/>
                  <a:gd name="connsiteX80" fmla="*/ 3298714 w 4827126"/>
                  <a:gd name="connsiteY80" fmla="*/ 2465099 h 3141461"/>
                  <a:gd name="connsiteX81" fmla="*/ 2883930 w 4827126"/>
                  <a:gd name="connsiteY81" fmla="*/ 2490597 h 3141461"/>
                  <a:gd name="connsiteX82" fmla="*/ 2911700 w 4827126"/>
                  <a:gd name="connsiteY82" fmla="*/ 3106085 h 3141461"/>
                  <a:gd name="connsiteX83" fmla="*/ 2570836 w 4827126"/>
                  <a:gd name="connsiteY83" fmla="*/ 3114436 h 3141461"/>
                  <a:gd name="connsiteX84" fmla="*/ 2541842 w 4827126"/>
                  <a:gd name="connsiteY84" fmla="*/ 2506221 h 3141461"/>
                  <a:gd name="connsiteX85" fmla="*/ 1795747 w 4827126"/>
                  <a:gd name="connsiteY85" fmla="*/ 2518889 h 3141461"/>
                  <a:gd name="connsiteX86" fmla="*/ 1767077 w 4827126"/>
                  <a:gd name="connsiteY86" fmla="*/ 2464167 h 3141461"/>
                  <a:gd name="connsiteX87" fmla="*/ 1738596 w 4827126"/>
                  <a:gd name="connsiteY87" fmla="*/ 2428590 h 3141461"/>
                  <a:gd name="connsiteX88" fmla="*/ 1678923 w 4827126"/>
                  <a:gd name="connsiteY88" fmla="*/ 2435591 h 3141461"/>
                  <a:gd name="connsiteX89" fmla="*/ 1654921 w 4827126"/>
                  <a:gd name="connsiteY89" fmla="*/ 2408877 h 3141461"/>
                  <a:gd name="connsiteX90" fmla="*/ 1638300 w 4827126"/>
                  <a:gd name="connsiteY90" fmla="*/ 1918908 h 3141461"/>
                  <a:gd name="connsiteX91" fmla="*/ 1443037 w 4827126"/>
                  <a:gd name="connsiteY91" fmla="*/ 1923671 h 3141461"/>
                  <a:gd name="connsiteX92" fmla="*/ 1414462 w 4827126"/>
                  <a:gd name="connsiteY92" fmla="*/ 1314071 h 3141461"/>
                  <a:gd name="connsiteX93" fmla="*/ 1257300 w 4827126"/>
                  <a:gd name="connsiteY93" fmla="*/ 1314071 h 3141461"/>
                  <a:gd name="connsiteX94" fmla="*/ 1257300 w 4827126"/>
                  <a:gd name="connsiteY94" fmla="*/ 1566483 h 3141461"/>
                  <a:gd name="connsiteX95" fmla="*/ 1119187 w 4827126"/>
                  <a:gd name="connsiteY95" fmla="*/ 1566483 h 3141461"/>
                  <a:gd name="connsiteX96" fmla="*/ 1123950 w 4827126"/>
                  <a:gd name="connsiteY96" fmla="*/ 1847471 h 3141461"/>
                  <a:gd name="connsiteX97" fmla="*/ 981075 w 4827126"/>
                  <a:gd name="connsiteY97" fmla="*/ 1847471 h 3141461"/>
                  <a:gd name="connsiteX98" fmla="*/ 981075 w 4827126"/>
                  <a:gd name="connsiteY98" fmla="*/ 1618871 h 3141461"/>
                  <a:gd name="connsiteX99" fmla="*/ 247650 w 4827126"/>
                  <a:gd name="connsiteY99" fmla="*/ 1618871 h 3141461"/>
                  <a:gd name="connsiteX100" fmla="*/ 245410 w 4827126"/>
                  <a:gd name="connsiteY100" fmla="*/ 1756983 h 3141461"/>
                  <a:gd name="connsiteX101" fmla="*/ 104775 w 4827126"/>
                  <a:gd name="connsiteY101" fmla="*/ 1756983 h 3141461"/>
                  <a:gd name="connsiteX102" fmla="*/ 109537 w 4827126"/>
                  <a:gd name="connsiteY102" fmla="*/ 1647446 h 3141461"/>
                  <a:gd name="connsiteX103" fmla="*/ 4762 w 4827126"/>
                  <a:gd name="connsiteY103" fmla="*/ 1647446 h 3141461"/>
                  <a:gd name="connsiteX104" fmla="*/ 0 w 4827126"/>
                  <a:gd name="connsiteY104" fmla="*/ 1237871 h 3141461"/>
                  <a:gd name="connsiteX0" fmla="*/ 0 w 4827126"/>
                  <a:gd name="connsiteY0" fmla="*/ 1237871 h 3114436"/>
                  <a:gd name="connsiteX1" fmla="*/ 149876 w 4827126"/>
                  <a:gd name="connsiteY1" fmla="*/ 1240205 h 3114436"/>
                  <a:gd name="connsiteX2" fmla="*/ 152400 w 4827126"/>
                  <a:gd name="connsiteY2" fmla="*/ 1061658 h 3114436"/>
                  <a:gd name="connsiteX3" fmla="*/ 509587 w 4827126"/>
                  <a:gd name="connsiteY3" fmla="*/ 1066421 h 3114436"/>
                  <a:gd name="connsiteX4" fmla="*/ 519112 w 4827126"/>
                  <a:gd name="connsiteY4" fmla="*/ 1199771 h 3114436"/>
                  <a:gd name="connsiteX5" fmla="*/ 671418 w 4827126"/>
                  <a:gd name="connsiteY5" fmla="*/ 1202200 h 3114436"/>
                  <a:gd name="connsiteX6" fmla="*/ 666750 w 4827126"/>
                  <a:gd name="connsiteY6" fmla="*/ 1014033 h 3114436"/>
                  <a:gd name="connsiteX7" fmla="*/ 1104900 w 4827126"/>
                  <a:gd name="connsiteY7" fmla="*/ 1023558 h 3114436"/>
                  <a:gd name="connsiteX8" fmla="*/ 1104900 w 4827126"/>
                  <a:gd name="connsiteY8" fmla="*/ 918783 h 3114436"/>
                  <a:gd name="connsiteX9" fmla="*/ 1266825 w 4827126"/>
                  <a:gd name="connsiteY9" fmla="*/ 923546 h 3114436"/>
                  <a:gd name="connsiteX10" fmla="*/ 1262062 w 4827126"/>
                  <a:gd name="connsiteY10" fmla="*/ 528258 h 3114436"/>
                  <a:gd name="connsiteX11" fmla="*/ 1214437 w 4827126"/>
                  <a:gd name="connsiteY11" fmla="*/ 528258 h 3114436"/>
                  <a:gd name="connsiteX12" fmla="*/ 1214437 w 4827126"/>
                  <a:gd name="connsiteY12" fmla="*/ 352046 h 3114436"/>
                  <a:gd name="connsiteX13" fmla="*/ 1309687 w 4827126"/>
                  <a:gd name="connsiteY13" fmla="*/ 352046 h 3114436"/>
                  <a:gd name="connsiteX14" fmla="*/ 1300162 w 4827126"/>
                  <a:gd name="connsiteY14" fmla="*/ 266321 h 3114436"/>
                  <a:gd name="connsiteX15" fmla="*/ 1395412 w 4827126"/>
                  <a:gd name="connsiteY15" fmla="*/ 256796 h 3114436"/>
                  <a:gd name="connsiteX16" fmla="*/ 1381125 w 4827126"/>
                  <a:gd name="connsiteY16" fmla="*/ 49865 h 3114436"/>
                  <a:gd name="connsiteX17" fmla="*/ 1607487 w 4827126"/>
                  <a:gd name="connsiteY17" fmla="*/ 140351 h 3114436"/>
                  <a:gd name="connsiteX18" fmla="*/ 1757269 w 4827126"/>
                  <a:gd name="connsiteY18" fmla="*/ 0 h 3114436"/>
                  <a:gd name="connsiteX19" fmla="*/ 1781175 w 4827126"/>
                  <a:gd name="connsiteY19" fmla="*/ 71058 h 3114436"/>
                  <a:gd name="connsiteX20" fmla="*/ 1790700 w 4827126"/>
                  <a:gd name="connsiteY20" fmla="*/ 423483 h 3114436"/>
                  <a:gd name="connsiteX21" fmla="*/ 1747837 w 4827126"/>
                  <a:gd name="connsiteY21" fmla="*/ 433008 h 3114436"/>
                  <a:gd name="connsiteX22" fmla="*/ 1757362 w 4827126"/>
                  <a:gd name="connsiteY22" fmla="*/ 518733 h 3114436"/>
                  <a:gd name="connsiteX23" fmla="*/ 1704975 w 4827126"/>
                  <a:gd name="connsiteY23" fmla="*/ 513971 h 3114436"/>
                  <a:gd name="connsiteX24" fmla="*/ 1714500 w 4827126"/>
                  <a:gd name="connsiteY24" fmla="*/ 709233 h 3114436"/>
                  <a:gd name="connsiteX25" fmla="*/ 1735980 w 4827126"/>
                  <a:gd name="connsiteY25" fmla="*/ 719043 h 3114436"/>
                  <a:gd name="connsiteX26" fmla="*/ 2066925 w 4827126"/>
                  <a:gd name="connsiteY26" fmla="*/ 313946 h 3114436"/>
                  <a:gd name="connsiteX27" fmla="*/ 2095311 w 4827126"/>
                  <a:gd name="connsiteY27" fmla="*/ 361761 h 3114436"/>
                  <a:gd name="connsiteX28" fmla="*/ 2159840 w 4827126"/>
                  <a:gd name="connsiteY28" fmla="*/ 392763 h 3114436"/>
                  <a:gd name="connsiteX29" fmla="*/ 2197846 w 4827126"/>
                  <a:gd name="connsiteY29" fmla="*/ 414148 h 3114436"/>
                  <a:gd name="connsiteX30" fmla="*/ 2268242 w 4827126"/>
                  <a:gd name="connsiteY30" fmla="*/ 413675 h 3114436"/>
                  <a:gd name="connsiteX31" fmla="*/ 2323721 w 4827126"/>
                  <a:gd name="connsiteY31" fmla="*/ 439725 h 3114436"/>
                  <a:gd name="connsiteX32" fmla="*/ 2352485 w 4827126"/>
                  <a:gd name="connsiteY32" fmla="*/ 502111 h 3114436"/>
                  <a:gd name="connsiteX33" fmla="*/ 2362200 w 4827126"/>
                  <a:gd name="connsiteY33" fmla="*/ 533021 h 3114436"/>
                  <a:gd name="connsiteX34" fmla="*/ 2376487 w 4827126"/>
                  <a:gd name="connsiteY34" fmla="*/ 561596 h 3114436"/>
                  <a:gd name="connsiteX35" fmla="*/ 2419350 w 4827126"/>
                  <a:gd name="connsiteY35" fmla="*/ 583264 h 3114436"/>
                  <a:gd name="connsiteX36" fmla="*/ 2476500 w 4827126"/>
                  <a:gd name="connsiteY36" fmla="*/ 580930 h 3114436"/>
                  <a:gd name="connsiteX37" fmla="*/ 2531032 w 4827126"/>
                  <a:gd name="connsiteY37" fmla="*/ 585694 h 3114436"/>
                  <a:gd name="connsiteX38" fmla="*/ 2581181 w 4827126"/>
                  <a:gd name="connsiteY38" fmla="*/ 611840 h 3114436"/>
                  <a:gd name="connsiteX39" fmla="*/ 2678668 w 4827126"/>
                  <a:gd name="connsiteY39" fmla="*/ 723616 h 3114436"/>
                  <a:gd name="connsiteX40" fmla="*/ 2752725 w 4827126"/>
                  <a:gd name="connsiteY40" fmla="*/ 842583 h 3114436"/>
                  <a:gd name="connsiteX41" fmla="*/ 2907269 w 4827126"/>
                  <a:gd name="connsiteY41" fmla="*/ 983124 h 3114436"/>
                  <a:gd name="connsiteX42" fmla="*/ 2919412 w 4827126"/>
                  <a:gd name="connsiteY42" fmla="*/ 1018796 h 3114436"/>
                  <a:gd name="connsiteX43" fmla="*/ 2924175 w 4827126"/>
                  <a:gd name="connsiteY43" fmla="*/ 1071183 h 3114436"/>
                  <a:gd name="connsiteX44" fmla="*/ 2909887 w 4827126"/>
                  <a:gd name="connsiteY44" fmla="*/ 1123571 h 3114436"/>
                  <a:gd name="connsiteX45" fmla="*/ 2914650 w 4827126"/>
                  <a:gd name="connsiteY45" fmla="*/ 1166433 h 3114436"/>
                  <a:gd name="connsiteX46" fmla="*/ 2943225 w 4827126"/>
                  <a:gd name="connsiteY46" fmla="*/ 1195008 h 3114436"/>
                  <a:gd name="connsiteX47" fmla="*/ 2986087 w 4827126"/>
                  <a:gd name="connsiteY47" fmla="*/ 1214058 h 3114436"/>
                  <a:gd name="connsiteX48" fmla="*/ 3014472 w 4827126"/>
                  <a:gd name="connsiteY48" fmla="*/ 1276161 h 3114436"/>
                  <a:gd name="connsiteX49" fmla="*/ 3216927 w 4827126"/>
                  <a:gd name="connsiteY49" fmla="*/ 1278684 h 3114436"/>
                  <a:gd name="connsiteX50" fmla="*/ 3338512 w 4827126"/>
                  <a:gd name="connsiteY50" fmla="*/ 1235727 h 3114436"/>
                  <a:gd name="connsiteX51" fmla="*/ 3414712 w 4827126"/>
                  <a:gd name="connsiteY51" fmla="*/ 1266446 h 3114436"/>
                  <a:gd name="connsiteX52" fmla="*/ 3414712 w 4827126"/>
                  <a:gd name="connsiteY52" fmla="*/ 1304546 h 3114436"/>
                  <a:gd name="connsiteX53" fmla="*/ 3400425 w 4827126"/>
                  <a:gd name="connsiteY53" fmla="*/ 1371221 h 3114436"/>
                  <a:gd name="connsiteX54" fmla="*/ 3386137 w 4827126"/>
                  <a:gd name="connsiteY54" fmla="*/ 1395033 h 3114436"/>
                  <a:gd name="connsiteX55" fmla="*/ 3441618 w 4827126"/>
                  <a:gd name="connsiteY55" fmla="*/ 1452562 h 3114436"/>
                  <a:gd name="connsiteX56" fmla="*/ 3548062 w 4827126"/>
                  <a:gd name="connsiteY56" fmla="*/ 1571246 h 3114436"/>
                  <a:gd name="connsiteX57" fmla="*/ 3481387 w 4827126"/>
                  <a:gd name="connsiteY57" fmla="*/ 1666496 h 3114436"/>
                  <a:gd name="connsiteX58" fmla="*/ 3476625 w 4827126"/>
                  <a:gd name="connsiteY58" fmla="*/ 1680783 h 3114436"/>
                  <a:gd name="connsiteX59" fmla="*/ 3495675 w 4827126"/>
                  <a:gd name="connsiteY59" fmla="*/ 1714121 h 3114436"/>
                  <a:gd name="connsiteX60" fmla="*/ 3714750 w 4827126"/>
                  <a:gd name="connsiteY60" fmla="*/ 1752221 h 3114436"/>
                  <a:gd name="connsiteX61" fmla="*/ 3933825 w 4827126"/>
                  <a:gd name="connsiteY61" fmla="*/ 1776223 h 3114436"/>
                  <a:gd name="connsiteX62" fmla="*/ 4141326 w 4827126"/>
                  <a:gd name="connsiteY62" fmla="*/ 1709358 h 3114436"/>
                  <a:gd name="connsiteX63" fmla="*/ 4281487 w 4827126"/>
                  <a:gd name="connsiteY63" fmla="*/ 1780796 h 3114436"/>
                  <a:gd name="connsiteX64" fmla="*/ 4336588 w 4827126"/>
                  <a:gd name="connsiteY64" fmla="*/ 1749793 h 3114436"/>
                  <a:gd name="connsiteX65" fmla="*/ 4315016 w 4827126"/>
                  <a:gd name="connsiteY65" fmla="*/ 1587773 h 3114436"/>
                  <a:gd name="connsiteX66" fmla="*/ 4452748 w 4827126"/>
                  <a:gd name="connsiteY66" fmla="*/ 1583200 h 3114436"/>
                  <a:gd name="connsiteX67" fmla="*/ 4464512 w 4827126"/>
                  <a:gd name="connsiteY67" fmla="*/ 1704785 h 3114436"/>
                  <a:gd name="connsiteX68" fmla="*/ 4765309 w 4827126"/>
                  <a:gd name="connsiteY68" fmla="*/ 1678260 h 3114436"/>
                  <a:gd name="connsiteX69" fmla="*/ 4779881 w 4827126"/>
                  <a:gd name="connsiteY69" fmla="*/ 1888000 h 3114436"/>
                  <a:gd name="connsiteX70" fmla="*/ 4820124 w 4827126"/>
                  <a:gd name="connsiteY70" fmla="*/ 1895381 h 3114436"/>
                  <a:gd name="connsiteX71" fmla="*/ 4827126 w 4827126"/>
                  <a:gd name="connsiteY71" fmla="*/ 2009490 h 3114436"/>
                  <a:gd name="connsiteX72" fmla="*/ 4746449 w 4827126"/>
                  <a:gd name="connsiteY72" fmla="*/ 2016682 h 3114436"/>
                  <a:gd name="connsiteX73" fmla="*/ 4777356 w 4827126"/>
                  <a:gd name="connsiteY73" fmla="*/ 2454642 h 3114436"/>
                  <a:gd name="connsiteX74" fmla="*/ 3811163 w 4827126"/>
                  <a:gd name="connsiteY74" fmla="*/ 2520958 h 3114436"/>
                  <a:gd name="connsiteX75" fmla="*/ 3790950 w 4827126"/>
                  <a:gd name="connsiteY75" fmla="*/ 2215496 h 3114436"/>
                  <a:gd name="connsiteX76" fmla="*/ 3650870 w 4827126"/>
                  <a:gd name="connsiteY76" fmla="*/ 2224661 h 3114436"/>
                  <a:gd name="connsiteX77" fmla="*/ 3679139 w 4827126"/>
                  <a:gd name="connsiteY77" fmla="*/ 2920044 h 3114436"/>
                  <a:gd name="connsiteX78" fmla="*/ 3353442 w 4827126"/>
                  <a:gd name="connsiteY78" fmla="*/ 2969890 h 3114436"/>
                  <a:gd name="connsiteX79" fmla="*/ 3318741 w 4827126"/>
                  <a:gd name="connsiteY79" fmla="*/ 2461833 h 3114436"/>
                  <a:gd name="connsiteX80" fmla="*/ 3298714 w 4827126"/>
                  <a:gd name="connsiteY80" fmla="*/ 2465099 h 3114436"/>
                  <a:gd name="connsiteX81" fmla="*/ 2883930 w 4827126"/>
                  <a:gd name="connsiteY81" fmla="*/ 2490597 h 3114436"/>
                  <a:gd name="connsiteX82" fmla="*/ 2911700 w 4827126"/>
                  <a:gd name="connsiteY82" fmla="*/ 3106085 h 3114436"/>
                  <a:gd name="connsiteX83" fmla="*/ 2570836 w 4827126"/>
                  <a:gd name="connsiteY83" fmla="*/ 3114436 h 3114436"/>
                  <a:gd name="connsiteX84" fmla="*/ 2541842 w 4827126"/>
                  <a:gd name="connsiteY84" fmla="*/ 2506221 h 3114436"/>
                  <a:gd name="connsiteX85" fmla="*/ 1795747 w 4827126"/>
                  <a:gd name="connsiteY85" fmla="*/ 2518889 h 3114436"/>
                  <a:gd name="connsiteX86" fmla="*/ 1767077 w 4827126"/>
                  <a:gd name="connsiteY86" fmla="*/ 2464167 h 3114436"/>
                  <a:gd name="connsiteX87" fmla="*/ 1738596 w 4827126"/>
                  <a:gd name="connsiteY87" fmla="*/ 2428590 h 3114436"/>
                  <a:gd name="connsiteX88" fmla="*/ 1678923 w 4827126"/>
                  <a:gd name="connsiteY88" fmla="*/ 2435591 h 3114436"/>
                  <a:gd name="connsiteX89" fmla="*/ 1654921 w 4827126"/>
                  <a:gd name="connsiteY89" fmla="*/ 2408877 h 3114436"/>
                  <a:gd name="connsiteX90" fmla="*/ 1638300 w 4827126"/>
                  <a:gd name="connsiteY90" fmla="*/ 1918908 h 3114436"/>
                  <a:gd name="connsiteX91" fmla="*/ 1443037 w 4827126"/>
                  <a:gd name="connsiteY91" fmla="*/ 1923671 h 3114436"/>
                  <a:gd name="connsiteX92" fmla="*/ 1414462 w 4827126"/>
                  <a:gd name="connsiteY92" fmla="*/ 1314071 h 3114436"/>
                  <a:gd name="connsiteX93" fmla="*/ 1257300 w 4827126"/>
                  <a:gd name="connsiteY93" fmla="*/ 1314071 h 3114436"/>
                  <a:gd name="connsiteX94" fmla="*/ 1257300 w 4827126"/>
                  <a:gd name="connsiteY94" fmla="*/ 1566483 h 3114436"/>
                  <a:gd name="connsiteX95" fmla="*/ 1119187 w 4827126"/>
                  <a:gd name="connsiteY95" fmla="*/ 1566483 h 3114436"/>
                  <a:gd name="connsiteX96" fmla="*/ 1123950 w 4827126"/>
                  <a:gd name="connsiteY96" fmla="*/ 1847471 h 3114436"/>
                  <a:gd name="connsiteX97" fmla="*/ 981075 w 4827126"/>
                  <a:gd name="connsiteY97" fmla="*/ 1847471 h 3114436"/>
                  <a:gd name="connsiteX98" fmla="*/ 981075 w 4827126"/>
                  <a:gd name="connsiteY98" fmla="*/ 1618871 h 3114436"/>
                  <a:gd name="connsiteX99" fmla="*/ 247650 w 4827126"/>
                  <a:gd name="connsiteY99" fmla="*/ 1618871 h 3114436"/>
                  <a:gd name="connsiteX100" fmla="*/ 245410 w 4827126"/>
                  <a:gd name="connsiteY100" fmla="*/ 1756983 h 3114436"/>
                  <a:gd name="connsiteX101" fmla="*/ 104775 w 4827126"/>
                  <a:gd name="connsiteY101" fmla="*/ 1756983 h 3114436"/>
                  <a:gd name="connsiteX102" fmla="*/ 109537 w 4827126"/>
                  <a:gd name="connsiteY102" fmla="*/ 1647446 h 3114436"/>
                  <a:gd name="connsiteX103" fmla="*/ 4762 w 4827126"/>
                  <a:gd name="connsiteY103" fmla="*/ 1647446 h 3114436"/>
                  <a:gd name="connsiteX104" fmla="*/ 0 w 4827126"/>
                  <a:gd name="connsiteY104" fmla="*/ 1237871 h 3114436"/>
                  <a:gd name="connsiteX0" fmla="*/ 0 w 4827126"/>
                  <a:gd name="connsiteY0" fmla="*/ 1237871 h 3114436"/>
                  <a:gd name="connsiteX1" fmla="*/ 149876 w 4827126"/>
                  <a:gd name="connsiteY1" fmla="*/ 1240205 h 3114436"/>
                  <a:gd name="connsiteX2" fmla="*/ 152400 w 4827126"/>
                  <a:gd name="connsiteY2" fmla="*/ 1061658 h 3114436"/>
                  <a:gd name="connsiteX3" fmla="*/ 509587 w 4827126"/>
                  <a:gd name="connsiteY3" fmla="*/ 1066421 h 3114436"/>
                  <a:gd name="connsiteX4" fmla="*/ 519112 w 4827126"/>
                  <a:gd name="connsiteY4" fmla="*/ 1199771 h 3114436"/>
                  <a:gd name="connsiteX5" fmla="*/ 671418 w 4827126"/>
                  <a:gd name="connsiteY5" fmla="*/ 1202200 h 3114436"/>
                  <a:gd name="connsiteX6" fmla="*/ 666750 w 4827126"/>
                  <a:gd name="connsiteY6" fmla="*/ 1014033 h 3114436"/>
                  <a:gd name="connsiteX7" fmla="*/ 1104900 w 4827126"/>
                  <a:gd name="connsiteY7" fmla="*/ 1023558 h 3114436"/>
                  <a:gd name="connsiteX8" fmla="*/ 1104900 w 4827126"/>
                  <a:gd name="connsiteY8" fmla="*/ 918783 h 3114436"/>
                  <a:gd name="connsiteX9" fmla="*/ 1266825 w 4827126"/>
                  <a:gd name="connsiteY9" fmla="*/ 923546 h 3114436"/>
                  <a:gd name="connsiteX10" fmla="*/ 1262062 w 4827126"/>
                  <a:gd name="connsiteY10" fmla="*/ 528258 h 3114436"/>
                  <a:gd name="connsiteX11" fmla="*/ 1214437 w 4827126"/>
                  <a:gd name="connsiteY11" fmla="*/ 528258 h 3114436"/>
                  <a:gd name="connsiteX12" fmla="*/ 1214437 w 4827126"/>
                  <a:gd name="connsiteY12" fmla="*/ 352046 h 3114436"/>
                  <a:gd name="connsiteX13" fmla="*/ 1309687 w 4827126"/>
                  <a:gd name="connsiteY13" fmla="*/ 352046 h 3114436"/>
                  <a:gd name="connsiteX14" fmla="*/ 1300162 w 4827126"/>
                  <a:gd name="connsiteY14" fmla="*/ 266321 h 3114436"/>
                  <a:gd name="connsiteX15" fmla="*/ 1395412 w 4827126"/>
                  <a:gd name="connsiteY15" fmla="*/ 256796 h 3114436"/>
                  <a:gd name="connsiteX16" fmla="*/ 1381125 w 4827126"/>
                  <a:gd name="connsiteY16" fmla="*/ 49865 h 3114436"/>
                  <a:gd name="connsiteX17" fmla="*/ 1607487 w 4827126"/>
                  <a:gd name="connsiteY17" fmla="*/ 140351 h 3114436"/>
                  <a:gd name="connsiteX18" fmla="*/ 1757269 w 4827126"/>
                  <a:gd name="connsiteY18" fmla="*/ 0 h 3114436"/>
                  <a:gd name="connsiteX19" fmla="*/ 1781175 w 4827126"/>
                  <a:gd name="connsiteY19" fmla="*/ 71058 h 3114436"/>
                  <a:gd name="connsiteX20" fmla="*/ 1790700 w 4827126"/>
                  <a:gd name="connsiteY20" fmla="*/ 423483 h 3114436"/>
                  <a:gd name="connsiteX21" fmla="*/ 1747837 w 4827126"/>
                  <a:gd name="connsiteY21" fmla="*/ 433008 h 3114436"/>
                  <a:gd name="connsiteX22" fmla="*/ 1757362 w 4827126"/>
                  <a:gd name="connsiteY22" fmla="*/ 518733 h 3114436"/>
                  <a:gd name="connsiteX23" fmla="*/ 1704975 w 4827126"/>
                  <a:gd name="connsiteY23" fmla="*/ 513971 h 3114436"/>
                  <a:gd name="connsiteX24" fmla="*/ 1714500 w 4827126"/>
                  <a:gd name="connsiteY24" fmla="*/ 709233 h 3114436"/>
                  <a:gd name="connsiteX25" fmla="*/ 1735980 w 4827126"/>
                  <a:gd name="connsiteY25" fmla="*/ 719043 h 3114436"/>
                  <a:gd name="connsiteX26" fmla="*/ 2066925 w 4827126"/>
                  <a:gd name="connsiteY26" fmla="*/ 313946 h 3114436"/>
                  <a:gd name="connsiteX27" fmla="*/ 2095311 w 4827126"/>
                  <a:gd name="connsiteY27" fmla="*/ 361761 h 3114436"/>
                  <a:gd name="connsiteX28" fmla="*/ 2159840 w 4827126"/>
                  <a:gd name="connsiteY28" fmla="*/ 392763 h 3114436"/>
                  <a:gd name="connsiteX29" fmla="*/ 2197846 w 4827126"/>
                  <a:gd name="connsiteY29" fmla="*/ 414148 h 3114436"/>
                  <a:gd name="connsiteX30" fmla="*/ 2268242 w 4827126"/>
                  <a:gd name="connsiteY30" fmla="*/ 413675 h 3114436"/>
                  <a:gd name="connsiteX31" fmla="*/ 2323721 w 4827126"/>
                  <a:gd name="connsiteY31" fmla="*/ 439725 h 3114436"/>
                  <a:gd name="connsiteX32" fmla="*/ 2352485 w 4827126"/>
                  <a:gd name="connsiteY32" fmla="*/ 502111 h 3114436"/>
                  <a:gd name="connsiteX33" fmla="*/ 2362200 w 4827126"/>
                  <a:gd name="connsiteY33" fmla="*/ 533021 h 3114436"/>
                  <a:gd name="connsiteX34" fmla="*/ 2376487 w 4827126"/>
                  <a:gd name="connsiteY34" fmla="*/ 561596 h 3114436"/>
                  <a:gd name="connsiteX35" fmla="*/ 2419350 w 4827126"/>
                  <a:gd name="connsiteY35" fmla="*/ 583264 h 3114436"/>
                  <a:gd name="connsiteX36" fmla="*/ 2476500 w 4827126"/>
                  <a:gd name="connsiteY36" fmla="*/ 580930 h 3114436"/>
                  <a:gd name="connsiteX37" fmla="*/ 2531032 w 4827126"/>
                  <a:gd name="connsiteY37" fmla="*/ 585694 h 3114436"/>
                  <a:gd name="connsiteX38" fmla="*/ 2581181 w 4827126"/>
                  <a:gd name="connsiteY38" fmla="*/ 611840 h 3114436"/>
                  <a:gd name="connsiteX39" fmla="*/ 2678668 w 4827126"/>
                  <a:gd name="connsiteY39" fmla="*/ 723616 h 3114436"/>
                  <a:gd name="connsiteX40" fmla="*/ 2752725 w 4827126"/>
                  <a:gd name="connsiteY40" fmla="*/ 842583 h 3114436"/>
                  <a:gd name="connsiteX41" fmla="*/ 2907269 w 4827126"/>
                  <a:gd name="connsiteY41" fmla="*/ 983124 h 3114436"/>
                  <a:gd name="connsiteX42" fmla="*/ 2919412 w 4827126"/>
                  <a:gd name="connsiteY42" fmla="*/ 1018796 h 3114436"/>
                  <a:gd name="connsiteX43" fmla="*/ 2924175 w 4827126"/>
                  <a:gd name="connsiteY43" fmla="*/ 1071183 h 3114436"/>
                  <a:gd name="connsiteX44" fmla="*/ 2909887 w 4827126"/>
                  <a:gd name="connsiteY44" fmla="*/ 1123571 h 3114436"/>
                  <a:gd name="connsiteX45" fmla="*/ 2914650 w 4827126"/>
                  <a:gd name="connsiteY45" fmla="*/ 1166433 h 3114436"/>
                  <a:gd name="connsiteX46" fmla="*/ 2943225 w 4827126"/>
                  <a:gd name="connsiteY46" fmla="*/ 1195008 h 3114436"/>
                  <a:gd name="connsiteX47" fmla="*/ 2986087 w 4827126"/>
                  <a:gd name="connsiteY47" fmla="*/ 1214058 h 3114436"/>
                  <a:gd name="connsiteX48" fmla="*/ 3014472 w 4827126"/>
                  <a:gd name="connsiteY48" fmla="*/ 1276161 h 3114436"/>
                  <a:gd name="connsiteX49" fmla="*/ 3216927 w 4827126"/>
                  <a:gd name="connsiteY49" fmla="*/ 1278684 h 3114436"/>
                  <a:gd name="connsiteX50" fmla="*/ 3338512 w 4827126"/>
                  <a:gd name="connsiteY50" fmla="*/ 1235727 h 3114436"/>
                  <a:gd name="connsiteX51" fmla="*/ 3414712 w 4827126"/>
                  <a:gd name="connsiteY51" fmla="*/ 1266446 h 3114436"/>
                  <a:gd name="connsiteX52" fmla="*/ 3414712 w 4827126"/>
                  <a:gd name="connsiteY52" fmla="*/ 1304546 h 3114436"/>
                  <a:gd name="connsiteX53" fmla="*/ 3400425 w 4827126"/>
                  <a:gd name="connsiteY53" fmla="*/ 1371221 h 3114436"/>
                  <a:gd name="connsiteX54" fmla="*/ 3386137 w 4827126"/>
                  <a:gd name="connsiteY54" fmla="*/ 1395033 h 3114436"/>
                  <a:gd name="connsiteX55" fmla="*/ 3441618 w 4827126"/>
                  <a:gd name="connsiteY55" fmla="*/ 1452562 h 3114436"/>
                  <a:gd name="connsiteX56" fmla="*/ 3548062 w 4827126"/>
                  <a:gd name="connsiteY56" fmla="*/ 1571246 h 3114436"/>
                  <a:gd name="connsiteX57" fmla="*/ 3481387 w 4827126"/>
                  <a:gd name="connsiteY57" fmla="*/ 1666496 h 3114436"/>
                  <a:gd name="connsiteX58" fmla="*/ 3476625 w 4827126"/>
                  <a:gd name="connsiteY58" fmla="*/ 1680783 h 3114436"/>
                  <a:gd name="connsiteX59" fmla="*/ 3495675 w 4827126"/>
                  <a:gd name="connsiteY59" fmla="*/ 1714121 h 3114436"/>
                  <a:gd name="connsiteX60" fmla="*/ 3714750 w 4827126"/>
                  <a:gd name="connsiteY60" fmla="*/ 1752221 h 3114436"/>
                  <a:gd name="connsiteX61" fmla="*/ 3933825 w 4827126"/>
                  <a:gd name="connsiteY61" fmla="*/ 1776223 h 3114436"/>
                  <a:gd name="connsiteX62" fmla="*/ 4141326 w 4827126"/>
                  <a:gd name="connsiteY62" fmla="*/ 1709358 h 3114436"/>
                  <a:gd name="connsiteX63" fmla="*/ 4281487 w 4827126"/>
                  <a:gd name="connsiteY63" fmla="*/ 1780796 h 3114436"/>
                  <a:gd name="connsiteX64" fmla="*/ 4336588 w 4827126"/>
                  <a:gd name="connsiteY64" fmla="*/ 1749793 h 3114436"/>
                  <a:gd name="connsiteX65" fmla="*/ 4315016 w 4827126"/>
                  <a:gd name="connsiteY65" fmla="*/ 1587773 h 3114436"/>
                  <a:gd name="connsiteX66" fmla="*/ 4452748 w 4827126"/>
                  <a:gd name="connsiteY66" fmla="*/ 1583200 h 3114436"/>
                  <a:gd name="connsiteX67" fmla="*/ 4464512 w 4827126"/>
                  <a:gd name="connsiteY67" fmla="*/ 1704785 h 3114436"/>
                  <a:gd name="connsiteX68" fmla="*/ 4765309 w 4827126"/>
                  <a:gd name="connsiteY68" fmla="*/ 1678260 h 3114436"/>
                  <a:gd name="connsiteX69" fmla="*/ 4779881 w 4827126"/>
                  <a:gd name="connsiteY69" fmla="*/ 1888000 h 3114436"/>
                  <a:gd name="connsiteX70" fmla="*/ 4820124 w 4827126"/>
                  <a:gd name="connsiteY70" fmla="*/ 1895381 h 3114436"/>
                  <a:gd name="connsiteX71" fmla="*/ 4827126 w 4827126"/>
                  <a:gd name="connsiteY71" fmla="*/ 2009490 h 3114436"/>
                  <a:gd name="connsiteX72" fmla="*/ 4746449 w 4827126"/>
                  <a:gd name="connsiteY72" fmla="*/ 2016682 h 3114436"/>
                  <a:gd name="connsiteX73" fmla="*/ 4777356 w 4827126"/>
                  <a:gd name="connsiteY73" fmla="*/ 2454642 h 3114436"/>
                  <a:gd name="connsiteX74" fmla="*/ 3811163 w 4827126"/>
                  <a:gd name="connsiteY74" fmla="*/ 2520958 h 3114436"/>
                  <a:gd name="connsiteX75" fmla="*/ 3790950 w 4827126"/>
                  <a:gd name="connsiteY75" fmla="*/ 2215496 h 3114436"/>
                  <a:gd name="connsiteX76" fmla="*/ 3650870 w 4827126"/>
                  <a:gd name="connsiteY76" fmla="*/ 2224661 h 3114436"/>
                  <a:gd name="connsiteX77" fmla="*/ 3679139 w 4827126"/>
                  <a:gd name="connsiteY77" fmla="*/ 2920044 h 3114436"/>
                  <a:gd name="connsiteX78" fmla="*/ 3350203 w 4827126"/>
                  <a:gd name="connsiteY78" fmla="*/ 2934281 h 3114436"/>
                  <a:gd name="connsiteX79" fmla="*/ 3318741 w 4827126"/>
                  <a:gd name="connsiteY79" fmla="*/ 2461833 h 3114436"/>
                  <a:gd name="connsiteX80" fmla="*/ 3298714 w 4827126"/>
                  <a:gd name="connsiteY80" fmla="*/ 2465099 h 3114436"/>
                  <a:gd name="connsiteX81" fmla="*/ 2883930 w 4827126"/>
                  <a:gd name="connsiteY81" fmla="*/ 2490597 h 3114436"/>
                  <a:gd name="connsiteX82" fmla="*/ 2911700 w 4827126"/>
                  <a:gd name="connsiteY82" fmla="*/ 3106085 h 3114436"/>
                  <a:gd name="connsiteX83" fmla="*/ 2570836 w 4827126"/>
                  <a:gd name="connsiteY83" fmla="*/ 3114436 h 3114436"/>
                  <a:gd name="connsiteX84" fmla="*/ 2541842 w 4827126"/>
                  <a:gd name="connsiteY84" fmla="*/ 2506221 h 3114436"/>
                  <a:gd name="connsiteX85" fmla="*/ 1795747 w 4827126"/>
                  <a:gd name="connsiteY85" fmla="*/ 2518889 h 3114436"/>
                  <a:gd name="connsiteX86" fmla="*/ 1767077 w 4827126"/>
                  <a:gd name="connsiteY86" fmla="*/ 2464167 h 3114436"/>
                  <a:gd name="connsiteX87" fmla="*/ 1738596 w 4827126"/>
                  <a:gd name="connsiteY87" fmla="*/ 2428590 h 3114436"/>
                  <a:gd name="connsiteX88" fmla="*/ 1678923 w 4827126"/>
                  <a:gd name="connsiteY88" fmla="*/ 2435591 h 3114436"/>
                  <a:gd name="connsiteX89" fmla="*/ 1654921 w 4827126"/>
                  <a:gd name="connsiteY89" fmla="*/ 2408877 h 3114436"/>
                  <a:gd name="connsiteX90" fmla="*/ 1638300 w 4827126"/>
                  <a:gd name="connsiteY90" fmla="*/ 1918908 h 3114436"/>
                  <a:gd name="connsiteX91" fmla="*/ 1443037 w 4827126"/>
                  <a:gd name="connsiteY91" fmla="*/ 1923671 h 3114436"/>
                  <a:gd name="connsiteX92" fmla="*/ 1414462 w 4827126"/>
                  <a:gd name="connsiteY92" fmla="*/ 1314071 h 3114436"/>
                  <a:gd name="connsiteX93" fmla="*/ 1257300 w 4827126"/>
                  <a:gd name="connsiteY93" fmla="*/ 1314071 h 3114436"/>
                  <a:gd name="connsiteX94" fmla="*/ 1257300 w 4827126"/>
                  <a:gd name="connsiteY94" fmla="*/ 1566483 h 3114436"/>
                  <a:gd name="connsiteX95" fmla="*/ 1119187 w 4827126"/>
                  <a:gd name="connsiteY95" fmla="*/ 1566483 h 3114436"/>
                  <a:gd name="connsiteX96" fmla="*/ 1123950 w 4827126"/>
                  <a:gd name="connsiteY96" fmla="*/ 1847471 h 3114436"/>
                  <a:gd name="connsiteX97" fmla="*/ 981075 w 4827126"/>
                  <a:gd name="connsiteY97" fmla="*/ 1847471 h 3114436"/>
                  <a:gd name="connsiteX98" fmla="*/ 981075 w 4827126"/>
                  <a:gd name="connsiteY98" fmla="*/ 1618871 h 3114436"/>
                  <a:gd name="connsiteX99" fmla="*/ 247650 w 4827126"/>
                  <a:gd name="connsiteY99" fmla="*/ 1618871 h 3114436"/>
                  <a:gd name="connsiteX100" fmla="*/ 245410 w 4827126"/>
                  <a:gd name="connsiteY100" fmla="*/ 1756983 h 3114436"/>
                  <a:gd name="connsiteX101" fmla="*/ 104775 w 4827126"/>
                  <a:gd name="connsiteY101" fmla="*/ 1756983 h 3114436"/>
                  <a:gd name="connsiteX102" fmla="*/ 109537 w 4827126"/>
                  <a:gd name="connsiteY102" fmla="*/ 1647446 h 3114436"/>
                  <a:gd name="connsiteX103" fmla="*/ 4762 w 4827126"/>
                  <a:gd name="connsiteY103" fmla="*/ 1647446 h 3114436"/>
                  <a:gd name="connsiteX104" fmla="*/ 0 w 4827126"/>
                  <a:gd name="connsiteY104" fmla="*/ 1237871 h 3114436"/>
                  <a:gd name="connsiteX0" fmla="*/ 0 w 4827126"/>
                  <a:gd name="connsiteY0" fmla="*/ 1237871 h 3114436"/>
                  <a:gd name="connsiteX1" fmla="*/ 149876 w 4827126"/>
                  <a:gd name="connsiteY1" fmla="*/ 1240205 h 3114436"/>
                  <a:gd name="connsiteX2" fmla="*/ 152400 w 4827126"/>
                  <a:gd name="connsiteY2" fmla="*/ 1061658 h 3114436"/>
                  <a:gd name="connsiteX3" fmla="*/ 509587 w 4827126"/>
                  <a:gd name="connsiteY3" fmla="*/ 1066421 h 3114436"/>
                  <a:gd name="connsiteX4" fmla="*/ 519112 w 4827126"/>
                  <a:gd name="connsiteY4" fmla="*/ 1199771 h 3114436"/>
                  <a:gd name="connsiteX5" fmla="*/ 671418 w 4827126"/>
                  <a:gd name="connsiteY5" fmla="*/ 1202200 h 3114436"/>
                  <a:gd name="connsiteX6" fmla="*/ 666750 w 4827126"/>
                  <a:gd name="connsiteY6" fmla="*/ 1014033 h 3114436"/>
                  <a:gd name="connsiteX7" fmla="*/ 1104900 w 4827126"/>
                  <a:gd name="connsiteY7" fmla="*/ 1023558 h 3114436"/>
                  <a:gd name="connsiteX8" fmla="*/ 1104900 w 4827126"/>
                  <a:gd name="connsiteY8" fmla="*/ 918783 h 3114436"/>
                  <a:gd name="connsiteX9" fmla="*/ 1266825 w 4827126"/>
                  <a:gd name="connsiteY9" fmla="*/ 923546 h 3114436"/>
                  <a:gd name="connsiteX10" fmla="*/ 1262062 w 4827126"/>
                  <a:gd name="connsiteY10" fmla="*/ 528258 h 3114436"/>
                  <a:gd name="connsiteX11" fmla="*/ 1214437 w 4827126"/>
                  <a:gd name="connsiteY11" fmla="*/ 528258 h 3114436"/>
                  <a:gd name="connsiteX12" fmla="*/ 1214437 w 4827126"/>
                  <a:gd name="connsiteY12" fmla="*/ 352046 h 3114436"/>
                  <a:gd name="connsiteX13" fmla="*/ 1309687 w 4827126"/>
                  <a:gd name="connsiteY13" fmla="*/ 352046 h 3114436"/>
                  <a:gd name="connsiteX14" fmla="*/ 1300162 w 4827126"/>
                  <a:gd name="connsiteY14" fmla="*/ 266321 h 3114436"/>
                  <a:gd name="connsiteX15" fmla="*/ 1395412 w 4827126"/>
                  <a:gd name="connsiteY15" fmla="*/ 256796 h 3114436"/>
                  <a:gd name="connsiteX16" fmla="*/ 1381125 w 4827126"/>
                  <a:gd name="connsiteY16" fmla="*/ 49865 h 3114436"/>
                  <a:gd name="connsiteX17" fmla="*/ 1607487 w 4827126"/>
                  <a:gd name="connsiteY17" fmla="*/ 140351 h 3114436"/>
                  <a:gd name="connsiteX18" fmla="*/ 1757269 w 4827126"/>
                  <a:gd name="connsiteY18" fmla="*/ 0 h 3114436"/>
                  <a:gd name="connsiteX19" fmla="*/ 1781175 w 4827126"/>
                  <a:gd name="connsiteY19" fmla="*/ 71058 h 3114436"/>
                  <a:gd name="connsiteX20" fmla="*/ 1790700 w 4827126"/>
                  <a:gd name="connsiteY20" fmla="*/ 423483 h 3114436"/>
                  <a:gd name="connsiteX21" fmla="*/ 1747837 w 4827126"/>
                  <a:gd name="connsiteY21" fmla="*/ 433008 h 3114436"/>
                  <a:gd name="connsiteX22" fmla="*/ 1757362 w 4827126"/>
                  <a:gd name="connsiteY22" fmla="*/ 518733 h 3114436"/>
                  <a:gd name="connsiteX23" fmla="*/ 1704975 w 4827126"/>
                  <a:gd name="connsiteY23" fmla="*/ 513971 h 3114436"/>
                  <a:gd name="connsiteX24" fmla="*/ 1714500 w 4827126"/>
                  <a:gd name="connsiteY24" fmla="*/ 709233 h 3114436"/>
                  <a:gd name="connsiteX25" fmla="*/ 1735980 w 4827126"/>
                  <a:gd name="connsiteY25" fmla="*/ 719043 h 3114436"/>
                  <a:gd name="connsiteX26" fmla="*/ 2066925 w 4827126"/>
                  <a:gd name="connsiteY26" fmla="*/ 313946 h 3114436"/>
                  <a:gd name="connsiteX27" fmla="*/ 2095311 w 4827126"/>
                  <a:gd name="connsiteY27" fmla="*/ 361761 h 3114436"/>
                  <a:gd name="connsiteX28" fmla="*/ 2159840 w 4827126"/>
                  <a:gd name="connsiteY28" fmla="*/ 392763 h 3114436"/>
                  <a:gd name="connsiteX29" fmla="*/ 2197846 w 4827126"/>
                  <a:gd name="connsiteY29" fmla="*/ 414148 h 3114436"/>
                  <a:gd name="connsiteX30" fmla="*/ 2268242 w 4827126"/>
                  <a:gd name="connsiteY30" fmla="*/ 413675 h 3114436"/>
                  <a:gd name="connsiteX31" fmla="*/ 2323721 w 4827126"/>
                  <a:gd name="connsiteY31" fmla="*/ 439725 h 3114436"/>
                  <a:gd name="connsiteX32" fmla="*/ 2352485 w 4827126"/>
                  <a:gd name="connsiteY32" fmla="*/ 502111 h 3114436"/>
                  <a:gd name="connsiteX33" fmla="*/ 2362200 w 4827126"/>
                  <a:gd name="connsiteY33" fmla="*/ 533021 h 3114436"/>
                  <a:gd name="connsiteX34" fmla="*/ 2376487 w 4827126"/>
                  <a:gd name="connsiteY34" fmla="*/ 561596 h 3114436"/>
                  <a:gd name="connsiteX35" fmla="*/ 2419350 w 4827126"/>
                  <a:gd name="connsiteY35" fmla="*/ 583264 h 3114436"/>
                  <a:gd name="connsiteX36" fmla="*/ 2476500 w 4827126"/>
                  <a:gd name="connsiteY36" fmla="*/ 580930 h 3114436"/>
                  <a:gd name="connsiteX37" fmla="*/ 2531032 w 4827126"/>
                  <a:gd name="connsiteY37" fmla="*/ 585694 h 3114436"/>
                  <a:gd name="connsiteX38" fmla="*/ 2581181 w 4827126"/>
                  <a:gd name="connsiteY38" fmla="*/ 611840 h 3114436"/>
                  <a:gd name="connsiteX39" fmla="*/ 2678668 w 4827126"/>
                  <a:gd name="connsiteY39" fmla="*/ 723616 h 3114436"/>
                  <a:gd name="connsiteX40" fmla="*/ 2752725 w 4827126"/>
                  <a:gd name="connsiteY40" fmla="*/ 842583 h 3114436"/>
                  <a:gd name="connsiteX41" fmla="*/ 2907269 w 4827126"/>
                  <a:gd name="connsiteY41" fmla="*/ 983124 h 3114436"/>
                  <a:gd name="connsiteX42" fmla="*/ 2919412 w 4827126"/>
                  <a:gd name="connsiteY42" fmla="*/ 1018796 h 3114436"/>
                  <a:gd name="connsiteX43" fmla="*/ 2924175 w 4827126"/>
                  <a:gd name="connsiteY43" fmla="*/ 1071183 h 3114436"/>
                  <a:gd name="connsiteX44" fmla="*/ 2909887 w 4827126"/>
                  <a:gd name="connsiteY44" fmla="*/ 1123571 h 3114436"/>
                  <a:gd name="connsiteX45" fmla="*/ 2914650 w 4827126"/>
                  <a:gd name="connsiteY45" fmla="*/ 1166433 h 3114436"/>
                  <a:gd name="connsiteX46" fmla="*/ 2943225 w 4827126"/>
                  <a:gd name="connsiteY46" fmla="*/ 1195008 h 3114436"/>
                  <a:gd name="connsiteX47" fmla="*/ 2986087 w 4827126"/>
                  <a:gd name="connsiteY47" fmla="*/ 1214058 h 3114436"/>
                  <a:gd name="connsiteX48" fmla="*/ 3014472 w 4827126"/>
                  <a:gd name="connsiteY48" fmla="*/ 1276161 h 3114436"/>
                  <a:gd name="connsiteX49" fmla="*/ 3216927 w 4827126"/>
                  <a:gd name="connsiteY49" fmla="*/ 1278684 h 3114436"/>
                  <a:gd name="connsiteX50" fmla="*/ 3338512 w 4827126"/>
                  <a:gd name="connsiteY50" fmla="*/ 1235727 h 3114436"/>
                  <a:gd name="connsiteX51" fmla="*/ 3414712 w 4827126"/>
                  <a:gd name="connsiteY51" fmla="*/ 1266446 h 3114436"/>
                  <a:gd name="connsiteX52" fmla="*/ 3414712 w 4827126"/>
                  <a:gd name="connsiteY52" fmla="*/ 1304546 h 3114436"/>
                  <a:gd name="connsiteX53" fmla="*/ 3400425 w 4827126"/>
                  <a:gd name="connsiteY53" fmla="*/ 1371221 h 3114436"/>
                  <a:gd name="connsiteX54" fmla="*/ 3386137 w 4827126"/>
                  <a:gd name="connsiteY54" fmla="*/ 1395033 h 3114436"/>
                  <a:gd name="connsiteX55" fmla="*/ 3441618 w 4827126"/>
                  <a:gd name="connsiteY55" fmla="*/ 1452562 h 3114436"/>
                  <a:gd name="connsiteX56" fmla="*/ 3548062 w 4827126"/>
                  <a:gd name="connsiteY56" fmla="*/ 1571246 h 3114436"/>
                  <a:gd name="connsiteX57" fmla="*/ 3481387 w 4827126"/>
                  <a:gd name="connsiteY57" fmla="*/ 1666496 h 3114436"/>
                  <a:gd name="connsiteX58" fmla="*/ 3476625 w 4827126"/>
                  <a:gd name="connsiteY58" fmla="*/ 1680783 h 3114436"/>
                  <a:gd name="connsiteX59" fmla="*/ 3495675 w 4827126"/>
                  <a:gd name="connsiteY59" fmla="*/ 1714121 h 3114436"/>
                  <a:gd name="connsiteX60" fmla="*/ 3714750 w 4827126"/>
                  <a:gd name="connsiteY60" fmla="*/ 1752221 h 3114436"/>
                  <a:gd name="connsiteX61" fmla="*/ 3933825 w 4827126"/>
                  <a:gd name="connsiteY61" fmla="*/ 1776223 h 3114436"/>
                  <a:gd name="connsiteX62" fmla="*/ 4141326 w 4827126"/>
                  <a:gd name="connsiteY62" fmla="*/ 1709358 h 3114436"/>
                  <a:gd name="connsiteX63" fmla="*/ 4281487 w 4827126"/>
                  <a:gd name="connsiteY63" fmla="*/ 1780796 h 3114436"/>
                  <a:gd name="connsiteX64" fmla="*/ 4336588 w 4827126"/>
                  <a:gd name="connsiteY64" fmla="*/ 1749793 h 3114436"/>
                  <a:gd name="connsiteX65" fmla="*/ 4315016 w 4827126"/>
                  <a:gd name="connsiteY65" fmla="*/ 1587773 h 3114436"/>
                  <a:gd name="connsiteX66" fmla="*/ 4452748 w 4827126"/>
                  <a:gd name="connsiteY66" fmla="*/ 1583200 h 3114436"/>
                  <a:gd name="connsiteX67" fmla="*/ 4464512 w 4827126"/>
                  <a:gd name="connsiteY67" fmla="*/ 1704785 h 3114436"/>
                  <a:gd name="connsiteX68" fmla="*/ 4765309 w 4827126"/>
                  <a:gd name="connsiteY68" fmla="*/ 1678260 h 3114436"/>
                  <a:gd name="connsiteX69" fmla="*/ 4779881 w 4827126"/>
                  <a:gd name="connsiteY69" fmla="*/ 1888000 h 3114436"/>
                  <a:gd name="connsiteX70" fmla="*/ 4820124 w 4827126"/>
                  <a:gd name="connsiteY70" fmla="*/ 1895381 h 3114436"/>
                  <a:gd name="connsiteX71" fmla="*/ 4827126 w 4827126"/>
                  <a:gd name="connsiteY71" fmla="*/ 2009490 h 3114436"/>
                  <a:gd name="connsiteX72" fmla="*/ 4746449 w 4827126"/>
                  <a:gd name="connsiteY72" fmla="*/ 2016682 h 3114436"/>
                  <a:gd name="connsiteX73" fmla="*/ 4777356 w 4827126"/>
                  <a:gd name="connsiteY73" fmla="*/ 2454642 h 3114436"/>
                  <a:gd name="connsiteX74" fmla="*/ 3811163 w 4827126"/>
                  <a:gd name="connsiteY74" fmla="*/ 2520958 h 3114436"/>
                  <a:gd name="connsiteX75" fmla="*/ 3790950 w 4827126"/>
                  <a:gd name="connsiteY75" fmla="*/ 2215496 h 3114436"/>
                  <a:gd name="connsiteX76" fmla="*/ 3650870 w 4827126"/>
                  <a:gd name="connsiteY76" fmla="*/ 2224661 h 3114436"/>
                  <a:gd name="connsiteX77" fmla="*/ 3679139 w 4827126"/>
                  <a:gd name="connsiteY77" fmla="*/ 2920044 h 3114436"/>
                  <a:gd name="connsiteX78" fmla="*/ 3350203 w 4827126"/>
                  <a:gd name="connsiteY78" fmla="*/ 2943992 h 3114436"/>
                  <a:gd name="connsiteX79" fmla="*/ 3318741 w 4827126"/>
                  <a:gd name="connsiteY79" fmla="*/ 2461833 h 3114436"/>
                  <a:gd name="connsiteX80" fmla="*/ 3298714 w 4827126"/>
                  <a:gd name="connsiteY80" fmla="*/ 2465099 h 3114436"/>
                  <a:gd name="connsiteX81" fmla="*/ 2883930 w 4827126"/>
                  <a:gd name="connsiteY81" fmla="*/ 2490597 h 3114436"/>
                  <a:gd name="connsiteX82" fmla="*/ 2911700 w 4827126"/>
                  <a:gd name="connsiteY82" fmla="*/ 3106085 h 3114436"/>
                  <a:gd name="connsiteX83" fmla="*/ 2570836 w 4827126"/>
                  <a:gd name="connsiteY83" fmla="*/ 3114436 h 3114436"/>
                  <a:gd name="connsiteX84" fmla="*/ 2541842 w 4827126"/>
                  <a:gd name="connsiteY84" fmla="*/ 2506221 h 3114436"/>
                  <a:gd name="connsiteX85" fmla="*/ 1795747 w 4827126"/>
                  <a:gd name="connsiteY85" fmla="*/ 2518889 h 3114436"/>
                  <a:gd name="connsiteX86" fmla="*/ 1767077 w 4827126"/>
                  <a:gd name="connsiteY86" fmla="*/ 2464167 h 3114436"/>
                  <a:gd name="connsiteX87" fmla="*/ 1738596 w 4827126"/>
                  <a:gd name="connsiteY87" fmla="*/ 2428590 h 3114436"/>
                  <a:gd name="connsiteX88" fmla="*/ 1678923 w 4827126"/>
                  <a:gd name="connsiteY88" fmla="*/ 2435591 h 3114436"/>
                  <a:gd name="connsiteX89" fmla="*/ 1654921 w 4827126"/>
                  <a:gd name="connsiteY89" fmla="*/ 2408877 h 3114436"/>
                  <a:gd name="connsiteX90" fmla="*/ 1638300 w 4827126"/>
                  <a:gd name="connsiteY90" fmla="*/ 1918908 h 3114436"/>
                  <a:gd name="connsiteX91" fmla="*/ 1443037 w 4827126"/>
                  <a:gd name="connsiteY91" fmla="*/ 1923671 h 3114436"/>
                  <a:gd name="connsiteX92" fmla="*/ 1414462 w 4827126"/>
                  <a:gd name="connsiteY92" fmla="*/ 1314071 h 3114436"/>
                  <a:gd name="connsiteX93" fmla="*/ 1257300 w 4827126"/>
                  <a:gd name="connsiteY93" fmla="*/ 1314071 h 3114436"/>
                  <a:gd name="connsiteX94" fmla="*/ 1257300 w 4827126"/>
                  <a:gd name="connsiteY94" fmla="*/ 1566483 h 3114436"/>
                  <a:gd name="connsiteX95" fmla="*/ 1119187 w 4827126"/>
                  <a:gd name="connsiteY95" fmla="*/ 1566483 h 3114436"/>
                  <a:gd name="connsiteX96" fmla="*/ 1123950 w 4827126"/>
                  <a:gd name="connsiteY96" fmla="*/ 1847471 h 3114436"/>
                  <a:gd name="connsiteX97" fmla="*/ 981075 w 4827126"/>
                  <a:gd name="connsiteY97" fmla="*/ 1847471 h 3114436"/>
                  <a:gd name="connsiteX98" fmla="*/ 981075 w 4827126"/>
                  <a:gd name="connsiteY98" fmla="*/ 1618871 h 3114436"/>
                  <a:gd name="connsiteX99" fmla="*/ 247650 w 4827126"/>
                  <a:gd name="connsiteY99" fmla="*/ 1618871 h 3114436"/>
                  <a:gd name="connsiteX100" fmla="*/ 245410 w 4827126"/>
                  <a:gd name="connsiteY100" fmla="*/ 1756983 h 3114436"/>
                  <a:gd name="connsiteX101" fmla="*/ 104775 w 4827126"/>
                  <a:gd name="connsiteY101" fmla="*/ 1756983 h 3114436"/>
                  <a:gd name="connsiteX102" fmla="*/ 109537 w 4827126"/>
                  <a:gd name="connsiteY102" fmla="*/ 1647446 h 3114436"/>
                  <a:gd name="connsiteX103" fmla="*/ 4762 w 4827126"/>
                  <a:gd name="connsiteY103" fmla="*/ 1647446 h 3114436"/>
                  <a:gd name="connsiteX104" fmla="*/ 0 w 4827126"/>
                  <a:gd name="connsiteY104" fmla="*/ 1237871 h 3114436"/>
                  <a:gd name="connsiteX0" fmla="*/ 0 w 4827126"/>
                  <a:gd name="connsiteY0" fmla="*/ 1237871 h 3114436"/>
                  <a:gd name="connsiteX1" fmla="*/ 149876 w 4827126"/>
                  <a:gd name="connsiteY1" fmla="*/ 1240205 h 3114436"/>
                  <a:gd name="connsiteX2" fmla="*/ 152400 w 4827126"/>
                  <a:gd name="connsiteY2" fmla="*/ 1061658 h 3114436"/>
                  <a:gd name="connsiteX3" fmla="*/ 509587 w 4827126"/>
                  <a:gd name="connsiteY3" fmla="*/ 1066421 h 3114436"/>
                  <a:gd name="connsiteX4" fmla="*/ 519112 w 4827126"/>
                  <a:gd name="connsiteY4" fmla="*/ 1199771 h 3114436"/>
                  <a:gd name="connsiteX5" fmla="*/ 671418 w 4827126"/>
                  <a:gd name="connsiteY5" fmla="*/ 1202200 h 3114436"/>
                  <a:gd name="connsiteX6" fmla="*/ 666750 w 4827126"/>
                  <a:gd name="connsiteY6" fmla="*/ 1014033 h 3114436"/>
                  <a:gd name="connsiteX7" fmla="*/ 1104900 w 4827126"/>
                  <a:gd name="connsiteY7" fmla="*/ 1023558 h 3114436"/>
                  <a:gd name="connsiteX8" fmla="*/ 1104900 w 4827126"/>
                  <a:gd name="connsiteY8" fmla="*/ 918783 h 3114436"/>
                  <a:gd name="connsiteX9" fmla="*/ 1266825 w 4827126"/>
                  <a:gd name="connsiteY9" fmla="*/ 923546 h 3114436"/>
                  <a:gd name="connsiteX10" fmla="*/ 1262062 w 4827126"/>
                  <a:gd name="connsiteY10" fmla="*/ 528258 h 3114436"/>
                  <a:gd name="connsiteX11" fmla="*/ 1214437 w 4827126"/>
                  <a:gd name="connsiteY11" fmla="*/ 528258 h 3114436"/>
                  <a:gd name="connsiteX12" fmla="*/ 1214437 w 4827126"/>
                  <a:gd name="connsiteY12" fmla="*/ 352046 h 3114436"/>
                  <a:gd name="connsiteX13" fmla="*/ 1309687 w 4827126"/>
                  <a:gd name="connsiteY13" fmla="*/ 352046 h 3114436"/>
                  <a:gd name="connsiteX14" fmla="*/ 1300162 w 4827126"/>
                  <a:gd name="connsiteY14" fmla="*/ 266321 h 3114436"/>
                  <a:gd name="connsiteX15" fmla="*/ 1395412 w 4827126"/>
                  <a:gd name="connsiteY15" fmla="*/ 256796 h 3114436"/>
                  <a:gd name="connsiteX16" fmla="*/ 1381125 w 4827126"/>
                  <a:gd name="connsiteY16" fmla="*/ 49865 h 3114436"/>
                  <a:gd name="connsiteX17" fmla="*/ 1607487 w 4827126"/>
                  <a:gd name="connsiteY17" fmla="*/ 140351 h 3114436"/>
                  <a:gd name="connsiteX18" fmla="*/ 1757269 w 4827126"/>
                  <a:gd name="connsiteY18" fmla="*/ 0 h 3114436"/>
                  <a:gd name="connsiteX19" fmla="*/ 1781175 w 4827126"/>
                  <a:gd name="connsiteY19" fmla="*/ 71058 h 3114436"/>
                  <a:gd name="connsiteX20" fmla="*/ 1790700 w 4827126"/>
                  <a:gd name="connsiteY20" fmla="*/ 423483 h 3114436"/>
                  <a:gd name="connsiteX21" fmla="*/ 1747837 w 4827126"/>
                  <a:gd name="connsiteY21" fmla="*/ 433008 h 3114436"/>
                  <a:gd name="connsiteX22" fmla="*/ 1757362 w 4827126"/>
                  <a:gd name="connsiteY22" fmla="*/ 518733 h 3114436"/>
                  <a:gd name="connsiteX23" fmla="*/ 1704975 w 4827126"/>
                  <a:gd name="connsiteY23" fmla="*/ 513971 h 3114436"/>
                  <a:gd name="connsiteX24" fmla="*/ 1714500 w 4827126"/>
                  <a:gd name="connsiteY24" fmla="*/ 709233 h 3114436"/>
                  <a:gd name="connsiteX25" fmla="*/ 1735980 w 4827126"/>
                  <a:gd name="connsiteY25" fmla="*/ 719043 h 3114436"/>
                  <a:gd name="connsiteX26" fmla="*/ 2066925 w 4827126"/>
                  <a:gd name="connsiteY26" fmla="*/ 313946 h 3114436"/>
                  <a:gd name="connsiteX27" fmla="*/ 2095311 w 4827126"/>
                  <a:gd name="connsiteY27" fmla="*/ 361761 h 3114436"/>
                  <a:gd name="connsiteX28" fmla="*/ 2159840 w 4827126"/>
                  <a:gd name="connsiteY28" fmla="*/ 392763 h 3114436"/>
                  <a:gd name="connsiteX29" fmla="*/ 2197846 w 4827126"/>
                  <a:gd name="connsiteY29" fmla="*/ 414148 h 3114436"/>
                  <a:gd name="connsiteX30" fmla="*/ 2268242 w 4827126"/>
                  <a:gd name="connsiteY30" fmla="*/ 413675 h 3114436"/>
                  <a:gd name="connsiteX31" fmla="*/ 2323721 w 4827126"/>
                  <a:gd name="connsiteY31" fmla="*/ 439725 h 3114436"/>
                  <a:gd name="connsiteX32" fmla="*/ 2352485 w 4827126"/>
                  <a:gd name="connsiteY32" fmla="*/ 502111 h 3114436"/>
                  <a:gd name="connsiteX33" fmla="*/ 2362200 w 4827126"/>
                  <a:gd name="connsiteY33" fmla="*/ 533021 h 3114436"/>
                  <a:gd name="connsiteX34" fmla="*/ 2376487 w 4827126"/>
                  <a:gd name="connsiteY34" fmla="*/ 561596 h 3114436"/>
                  <a:gd name="connsiteX35" fmla="*/ 2419350 w 4827126"/>
                  <a:gd name="connsiteY35" fmla="*/ 583264 h 3114436"/>
                  <a:gd name="connsiteX36" fmla="*/ 2476500 w 4827126"/>
                  <a:gd name="connsiteY36" fmla="*/ 580930 h 3114436"/>
                  <a:gd name="connsiteX37" fmla="*/ 2531032 w 4827126"/>
                  <a:gd name="connsiteY37" fmla="*/ 585694 h 3114436"/>
                  <a:gd name="connsiteX38" fmla="*/ 2581181 w 4827126"/>
                  <a:gd name="connsiteY38" fmla="*/ 611840 h 3114436"/>
                  <a:gd name="connsiteX39" fmla="*/ 2678668 w 4827126"/>
                  <a:gd name="connsiteY39" fmla="*/ 723616 h 3114436"/>
                  <a:gd name="connsiteX40" fmla="*/ 2752725 w 4827126"/>
                  <a:gd name="connsiteY40" fmla="*/ 842583 h 3114436"/>
                  <a:gd name="connsiteX41" fmla="*/ 2907269 w 4827126"/>
                  <a:gd name="connsiteY41" fmla="*/ 983124 h 3114436"/>
                  <a:gd name="connsiteX42" fmla="*/ 2919412 w 4827126"/>
                  <a:gd name="connsiteY42" fmla="*/ 1018796 h 3114436"/>
                  <a:gd name="connsiteX43" fmla="*/ 2924175 w 4827126"/>
                  <a:gd name="connsiteY43" fmla="*/ 1071183 h 3114436"/>
                  <a:gd name="connsiteX44" fmla="*/ 2909887 w 4827126"/>
                  <a:gd name="connsiteY44" fmla="*/ 1123571 h 3114436"/>
                  <a:gd name="connsiteX45" fmla="*/ 2914650 w 4827126"/>
                  <a:gd name="connsiteY45" fmla="*/ 1166433 h 3114436"/>
                  <a:gd name="connsiteX46" fmla="*/ 2943225 w 4827126"/>
                  <a:gd name="connsiteY46" fmla="*/ 1195008 h 3114436"/>
                  <a:gd name="connsiteX47" fmla="*/ 2986087 w 4827126"/>
                  <a:gd name="connsiteY47" fmla="*/ 1214058 h 3114436"/>
                  <a:gd name="connsiteX48" fmla="*/ 3014472 w 4827126"/>
                  <a:gd name="connsiteY48" fmla="*/ 1276161 h 3114436"/>
                  <a:gd name="connsiteX49" fmla="*/ 3216927 w 4827126"/>
                  <a:gd name="connsiteY49" fmla="*/ 1278684 h 3114436"/>
                  <a:gd name="connsiteX50" fmla="*/ 3338512 w 4827126"/>
                  <a:gd name="connsiteY50" fmla="*/ 1235727 h 3114436"/>
                  <a:gd name="connsiteX51" fmla="*/ 3414712 w 4827126"/>
                  <a:gd name="connsiteY51" fmla="*/ 1266446 h 3114436"/>
                  <a:gd name="connsiteX52" fmla="*/ 3414712 w 4827126"/>
                  <a:gd name="connsiteY52" fmla="*/ 1304546 h 3114436"/>
                  <a:gd name="connsiteX53" fmla="*/ 3400425 w 4827126"/>
                  <a:gd name="connsiteY53" fmla="*/ 1371221 h 3114436"/>
                  <a:gd name="connsiteX54" fmla="*/ 3386137 w 4827126"/>
                  <a:gd name="connsiteY54" fmla="*/ 1395033 h 3114436"/>
                  <a:gd name="connsiteX55" fmla="*/ 3441618 w 4827126"/>
                  <a:gd name="connsiteY55" fmla="*/ 1452562 h 3114436"/>
                  <a:gd name="connsiteX56" fmla="*/ 3548062 w 4827126"/>
                  <a:gd name="connsiteY56" fmla="*/ 1571246 h 3114436"/>
                  <a:gd name="connsiteX57" fmla="*/ 3481387 w 4827126"/>
                  <a:gd name="connsiteY57" fmla="*/ 1666496 h 3114436"/>
                  <a:gd name="connsiteX58" fmla="*/ 3476625 w 4827126"/>
                  <a:gd name="connsiteY58" fmla="*/ 1680783 h 3114436"/>
                  <a:gd name="connsiteX59" fmla="*/ 3495675 w 4827126"/>
                  <a:gd name="connsiteY59" fmla="*/ 1714121 h 3114436"/>
                  <a:gd name="connsiteX60" fmla="*/ 3714750 w 4827126"/>
                  <a:gd name="connsiteY60" fmla="*/ 1752221 h 3114436"/>
                  <a:gd name="connsiteX61" fmla="*/ 3933825 w 4827126"/>
                  <a:gd name="connsiteY61" fmla="*/ 1776223 h 3114436"/>
                  <a:gd name="connsiteX62" fmla="*/ 4141326 w 4827126"/>
                  <a:gd name="connsiteY62" fmla="*/ 1709358 h 3114436"/>
                  <a:gd name="connsiteX63" fmla="*/ 4281487 w 4827126"/>
                  <a:gd name="connsiteY63" fmla="*/ 1780796 h 3114436"/>
                  <a:gd name="connsiteX64" fmla="*/ 4336588 w 4827126"/>
                  <a:gd name="connsiteY64" fmla="*/ 1749793 h 3114436"/>
                  <a:gd name="connsiteX65" fmla="*/ 4315016 w 4827126"/>
                  <a:gd name="connsiteY65" fmla="*/ 1587773 h 3114436"/>
                  <a:gd name="connsiteX66" fmla="*/ 4452748 w 4827126"/>
                  <a:gd name="connsiteY66" fmla="*/ 1583200 h 3114436"/>
                  <a:gd name="connsiteX67" fmla="*/ 4464512 w 4827126"/>
                  <a:gd name="connsiteY67" fmla="*/ 1704785 h 3114436"/>
                  <a:gd name="connsiteX68" fmla="*/ 4765309 w 4827126"/>
                  <a:gd name="connsiteY68" fmla="*/ 1678260 h 3114436"/>
                  <a:gd name="connsiteX69" fmla="*/ 4779881 w 4827126"/>
                  <a:gd name="connsiteY69" fmla="*/ 1888000 h 3114436"/>
                  <a:gd name="connsiteX70" fmla="*/ 4820124 w 4827126"/>
                  <a:gd name="connsiteY70" fmla="*/ 1895381 h 3114436"/>
                  <a:gd name="connsiteX71" fmla="*/ 4827126 w 4827126"/>
                  <a:gd name="connsiteY71" fmla="*/ 2009490 h 3114436"/>
                  <a:gd name="connsiteX72" fmla="*/ 4746449 w 4827126"/>
                  <a:gd name="connsiteY72" fmla="*/ 2016682 h 3114436"/>
                  <a:gd name="connsiteX73" fmla="*/ 4777356 w 4827126"/>
                  <a:gd name="connsiteY73" fmla="*/ 2454642 h 3114436"/>
                  <a:gd name="connsiteX74" fmla="*/ 3811163 w 4827126"/>
                  <a:gd name="connsiteY74" fmla="*/ 2520958 h 3114436"/>
                  <a:gd name="connsiteX75" fmla="*/ 3790950 w 4827126"/>
                  <a:gd name="connsiteY75" fmla="*/ 2215496 h 3114436"/>
                  <a:gd name="connsiteX76" fmla="*/ 3650870 w 4827126"/>
                  <a:gd name="connsiteY76" fmla="*/ 2224661 h 3114436"/>
                  <a:gd name="connsiteX77" fmla="*/ 3679139 w 4827126"/>
                  <a:gd name="connsiteY77" fmla="*/ 2920044 h 3114436"/>
                  <a:gd name="connsiteX78" fmla="*/ 3350203 w 4827126"/>
                  <a:gd name="connsiteY78" fmla="*/ 2943992 h 3114436"/>
                  <a:gd name="connsiteX79" fmla="*/ 3334935 w 4827126"/>
                  <a:gd name="connsiteY79" fmla="*/ 2746706 h 3114436"/>
                  <a:gd name="connsiteX80" fmla="*/ 3298714 w 4827126"/>
                  <a:gd name="connsiteY80" fmla="*/ 2465099 h 3114436"/>
                  <a:gd name="connsiteX81" fmla="*/ 2883930 w 4827126"/>
                  <a:gd name="connsiteY81" fmla="*/ 2490597 h 3114436"/>
                  <a:gd name="connsiteX82" fmla="*/ 2911700 w 4827126"/>
                  <a:gd name="connsiteY82" fmla="*/ 3106085 h 3114436"/>
                  <a:gd name="connsiteX83" fmla="*/ 2570836 w 4827126"/>
                  <a:gd name="connsiteY83" fmla="*/ 3114436 h 3114436"/>
                  <a:gd name="connsiteX84" fmla="*/ 2541842 w 4827126"/>
                  <a:gd name="connsiteY84" fmla="*/ 2506221 h 3114436"/>
                  <a:gd name="connsiteX85" fmla="*/ 1795747 w 4827126"/>
                  <a:gd name="connsiteY85" fmla="*/ 2518889 h 3114436"/>
                  <a:gd name="connsiteX86" fmla="*/ 1767077 w 4827126"/>
                  <a:gd name="connsiteY86" fmla="*/ 2464167 h 3114436"/>
                  <a:gd name="connsiteX87" fmla="*/ 1738596 w 4827126"/>
                  <a:gd name="connsiteY87" fmla="*/ 2428590 h 3114436"/>
                  <a:gd name="connsiteX88" fmla="*/ 1678923 w 4827126"/>
                  <a:gd name="connsiteY88" fmla="*/ 2435591 h 3114436"/>
                  <a:gd name="connsiteX89" fmla="*/ 1654921 w 4827126"/>
                  <a:gd name="connsiteY89" fmla="*/ 2408877 h 3114436"/>
                  <a:gd name="connsiteX90" fmla="*/ 1638300 w 4827126"/>
                  <a:gd name="connsiteY90" fmla="*/ 1918908 h 3114436"/>
                  <a:gd name="connsiteX91" fmla="*/ 1443037 w 4827126"/>
                  <a:gd name="connsiteY91" fmla="*/ 1923671 h 3114436"/>
                  <a:gd name="connsiteX92" fmla="*/ 1414462 w 4827126"/>
                  <a:gd name="connsiteY92" fmla="*/ 1314071 h 3114436"/>
                  <a:gd name="connsiteX93" fmla="*/ 1257300 w 4827126"/>
                  <a:gd name="connsiteY93" fmla="*/ 1314071 h 3114436"/>
                  <a:gd name="connsiteX94" fmla="*/ 1257300 w 4827126"/>
                  <a:gd name="connsiteY94" fmla="*/ 1566483 h 3114436"/>
                  <a:gd name="connsiteX95" fmla="*/ 1119187 w 4827126"/>
                  <a:gd name="connsiteY95" fmla="*/ 1566483 h 3114436"/>
                  <a:gd name="connsiteX96" fmla="*/ 1123950 w 4827126"/>
                  <a:gd name="connsiteY96" fmla="*/ 1847471 h 3114436"/>
                  <a:gd name="connsiteX97" fmla="*/ 981075 w 4827126"/>
                  <a:gd name="connsiteY97" fmla="*/ 1847471 h 3114436"/>
                  <a:gd name="connsiteX98" fmla="*/ 981075 w 4827126"/>
                  <a:gd name="connsiteY98" fmla="*/ 1618871 h 3114436"/>
                  <a:gd name="connsiteX99" fmla="*/ 247650 w 4827126"/>
                  <a:gd name="connsiteY99" fmla="*/ 1618871 h 3114436"/>
                  <a:gd name="connsiteX100" fmla="*/ 245410 w 4827126"/>
                  <a:gd name="connsiteY100" fmla="*/ 1756983 h 3114436"/>
                  <a:gd name="connsiteX101" fmla="*/ 104775 w 4827126"/>
                  <a:gd name="connsiteY101" fmla="*/ 1756983 h 3114436"/>
                  <a:gd name="connsiteX102" fmla="*/ 109537 w 4827126"/>
                  <a:gd name="connsiteY102" fmla="*/ 1647446 h 3114436"/>
                  <a:gd name="connsiteX103" fmla="*/ 4762 w 4827126"/>
                  <a:gd name="connsiteY103" fmla="*/ 1647446 h 3114436"/>
                  <a:gd name="connsiteX104" fmla="*/ 0 w 4827126"/>
                  <a:gd name="connsiteY104" fmla="*/ 1237871 h 3114436"/>
                  <a:gd name="connsiteX0" fmla="*/ 0 w 4827126"/>
                  <a:gd name="connsiteY0" fmla="*/ 1237871 h 3114436"/>
                  <a:gd name="connsiteX1" fmla="*/ 149876 w 4827126"/>
                  <a:gd name="connsiteY1" fmla="*/ 1240205 h 3114436"/>
                  <a:gd name="connsiteX2" fmla="*/ 152400 w 4827126"/>
                  <a:gd name="connsiteY2" fmla="*/ 1061658 h 3114436"/>
                  <a:gd name="connsiteX3" fmla="*/ 509587 w 4827126"/>
                  <a:gd name="connsiteY3" fmla="*/ 1066421 h 3114436"/>
                  <a:gd name="connsiteX4" fmla="*/ 519112 w 4827126"/>
                  <a:gd name="connsiteY4" fmla="*/ 1199771 h 3114436"/>
                  <a:gd name="connsiteX5" fmla="*/ 671418 w 4827126"/>
                  <a:gd name="connsiteY5" fmla="*/ 1202200 h 3114436"/>
                  <a:gd name="connsiteX6" fmla="*/ 666750 w 4827126"/>
                  <a:gd name="connsiteY6" fmla="*/ 1014033 h 3114436"/>
                  <a:gd name="connsiteX7" fmla="*/ 1104900 w 4827126"/>
                  <a:gd name="connsiteY7" fmla="*/ 1023558 h 3114436"/>
                  <a:gd name="connsiteX8" fmla="*/ 1104900 w 4827126"/>
                  <a:gd name="connsiteY8" fmla="*/ 918783 h 3114436"/>
                  <a:gd name="connsiteX9" fmla="*/ 1266825 w 4827126"/>
                  <a:gd name="connsiteY9" fmla="*/ 923546 h 3114436"/>
                  <a:gd name="connsiteX10" fmla="*/ 1262062 w 4827126"/>
                  <a:gd name="connsiteY10" fmla="*/ 528258 h 3114436"/>
                  <a:gd name="connsiteX11" fmla="*/ 1214437 w 4827126"/>
                  <a:gd name="connsiteY11" fmla="*/ 528258 h 3114436"/>
                  <a:gd name="connsiteX12" fmla="*/ 1214437 w 4827126"/>
                  <a:gd name="connsiteY12" fmla="*/ 352046 h 3114436"/>
                  <a:gd name="connsiteX13" fmla="*/ 1309687 w 4827126"/>
                  <a:gd name="connsiteY13" fmla="*/ 352046 h 3114436"/>
                  <a:gd name="connsiteX14" fmla="*/ 1300162 w 4827126"/>
                  <a:gd name="connsiteY14" fmla="*/ 266321 h 3114436"/>
                  <a:gd name="connsiteX15" fmla="*/ 1395412 w 4827126"/>
                  <a:gd name="connsiteY15" fmla="*/ 256796 h 3114436"/>
                  <a:gd name="connsiteX16" fmla="*/ 1381125 w 4827126"/>
                  <a:gd name="connsiteY16" fmla="*/ 49865 h 3114436"/>
                  <a:gd name="connsiteX17" fmla="*/ 1607487 w 4827126"/>
                  <a:gd name="connsiteY17" fmla="*/ 140351 h 3114436"/>
                  <a:gd name="connsiteX18" fmla="*/ 1757269 w 4827126"/>
                  <a:gd name="connsiteY18" fmla="*/ 0 h 3114436"/>
                  <a:gd name="connsiteX19" fmla="*/ 1781175 w 4827126"/>
                  <a:gd name="connsiteY19" fmla="*/ 71058 h 3114436"/>
                  <a:gd name="connsiteX20" fmla="*/ 1790700 w 4827126"/>
                  <a:gd name="connsiteY20" fmla="*/ 423483 h 3114436"/>
                  <a:gd name="connsiteX21" fmla="*/ 1747837 w 4827126"/>
                  <a:gd name="connsiteY21" fmla="*/ 433008 h 3114436"/>
                  <a:gd name="connsiteX22" fmla="*/ 1757362 w 4827126"/>
                  <a:gd name="connsiteY22" fmla="*/ 518733 h 3114436"/>
                  <a:gd name="connsiteX23" fmla="*/ 1704975 w 4827126"/>
                  <a:gd name="connsiteY23" fmla="*/ 513971 h 3114436"/>
                  <a:gd name="connsiteX24" fmla="*/ 1714500 w 4827126"/>
                  <a:gd name="connsiteY24" fmla="*/ 709233 h 3114436"/>
                  <a:gd name="connsiteX25" fmla="*/ 1735980 w 4827126"/>
                  <a:gd name="connsiteY25" fmla="*/ 719043 h 3114436"/>
                  <a:gd name="connsiteX26" fmla="*/ 2066925 w 4827126"/>
                  <a:gd name="connsiteY26" fmla="*/ 313946 h 3114436"/>
                  <a:gd name="connsiteX27" fmla="*/ 2095311 w 4827126"/>
                  <a:gd name="connsiteY27" fmla="*/ 361761 h 3114436"/>
                  <a:gd name="connsiteX28" fmla="*/ 2159840 w 4827126"/>
                  <a:gd name="connsiteY28" fmla="*/ 392763 h 3114436"/>
                  <a:gd name="connsiteX29" fmla="*/ 2197846 w 4827126"/>
                  <a:gd name="connsiteY29" fmla="*/ 414148 h 3114436"/>
                  <a:gd name="connsiteX30" fmla="*/ 2268242 w 4827126"/>
                  <a:gd name="connsiteY30" fmla="*/ 413675 h 3114436"/>
                  <a:gd name="connsiteX31" fmla="*/ 2323721 w 4827126"/>
                  <a:gd name="connsiteY31" fmla="*/ 439725 h 3114436"/>
                  <a:gd name="connsiteX32" fmla="*/ 2352485 w 4827126"/>
                  <a:gd name="connsiteY32" fmla="*/ 502111 h 3114436"/>
                  <a:gd name="connsiteX33" fmla="*/ 2362200 w 4827126"/>
                  <a:gd name="connsiteY33" fmla="*/ 533021 h 3114436"/>
                  <a:gd name="connsiteX34" fmla="*/ 2376487 w 4827126"/>
                  <a:gd name="connsiteY34" fmla="*/ 561596 h 3114436"/>
                  <a:gd name="connsiteX35" fmla="*/ 2419350 w 4827126"/>
                  <a:gd name="connsiteY35" fmla="*/ 583264 h 3114436"/>
                  <a:gd name="connsiteX36" fmla="*/ 2476500 w 4827126"/>
                  <a:gd name="connsiteY36" fmla="*/ 580930 h 3114436"/>
                  <a:gd name="connsiteX37" fmla="*/ 2531032 w 4827126"/>
                  <a:gd name="connsiteY37" fmla="*/ 585694 h 3114436"/>
                  <a:gd name="connsiteX38" fmla="*/ 2581181 w 4827126"/>
                  <a:gd name="connsiteY38" fmla="*/ 611840 h 3114436"/>
                  <a:gd name="connsiteX39" fmla="*/ 2678668 w 4827126"/>
                  <a:gd name="connsiteY39" fmla="*/ 723616 h 3114436"/>
                  <a:gd name="connsiteX40" fmla="*/ 2752725 w 4827126"/>
                  <a:gd name="connsiteY40" fmla="*/ 842583 h 3114436"/>
                  <a:gd name="connsiteX41" fmla="*/ 2907269 w 4827126"/>
                  <a:gd name="connsiteY41" fmla="*/ 983124 h 3114436"/>
                  <a:gd name="connsiteX42" fmla="*/ 2919412 w 4827126"/>
                  <a:gd name="connsiteY42" fmla="*/ 1018796 h 3114436"/>
                  <a:gd name="connsiteX43" fmla="*/ 2924175 w 4827126"/>
                  <a:gd name="connsiteY43" fmla="*/ 1071183 h 3114436"/>
                  <a:gd name="connsiteX44" fmla="*/ 2909887 w 4827126"/>
                  <a:gd name="connsiteY44" fmla="*/ 1123571 h 3114436"/>
                  <a:gd name="connsiteX45" fmla="*/ 2914650 w 4827126"/>
                  <a:gd name="connsiteY45" fmla="*/ 1166433 h 3114436"/>
                  <a:gd name="connsiteX46" fmla="*/ 2943225 w 4827126"/>
                  <a:gd name="connsiteY46" fmla="*/ 1195008 h 3114436"/>
                  <a:gd name="connsiteX47" fmla="*/ 2986087 w 4827126"/>
                  <a:gd name="connsiteY47" fmla="*/ 1214058 h 3114436"/>
                  <a:gd name="connsiteX48" fmla="*/ 3014472 w 4827126"/>
                  <a:gd name="connsiteY48" fmla="*/ 1276161 h 3114436"/>
                  <a:gd name="connsiteX49" fmla="*/ 3216927 w 4827126"/>
                  <a:gd name="connsiteY49" fmla="*/ 1278684 h 3114436"/>
                  <a:gd name="connsiteX50" fmla="*/ 3338512 w 4827126"/>
                  <a:gd name="connsiteY50" fmla="*/ 1235727 h 3114436"/>
                  <a:gd name="connsiteX51" fmla="*/ 3414712 w 4827126"/>
                  <a:gd name="connsiteY51" fmla="*/ 1266446 h 3114436"/>
                  <a:gd name="connsiteX52" fmla="*/ 3414712 w 4827126"/>
                  <a:gd name="connsiteY52" fmla="*/ 1304546 h 3114436"/>
                  <a:gd name="connsiteX53" fmla="*/ 3400425 w 4827126"/>
                  <a:gd name="connsiteY53" fmla="*/ 1371221 h 3114436"/>
                  <a:gd name="connsiteX54" fmla="*/ 3386137 w 4827126"/>
                  <a:gd name="connsiteY54" fmla="*/ 1395033 h 3114436"/>
                  <a:gd name="connsiteX55" fmla="*/ 3441618 w 4827126"/>
                  <a:gd name="connsiteY55" fmla="*/ 1452562 h 3114436"/>
                  <a:gd name="connsiteX56" fmla="*/ 3548062 w 4827126"/>
                  <a:gd name="connsiteY56" fmla="*/ 1571246 h 3114436"/>
                  <a:gd name="connsiteX57" fmla="*/ 3481387 w 4827126"/>
                  <a:gd name="connsiteY57" fmla="*/ 1666496 h 3114436"/>
                  <a:gd name="connsiteX58" fmla="*/ 3476625 w 4827126"/>
                  <a:gd name="connsiteY58" fmla="*/ 1680783 h 3114436"/>
                  <a:gd name="connsiteX59" fmla="*/ 3495675 w 4827126"/>
                  <a:gd name="connsiteY59" fmla="*/ 1714121 h 3114436"/>
                  <a:gd name="connsiteX60" fmla="*/ 3714750 w 4827126"/>
                  <a:gd name="connsiteY60" fmla="*/ 1752221 h 3114436"/>
                  <a:gd name="connsiteX61" fmla="*/ 3933825 w 4827126"/>
                  <a:gd name="connsiteY61" fmla="*/ 1776223 h 3114436"/>
                  <a:gd name="connsiteX62" fmla="*/ 4141326 w 4827126"/>
                  <a:gd name="connsiteY62" fmla="*/ 1709358 h 3114436"/>
                  <a:gd name="connsiteX63" fmla="*/ 4281487 w 4827126"/>
                  <a:gd name="connsiteY63" fmla="*/ 1780796 h 3114436"/>
                  <a:gd name="connsiteX64" fmla="*/ 4336588 w 4827126"/>
                  <a:gd name="connsiteY64" fmla="*/ 1749793 h 3114436"/>
                  <a:gd name="connsiteX65" fmla="*/ 4315016 w 4827126"/>
                  <a:gd name="connsiteY65" fmla="*/ 1587773 h 3114436"/>
                  <a:gd name="connsiteX66" fmla="*/ 4452748 w 4827126"/>
                  <a:gd name="connsiteY66" fmla="*/ 1583200 h 3114436"/>
                  <a:gd name="connsiteX67" fmla="*/ 4464512 w 4827126"/>
                  <a:gd name="connsiteY67" fmla="*/ 1704785 h 3114436"/>
                  <a:gd name="connsiteX68" fmla="*/ 4765309 w 4827126"/>
                  <a:gd name="connsiteY68" fmla="*/ 1678260 h 3114436"/>
                  <a:gd name="connsiteX69" fmla="*/ 4779881 w 4827126"/>
                  <a:gd name="connsiteY69" fmla="*/ 1888000 h 3114436"/>
                  <a:gd name="connsiteX70" fmla="*/ 4820124 w 4827126"/>
                  <a:gd name="connsiteY70" fmla="*/ 1895381 h 3114436"/>
                  <a:gd name="connsiteX71" fmla="*/ 4827126 w 4827126"/>
                  <a:gd name="connsiteY71" fmla="*/ 2009490 h 3114436"/>
                  <a:gd name="connsiteX72" fmla="*/ 4746449 w 4827126"/>
                  <a:gd name="connsiteY72" fmla="*/ 2016682 h 3114436"/>
                  <a:gd name="connsiteX73" fmla="*/ 4777356 w 4827126"/>
                  <a:gd name="connsiteY73" fmla="*/ 2454642 h 3114436"/>
                  <a:gd name="connsiteX74" fmla="*/ 3811163 w 4827126"/>
                  <a:gd name="connsiteY74" fmla="*/ 2520958 h 3114436"/>
                  <a:gd name="connsiteX75" fmla="*/ 3790950 w 4827126"/>
                  <a:gd name="connsiteY75" fmla="*/ 2215496 h 3114436"/>
                  <a:gd name="connsiteX76" fmla="*/ 3650870 w 4827126"/>
                  <a:gd name="connsiteY76" fmla="*/ 2224661 h 3114436"/>
                  <a:gd name="connsiteX77" fmla="*/ 3679139 w 4827126"/>
                  <a:gd name="connsiteY77" fmla="*/ 2920044 h 3114436"/>
                  <a:gd name="connsiteX78" fmla="*/ 3350203 w 4827126"/>
                  <a:gd name="connsiteY78" fmla="*/ 2943992 h 3114436"/>
                  <a:gd name="connsiteX79" fmla="*/ 3345468 w 4827126"/>
                  <a:gd name="connsiteY79" fmla="*/ 2876243 h 3114436"/>
                  <a:gd name="connsiteX80" fmla="*/ 3334935 w 4827126"/>
                  <a:gd name="connsiteY80" fmla="*/ 2746706 h 3114436"/>
                  <a:gd name="connsiteX81" fmla="*/ 3298714 w 4827126"/>
                  <a:gd name="connsiteY81" fmla="*/ 2465099 h 3114436"/>
                  <a:gd name="connsiteX82" fmla="*/ 2883930 w 4827126"/>
                  <a:gd name="connsiteY82" fmla="*/ 2490597 h 3114436"/>
                  <a:gd name="connsiteX83" fmla="*/ 2911700 w 4827126"/>
                  <a:gd name="connsiteY83" fmla="*/ 3106085 h 3114436"/>
                  <a:gd name="connsiteX84" fmla="*/ 2570836 w 4827126"/>
                  <a:gd name="connsiteY84" fmla="*/ 3114436 h 3114436"/>
                  <a:gd name="connsiteX85" fmla="*/ 2541842 w 4827126"/>
                  <a:gd name="connsiteY85" fmla="*/ 2506221 h 3114436"/>
                  <a:gd name="connsiteX86" fmla="*/ 1795747 w 4827126"/>
                  <a:gd name="connsiteY86" fmla="*/ 2518889 h 3114436"/>
                  <a:gd name="connsiteX87" fmla="*/ 1767077 w 4827126"/>
                  <a:gd name="connsiteY87" fmla="*/ 2464167 h 3114436"/>
                  <a:gd name="connsiteX88" fmla="*/ 1738596 w 4827126"/>
                  <a:gd name="connsiteY88" fmla="*/ 2428590 h 3114436"/>
                  <a:gd name="connsiteX89" fmla="*/ 1678923 w 4827126"/>
                  <a:gd name="connsiteY89" fmla="*/ 2435591 h 3114436"/>
                  <a:gd name="connsiteX90" fmla="*/ 1654921 w 4827126"/>
                  <a:gd name="connsiteY90" fmla="*/ 2408877 h 3114436"/>
                  <a:gd name="connsiteX91" fmla="*/ 1638300 w 4827126"/>
                  <a:gd name="connsiteY91" fmla="*/ 1918908 h 3114436"/>
                  <a:gd name="connsiteX92" fmla="*/ 1443037 w 4827126"/>
                  <a:gd name="connsiteY92" fmla="*/ 1923671 h 3114436"/>
                  <a:gd name="connsiteX93" fmla="*/ 1414462 w 4827126"/>
                  <a:gd name="connsiteY93" fmla="*/ 1314071 h 3114436"/>
                  <a:gd name="connsiteX94" fmla="*/ 1257300 w 4827126"/>
                  <a:gd name="connsiteY94" fmla="*/ 1314071 h 3114436"/>
                  <a:gd name="connsiteX95" fmla="*/ 1257300 w 4827126"/>
                  <a:gd name="connsiteY95" fmla="*/ 1566483 h 3114436"/>
                  <a:gd name="connsiteX96" fmla="*/ 1119187 w 4827126"/>
                  <a:gd name="connsiteY96" fmla="*/ 1566483 h 3114436"/>
                  <a:gd name="connsiteX97" fmla="*/ 1123950 w 4827126"/>
                  <a:gd name="connsiteY97" fmla="*/ 1847471 h 3114436"/>
                  <a:gd name="connsiteX98" fmla="*/ 981075 w 4827126"/>
                  <a:gd name="connsiteY98" fmla="*/ 1847471 h 3114436"/>
                  <a:gd name="connsiteX99" fmla="*/ 981075 w 4827126"/>
                  <a:gd name="connsiteY99" fmla="*/ 1618871 h 3114436"/>
                  <a:gd name="connsiteX100" fmla="*/ 247650 w 4827126"/>
                  <a:gd name="connsiteY100" fmla="*/ 1618871 h 3114436"/>
                  <a:gd name="connsiteX101" fmla="*/ 245410 w 4827126"/>
                  <a:gd name="connsiteY101" fmla="*/ 1756983 h 3114436"/>
                  <a:gd name="connsiteX102" fmla="*/ 104775 w 4827126"/>
                  <a:gd name="connsiteY102" fmla="*/ 1756983 h 3114436"/>
                  <a:gd name="connsiteX103" fmla="*/ 109537 w 4827126"/>
                  <a:gd name="connsiteY103" fmla="*/ 1647446 h 3114436"/>
                  <a:gd name="connsiteX104" fmla="*/ 4762 w 4827126"/>
                  <a:gd name="connsiteY104" fmla="*/ 1647446 h 3114436"/>
                  <a:gd name="connsiteX105" fmla="*/ 0 w 4827126"/>
                  <a:gd name="connsiteY105" fmla="*/ 1237871 h 3114436"/>
                  <a:gd name="connsiteX0" fmla="*/ 0 w 4827126"/>
                  <a:gd name="connsiteY0" fmla="*/ 1237871 h 3114436"/>
                  <a:gd name="connsiteX1" fmla="*/ 149876 w 4827126"/>
                  <a:gd name="connsiteY1" fmla="*/ 1240205 h 3114436"/>
                  <a:gd name="connsiteX2" fmla="*/ 152400 w 4827126"/>
                  <a:gd name="connsiteY2" fmla="*/ 1061658 h 3114436"/>
                  <a:gd name="connsiteX3" fmla="*/ 509587 w 4827126"/>
                  <a:gd name="connsiteY3" fmla="*/ 1066421 h 3114436"/>
                  <a:gd name="connsiteX4" fmla="*/ 519112 w 4827126"/>
                  <a:gd name="connsiteY4" fmla="*/ 1199771 h 3114436"/>
                  <a:gd name="connsiteX5" fmla="*/ 671418 w 4827126"/>
                  <a:gd name="connsiteY5" fmla="*/ 1202200 h 3114436"/>
                  <a:gd name="connsiteX6" fmla="*/ 666750 w 4827126"/>
                  <a:gd name="connsiteY6" fmla="*/ 1014033 h 3114436"/>
                  <a:gd name="connsiteX7" fmla="*/ 1104900 w 4827126"/>
                  <a:gd name="connsiteY7" fmla="*/ 1023558 h 3114436"/>
                  <a:gd name="connsiteX8" fmla="*/ 1104900 w 4827126"/>
                  <a:gd name="connsiteY8" fmla="*/ 918783 h 3114436"/>
                  <a:gd name="connsiteX9" fmla="*/ 1266825 w 4827126"/>
                  <a:gd name="connsiteY9" fmla="*/ 923546 h 3114436"/>
                  <a:gd name="connsiteX10" fmla="*/ 1262062 w 4827126"/>
                  <a:gd name="connsiteY10" fmla="*/ 528258 h 3114436"/>
                  <a:gd name="connsiteX11" fmla="*/ 1214437 w 4827126"/>
                  <a:gd name="connsiteY11" fmla="*/ 528258 h 3114436"/>
                  <a:gd name="connsiteX12" fmla="*/ 1214437 w 4827126"/>
                  <a:gd name="connsiteY12" fmla="*/ 352046 h 3114436"/>
                  <a:gd name="connsiteX13" fmla="*/ 1309687 w 4827126"/>
                  <a:gd name="connsiteY13" fmla="*/ 352046 h 3114436"/>
                  <a:gd name="connsiteX14" fmla="*/ 1300162 w 4827126"/>
                  <a:gd name="connsiteY14" fmla="*/ 266321 h 3114436"/>
                  <a:gd name="connsiteX15" fmla="*/ 1395412 w 4827126"/>
                  <a:gd name="connsiteY15" fmla="*/ 256796 h 3114436"/>
                  <a:gd name="connsiteX16" fmla="*/ 1381125 w 4827126"/>
                  <a:gd name="connsiteY16" fmla="*/ 49865 h 3114436"/>
                  <a:gd name="connsiteX17" fmla="*/ 1607487 w 4827126"/>
                  <a:gd name="connsiteY17" fmla="*/ 140351 h 3114436"/>
                  <a:gd name="connsiteX18" fmla="*/ 1757269 w 4827126"/>
                  <a:gd name="connsiteY18" fmla="*/ 0 h 3114436"/>
                  <a:gd name="connsiteX19" fmla="*/ 1781175 w 4827126"/>
                  <a:gd name="connsiteY19" fmla="*/ 71058 h 3114436"/>
                  <a:gd name="connsiteX20" fmla="*/ 1790700 w 4827126"/>
                  <a:gd name="connsiteY20" fmla="*/ 423483 h 3114436"/>
                  <a:gd name="connsiteX21" fmla="*/ 1747837 w 4827126"/>
                  <a:gd name="connsiteY21" fmla="*/ 433008 h 3114436"/>
                  <a:gd name="connsiteX22" fmla="*/ 1757362 w 4827126"/>
                  <a:gd name="connsiteY22" fmla="*/ 518733 h 3114436"/>
                  <a:gd name="connsiteX23" fmla="*/ 1704975 w 4827126"/>
                  <a:gd name="connsiteY23" fmla="*/ 513971 h 3114436"/>
                  <a:gd name="connsiteX24" fmla="*/ 1714500 w 4827126"/>
                  <a:gd name="connsiteY24" fmla="*/ 709233 h 3114436"/>
                  <a:gd name="connsiteX25" fmla="*/ 1735980 w 4827126"/>
                  <a:gd name="connsiteY25" fmla="*/ 719043 h 3114436"/>
                  <a:gd name="connsiteX26" fmla="*/ 2066925 w 4827126"/>
                  <a:gd name="connsiteY26" fmla="*/ 313946 h 3114436"/>
                  <a:gd name="connsiteX27" fmla="*/ 2095311 w 4827126"/>
                  <a:gd name="connsiteY27" fmla="*/ 361761 h 3114436"/>
                  <a:gd name="connsiteX28" fmla="*/ 2159840 w 4827126"/>
                  <a:gd name="connsiteY28" fmla="*/ 392763 h 3114436"/>
                  <a:gd name="connsiteX29" fmla="*/ 2197846 w 4827126"/>
                  <a:gd name="connsiteY29" fmla="*/ 414148 h 3114436"/>
                  <a:gd name="connsiteX30" fmla="*/ 2268242 w 4827126"/>
                  <a:gd name="connsiteY30" fmla="*/ 413675 h 3114436"/>
                  <a:gd name="connsiteX31" fmla="*/ 2323721 w 4827126"/>
                  <a:gd name="connsiteY31" fmla="*/ 439725 h 3114436"/>
                  <a:gd name="connsiteX32" fmla="*/ 2352485 w 4827126"/>
                  <a:gd name="connsiteY32" fmla="*/ 502111 h 3114436"/>
                  <a:gd name="connsiteX33" fmla="*/ 2362200 w 4827126"/>
                  <a:gd name="connsiteY33" fmla="*/ 533021 h 3114436"/>
                  <a:gd name="connsiteX34" fmla="*/ 2376487 w 4827126"/>
                  <a:gd name="connsiteY34" fmla="*/ 561596 h 3114436"/>
                  <a:gd name="connsiteX35" fmla="*/ 2419350 w 4827126"/>
                  <a:gd name="connsiteY35" fmla="*/ 583264 h 3114436"/>
                  <a:gd name="connsiteX36" fmla="*/ 2476500 w 4827126"/>
                  <a:gd name="connsiteY36" fmla="*/ 580930 h 3114436"/>
                  <a:gd name="connsiteX37" fmla="*/ 2531032 w 4827126"/>
                  <a:gd name="connsiteY37" fmla="*/ 585694 h 3114436"/>
                  <a:gd name="connsiteX38" fmla="*/ 2581181 w 4827126"/>
                  <a:gd name="connsiteY38" fmla="*/ 611840 h 3114436"/>
                  <a:gd name="connsiteX39" fmla="*/ 2678668 w 4827126"/>
                  <a:gd name="connsiteY39" fmla="*/ 723616 h 3114436"/>
                  <a:gd name="connsiteX40" fmla="*/ 2752725 w 4827126"/>
                  <a:gd name="connsiteY40" fmla="*/ 842583 h 3114436"/>
                  <a:gd name="connsiteX41" fmla="*/ 2907269 w 4827126"/>
                  <a:gd name="connsiteY41" fmla="*/ 983124 h 3114436"/>
                  <a:gd name="connsiteX42" fmla="*/ 2919412 w 4827126"/>
                  <a:gd name="connsiteY42" fmla="*/ 1018796 h 3114436"/>
                  <a:gd name="connsiteX43" fmla="*/ 2924175 w 4827126"/>
                  <a:gd name="connsiteY43" fmla="*/ 1071183 h 3114436"/>
                  <a:gd name="connsiteX44" fmla="*/ 2909887 w 4827126"/>
                  <a:gd name="connsiteY44" fmla="*/ 1123571 h 3114436"/>
                  <a:gd name="connsiteX45" fmla="*/ 2914650 w 4827126"/>
                  <a:gd name="connsiteY45" fmla="*/ 1166433 h 3114436"/>
                  <a:gd name="connsiteX46" fmla="*/ 2943225 w 4827126"/>
                  <a:gd name="connsiteY46" fmla="*/ 1195008 h 3114436"/>
                  <a:gd name="connsiteX47" fmla="*/ 2986087 w 4827126"/>
                  <a:gd name="connsiteY47" fmla="*/ 1214058 h 3114436"/>
                  <a:gd name="connsiteX48" fmla="*/ 3014472 w 4827126"/>
                  <a:gd name="connsiteY48" fmla="*/ 1276161 h 3114436"/>
                  <a:gd name="connsiteX49" fmla="*/ 3216927 w 4827126"/>
                  <a:gd name="connsiteY49" fmla="*/ 1278684 h 3114436"/>
                  <a:gd name="connsiteX50" fmla="*/ 3338512 w 4827126"/>
                  <a:gd name="connsiteY50" fmla="*/ 1235727 h 3114436"/>
                  <a:gd name="connsiteX51" fmla="*/ 3414712 w 4827126"/>
                  <a:gd name="connsiteY51" fmla="*/ 1266446 h 3114436"/>
                  <a:gd name="connsiteX52" fmla="*/ 3414712 w 4827126"/>
                  <a:gd name="connsiteY52" fmla="*/ 1304546 h 3114436"/>
                  <a:gd name="connsiteX53" fmla="*/ 3400425 w 4827126"/>
                  <a:gd name="connsiteY53" fmla="*/ 1371221 h 3114436"/>
                  <a:gd name="connsiteX54" fmla="*/ 3386137 w 4827126"/>
                  <a:gd name="connsiteY54" fmla="*/ 1395033 h 3114436"/>
                  <a:gd name="connsiteX55" fmla="*/ 3441618 w 4827126"/>
                  <a:gd name="connsiteY55" fmla="*/ 1452562 h 3114436"/>
                  <a:gd name="connsiteX56" fmla="*/ 3548062 w 4827126"/>
                  <a:gd name="connsiteY56" fmla="*/ 1571246 h 3114436"/>
                  <a:gd name="connsiteX57" fmla="*/ 3481387 w 4827126"/>
                  <a:gd name="connsiteY57" fmla="*/ 1666496 h 3114436"/>
                  <a:gd name="connsiteX58" fmla="*/ 3476625 w 4827126"/>
                  <a:gd name="connsiteY58" fmla="*/ 1680783 h 3114436"/>
                  <a:gd name="connsiteX59" fmla="*/ 3495675 w 4827126"/>
                  <a:gd name="connsiteY59" fmla="*/ 1714121 h 3114436"/>
                  <a:gd name="connsiteX60" fmla="*/ 3714750 w 4827126"/>
                  <a:gd name="connsiteY60" fmla="*/ 1752221 h 3114436"/>
                  <a:gd name="connsiteX61" fmla="*/ 3933825 w 4827126"/>
                  <a:gd name="connsiteY61" fmla="*/ 1776223 h 3114436"/>
                  <a:gd name="connsiteX62" fmla="*/ 4141326 w 4827126"/>
                  <a:gd name="connsiteY62" fmla="*/ 1709358 h 3114436"/>
                  <a:gd name="connsiteX63" fmla="*/ 4281487 w 4827126"/>
                  <a:gd name="connsiteY63" fmla="*/ 1780796 h 3114436"/>
                  <a:gd name="connsiteX64" fmla="*/ 4336588 w 4827126"/>
                  <a:gd name="connsiteY64" fmla="*/ 1749793 h 3114436"/>
                  <a:gd name="connsiteX65" fmla="*/ 4315016 w 4827126"/>
                  <a:gd name="connsiteY65" fmla="*/ 1587773 h 3114436"/>
                  <a:gd name="connsiteX66" fmla="*/ 4452748 w 4827126"/>
                  <a:gd name="connsiteY66" fmla="*/ 1583200 h 3114436"/>
                  <a:gd name="connsiteX67" fmla="*/ 4464512 w 4827126"/>
                  <a:gd name="connsiteY67" fmla="*/ 1704785 h 3114436"/>
                  <a:gd name="connsiteX68" fmla="*/ 4765309 w 4827126"/>
                  <a:gd name="connsiteY68" fmla="*/ 1678260 h 3114436"/>
                  <a:gd name="connsiteX69" fmla="*/ 4779881 w 4827126"/>
                  <a:gd name="connsiteY69" fmla="*/ 1888000 h 3114436"/>
                  <a:gd name="connsiteX70" fmla="*/ 4820124 w 4827126"/>
                  <a:gd name="connsiteY70" fmla="*/ 1895381 h 3114436"/>
                  <a:gd name="connsiteX71" fmla="*/ 4827126 w 4827126"/>
                  <a:gd name="connsiteY71" fmla="*/ 2009490 h 3114436"/>
                  <a:gd name="connsiteX72" fmla="*/ 4746449 w 4827126"/>
                  <a:gd name="connsiteY72" fmla="*/ 2016682 h 3114436"/>
                  <a:gd name="connsiteX73" fmla="*/ 4777356 w 4827126"/>
                  <a:gd name="connsiteY73" fmla="*/ 2454642 h 3114436"/>
                  <a:gd name="connsiteX74" fmla="*/ 3811163 w 4827126"/>
                  <a:gd name="connsiteY74" fmla="*/ 2520958 h 3114436"/>
                  <a:gd name="connsiteX75" fmla="*/ 3790950 w 4827126"/>
                  <a:gd name="connsiteY75" fmla="*/ 2215496 h 3114436"/>
                  <a:gd name="connsiteX76" fmla="*/ 3650870 w 4827126"/>
                  <a:gd name="connsiteY76" fmla="*/ 2224661 h 3114436"/>
                  <a:gd name="connsiteX77" fmla="*/ 3679139 w 4827126"/>
                  <a:gd name="connsiteY77" fmla="*/ 2920044 h 3114436"/>
                  <a:gd name="connsiteX78" fmla="*/ 3350203 w 4827126"/>
                  <a:gd name="connsiteY78" fmla="*/ 2943992 h 3114436"/>
                  <a:gd name="connsiteX79" fmla="*/ 3400524 w 4827126"/>
                  <a:gd name="connsiteY79" fmla="*/ 2740281 h 3114436"/>
                  <a:gd name="connsiteX80" fmla="*/ 3334935 w 4827126"/>
                  <a:gd name="connsiteY80" fmla="*/ 2746706 h 3114436"/>
                  <a:gd name="connsiteX81" fmla="*/ 3298714 w 4827126"/>
                  <a:gd name="connsiteY81" fmla="*/ 2465099 h 3114436"/>
                  <a:gd name="connsiteX82" fmla="*/ 2883930 w 4827126"/>
                  <a:gd name="connsiteY82" fmla="*/ 2490597 h 3114436"/>
                  <a:gd name="connsiteX83" fmla="*/ 2911700 w 4827126"/>
                  <a:gd name="connsiteY83" fmla="*/ 3106085 h 3114436"/>
                  <a:gd name="connsiteX84" fmla="*/ 2570836 w 4827126"/>
                  <a:gd name="connsiteY84" fmla="*/ 3114436 h 3114436"/>
                  <a:gd name="connsiteX85" fmla="*/ 2541842 w 4827126"/>
                  <a:gd name="connsiteY85" fmla="*/ 2506221 h 3114436"/>
                  <a:gd name="connsiteX86" fmla="*/ 1795747 w 4827126"/>
                  <a:gd name="connsiteY86" fmla="*/ 2518889 h 3114436"/>
                  <a:gd name="connsiteX87" fmla="*/ 1767077 w 4827126"/>
                  <a:gd name="connsiteY87" fmla="*/ 2464167 h 3114436"/>
                  <a:gd name="connsiteX88" fmla="*/ 1738596 w 4827126"/>
                  <a:gd name="connsiteY88" fmla="*/ 2428590 h 3114436"/>
                  <a:gd name="connsiteX89" fmla="*/ 1678923 w 4827126"/>
                  <a:gd name="connsiteY89" fmla="*/ 2435591 h 3114436"/>
                  <a:gd name="connsiteX90" fmla="*/ 1654921 w 4827126"/>
                  <a:gd name="connsiteY90" fmla="*/ 2408877 h 3114436"/>
                  <a:gd name="connsiteX91" fmla="*/ 1638300 w 4827126"/>
                  <a:gd name="connsiteY91" fmla="*/ 1918908 h 3114436"/>
                  <a:gd name="connsiteX92" fmla="*/ 1443037 w 4827126"/>
                  <a:gd name="connsiteY92" fmla="*/ 1923671 h 3114436"/>
                  <a:gd name="connsiteX93" fmla="*/ 1414462 w 4827126"/>
                  <a:gd name="connsiteY93" fmla="*/ 1314071 h 3114436"/>
                  <a:gd name="connsiteX94" fmla="*/ 1257300 w 4827126"/>
                  <a:gd name="connsiteY94" fmla="*/ 1314071 h 3114436"/>
                  <a:gd name="connsiteX95" fmla="*/ 1257300 w 4827126"/>
                  <a:gd name="connsiteY95" fmla="*/ 1566483 h 3114436"/>
                  <a:gd name="connsiteX96" fmla="*/ 1119187 w 4827126"/>
                  <a:gd name="connsiteY96" fmla="*/ 1566483 h 3114436"/>
                  <a:gd name="connsiteX97" fmla="*/ 1123950 w 4827126"/>
                  <a:gd name="connsiteY97" fmla="*/ 1847471 h 3114436"/>
                  <a:gd name="connsiteX98" fmla="*/ 981075 w 4827126"/>
                  <a:gd name="connsiteY98" fmla="*/ 1847471 h 3114436"/>
                  <a:gd name="connsiteX99" fmla="*/ 981075 w 4827126"/>
                  <a:gd name="connsiteY99" fmla="*/ 1618871 h 3114436"/>
                  <a:gd name="connsiteX100" fmla="*/ 247650 w 4827126"/>
                  <a:gd name="connsiteY100" fmla="*/ 1618871 h 3114436"/>
                  <a:gd name="connsiteX101" fmla="*/ 245410 w 4827126"/>
                  <a:gd name="connsiteY101" fmla="*/ 1756983 h 3114436"/>
                  <a:gd name="connsiteX102" fmla="*/ 104775 w 4827126"/>
                  <a:gd name="connsiteY102" fmla="*/ 1756983 h 3114436"/>
                  <a:gd name="connsiteX103" fmla="*/ 109537 w 4827126"/>
                  <a:gd name="connsiteY103" fmla="*/ 1647446 h 3114436"/>
                  <a:gd name="connsiteX104" fmla="*/ 4762 w 4827126"/>
                  <a:gd name="connsiteY104" fmla="*/ 1647446 h 3114436"/>
                  <a:gd name="connsiteX105" fmla="*/ 0 w 4827126"/>
                  <a:gd name="connsiteY105" fmla="*/ 1237871 h 3114436"/>
                  <a:gd name="connsiteX0" fmla="*/ 0 w 4827126"/>
                  <a:gd name="connsiteY0" fmla="*/ 1237871 h 3114436"/>
                  <a:gd name="connsiteX1" fmla="*/ 149876 w 4827126"/>
                  <a:gd name="connsiteY1" fmla="*/ 1240205 h 3114436"/>
                  <a:gd name="connsiteX2" fmla="*/ 152400 w 4827126"/>
                  <a:gd name="connsiteY2" fmla="*/ 1061658 h 3114436"/>
                  <a:gd name="connsiteX3" fmla="*/ 509587 w 4827126"/>
                  <a:gd name="connsiteY3" fmla="*/ 1066421 h 3114436"/>
                  <a:gd name="connsiteX4" fmla="*/ 519112 w 4827126"/>
                  <a:gd name="connsiteY4" fmla="*/ 1199771 h 3114436"/>
                  <a:gd name="connsiteX5" fmla="*/ 671418 w 4827126"/>
                  <a:gd name="connsiteY5" fmla="*/ 1202200 h 3114436"/>
                  <a:gd name="connsiteX6" fmla="*/ 666750 w 4827126"/>
                  <a:gd name="connsiteY6" fmla="*/ 1014033 h 3114436"/>
                  <a:gd name="connsiteX7" fmla="*/ 1104900 w 4827126"/>
                  <a:gd name="connsiteY7" fmla="*/ 1023558 h 3114436"/>
                  <a:gd name="connsiteX8" fmla="*/ 1104900 w 4827126"/>
                  <a:gd name="connsiteY8" fmla="*/ 918783 h 3114436"/>
                  <a:gd name="connsiteX9" fmla="*/ 1266825 w 4827126"/>
                  <a:gd name="connsiteY9" fmla="*/ 923546 h 3114436"/>
                  <a:gd name="connsiteX10" fmla="*/ 1262062 w 4827126"/>
                  <a:gd name="connsiteY10" fmla="*/ 528258 h 3114436"/>
                  <a:gd name="connsiteX11" fmla="*/ 1214437 w 4827126"/>
                  <a:gd name="connsiteY11" fmla="*/ 528258 h 3114436"/>
                  <a:gd name="connsiteX12" fmla="*/ 1214437 w 4827126"/>
                  <a:gd name="connsiteY12" fmla="*/ 352046 h 3114436"/>
                  <a:gd name="connsiteX13" fmla="*/ 1309687 w 4827126"/>
                  <a:gd name="connsiteY13" fmla="*/ 352046 h 3114436"/>
                  <a:gd name="connsiteX14" fmla="*/ 1300162 w 4827126"/>
                  <a:gd name="connsiteY14" fmla="*/ 266321 h 3114436"/>
                  <a:gd name="connsiteX15" fmla="*/ 1395412 w 4827126"/>
                  <a:gd name="connsiteY15" fmla="*/ 256796 h 3114436"/>
                  <a:gd name="connsiteX16" fmla="*/ 1381125 w 4827126"/>
                  <a:gd name="connsiteY16" fmla="*/ 49865 h 3114436"/>
                  <a:gd name="connsiteX17" fmla="*/ 1607487 w 4827126"/>
                  <a:gd name="connsiteY17" fmla="*/ 140351 h 3114436"/>
                  <a:gd name="connsiteX18" fmla="*/ 1757269 w 4827126"/>
                  <a:gd name="connsiteY18" fmla="*/ 0 h 3114436"/>
                  <a:gd name="connsiteX19" fmla="*/ 1781175 w 4827126"/>
                  <a:gd name="connsiteY19" fmla="*/ 71058 h 3114436"/>
                  <a:gd name="connsiteX20" fmla="*/ 1790700 w 4827126"/>
                  <a:gd name="connsiteY20" fmla="*/ 423483 h 3114436"/>
                  <a:gd name="connsiteX21" fmla="*/ 1747837 w 4827126"/>
                  <a:gd name="connsiteY21" fmla="*/ 433008 h 3114436"/>
                  <a:gd name="connsiteX22" fmla="*/ 1757362 w 4827126"/>
                  <a:gd name="connsiteY22" fmla="*/ 518733 h 3114436"/>
                  <a:gd name="connsiteX23" fmla="*/ 1704975 w 4827126"/>
                  <a:gd name="connsiteY23" fmla="*/ 513971 h 3114436"/>
                  <a:gd name="connsiteX24" fmla="*/ 1714500 w 4827126"/>
                  <a:gd name="connsiteY24" fmla="*/ 709233 h 3114436"/>
                  <a:gd name="connsiteX25" fmla="*/ 1735980 w 4827126"/>
                  <a:gd name="connsiteY25" fmla="*/ 719043 h 3114436"/>
                  <a:gd name="connsiteX26" fmla="*/ 2066925 w 4827126"/>
                  <a:gd name="connsiteY26" fmla="*/ 313946 h 3114436"/>
                  <a:gd name="connsiteX27" fmla="*/ 2095311 w 4827126"/>
                  <a:gd name="connsiteY27" fmla="*/ 361761 h 3114436"/>
                  <a:gd name="connsiteX28" fmla="*/ 2159840 w 4827126"/>
                  <a:gd name="connsiteY28" fmla="*/ 392763 h 3114436"/>
                  <a:gd name="connsiteX29" fmla="*/ 2197846 w 4827126"/>
                  <a:gd name="connsiteY29" fmla="*/ 414148 h 3114436"/>
                  <a:gd name="connsiteX30" fmla="*/ 2268242 w 4827126"/>
                  <a:gd name="connsiteY30" fmla="*/ 413675 h 3114436"/>
                  <a:gd name="connsiteX31" fmla="*/ 2323721 w 4827126"/>
                  <a:gd name="connsiteY31" fmla="*/ 439725 h 3114436"/>
                  <a:gd name="connsiteX32" fmla="*/ 2352485 w 4827126"/>
                  <a:gd name="connsiteY32" fmla="*/ 502111 h 3114436"/>
                  <a:gd name="connsiteX33" fmla="*/ 2362200 w 4827126"/>
                  <a:gd name="connsiteY33" fmla="*/ 533021 h 3114436"/>
                  <a:gd name="connsiteX34" fmla="*/ 2376487 w 4827126"/>
                  <a:gd name="connsiteY34" fmla="*/ 561596 h 3114436"/>
                  <a:gd name="connsiteX35" fmla="*/ 2419350 w 4827126"/>
                  <a:gd name="connsiteY35" fmla="*/ 583264 h 3114436"/>
                  <a:gd name="connsiteX36" fmla="*/ 2476500 w 4827126"/>
                  <a:gd name="connsiteY36" fmla="*/ 580930 h 3114436"/>
                  <a:gd name="connsiteX37" fmla="*/ 2531032 w 4827126"/>
                  <a:gd name="connsiteY37" fmla="*/ 585694 h 3114436"/>
                  <a:gd name="connsiteX38" fmla="*/ 2581181 w 4827126"/>
                  <a:gd name="connsiteY38" fmla="*/ 611840 h 3114436"/>
                  <a:gd name="connsiteX39" fmla="*/ 2678668 w 4827126"/>
                  <a:gd name="connsiteY39" fmla="*/ 723616 h 3114436"/>
                  <a:gd name="connsiteX40" fmla="*/ 2752725 w 4827126"/>
                  <a:gd name="connsiteY40" fmla="*/ 842583 h 3114436"/>
                  <a:gd name="connsiteX41" fmla="*/ 2907269 w 4827126"/>
                  <a:gd name="connsiteY41" fmla="*/ 983124 h 3114436"/>
                  <a:gd name="connsiteX42" fmla="*/ 2919412 w 4827126"/>
                  <a:gd name="connsiteY42" fmla="*/ 1018796 h 3114436"/>
                  <a:gd name="connsiteX43" fmla="*/ 2924175 w 4827126"/>
                  <a:gd name="connsiteY43" fmla="*/ 1071183 h 3114436"/>
                  <a:gd name="connsiteX44" fmla="*/ 2909887 w 4827126"/>
                  <a:gd name="connsiteY44" fmla="*/ 1123571 h 3114436"/>
                  <a:gd name="connsiteX45" fmla="*/ 2914650 w 4827126"/>
                  <a:gd name="connsiteY45" fmla="*/ 1166433 h 3114436"/>
                  <a:gd name="connsiteX46" fmla="*/ 2943225 w 4827126"/>
                  <a:gd name="connsiteY46" fmla="*/ 1195008 h 3114436"/>
                  <a:gd name="connsiteX47" fmla="*/ 2986087 w 4827126"/>
                  <a:gd name="connsiteY47" fmla="*/ 1214058 h 3114436"/>
                  <a:gd name="connsiteX48" fmla="*/ 3014472 w 4827126"/>
                  <a:gd name="connsiteY48" fmla="*/ 1276161 h 3114436"/>
                  <a:gd name="connsiteX49" fmla="*/ 3216927 w 4827126"/>
                  <a:gd name="connsiteY49" fmla="*/ 1278684 h 3114436"/>
                  <a:gd name="connsiteX50" fmla="*/ 3338512 w 4827126"/>
                  <a:gd name="connsiteY50" fmla="*/ 1235727 h 3114436"/>
                  <a:gd name="connsiteX51" fmla="*/ 3414712 w 4827126"/>
                  <a:gd name="connsiteY51" fmla="*/ 1266446 h 3114436"/>
                  <a:gd name="connsiteX52" fmla="*/ 3414712 w 4827126"/>
                  <a:gd name="connsiteY52" fmla="*/ 1304546 h 3114436"/>
                  <a:gd name="connsiteX53" fmla="*/ 3400425 w 4827126"/>
                  <a:gd name="connsiteY53" fmla="*/ 1371221 h 3114436"/>
                  <a:gd name="connsiteX54" fmla="*/ 3386137 w 4827126"/>
                  <a:gd name="connsiteY54" fmla="*/ 1395033 h 3114436"/>
                  <a:gd name="connsiteX55" fmla="*/ 3441618 w 4827126"/>
                  <a:gd name="connsiteY55" fmla="*/ 1452562 h 3114436"/>
                  <a:gd name="connsiteX56" fmla="*/ 3548062 w 4827126"/>
                  <a:gd name="connsiteY56" fmla="*/ 1571246 h 3114436"/>
                  <a:gd name="connsiteX57" fmla="*/ 3481387 w 4827126"/>
                  <a:gd name="connsiteY57" fmla="*/ 1666496 h 3114436"/>
                  <a:gd name="connsiteX58" fmla="*/ 3476625 w 4827126"/>
                  <a:gd name="connsiteY58" fmla="*/ 1680783 h 3114436"/>
                  <a:gd name="connsiteX59" fmla="*/ 3495675 w 4827126"/>
                  <a:gd name="connsiteY59" fmla="*/ 1714121 h 3114436"/>
                  <a:gd name="connsiteX60" fmla="*/ 3714750 w 4827126"/>
                  <a:gd name="connsiteY60" fmla="*/ 1752221 h 3114436"/>
                  <a:gd name="connsiteX61" fmla="*/ 3933825 w 4827126"/>
                  <a:gd name="connsiteY61" fmla="*/ 1776223 h 3114436"/>
                  <a:gd name="connsiteX62" fmla="*/ 4141326 w 4827126"/>
                  <a:gd name="connsiteY62" fmla="*/ 1709358 h 3114436"/>
                  <a:gd name="connsiteX63" fmla="*/ 4281487 w 4827126"/>
                  <a:gd name="connsiteY63" fmla="*/ 1780796 h 3114436"/>
                  <a:gd name="connsiteX64" fmla="*/ 4336588 w 4827126"/>
                  <a:gd name="connsiteY64" fmla="*/ 1749793 h 3114436"/>
                  <a:gd name="connsiteX65" fmla="*/ 4315016 w 4827126"/>
                  <a:gd name="connsiteY65" fmla="*/ 1587773 h 3114436"/>
                  <a:gd name="connsiteX66" fmla="*/ 4452748 w 4827126"/>
                  <a:gd name="connsiteY66" fmla="*/ 1583200 h 3114436"/>
                  <a:gd name="connsiteX67" fmla="*/ 4464512 w 4827126"/>
                  <a:gd name="connsiteY67" fmla="*/ 1704785 h 3114436"/>
                  <a:gd name="connsiteX68" fmla="*/ 4765309 w 4827126"/>
                  <a:gd name="connsiteY68" fmla="*/ 1678260 h 3114436"/>
                  <a:gd name="connsiteX69" fmla="*/ 4779881 w 4827126"/>
                  <a:gd name="connsiteY69" fmla="*/ 1888000 h 3114436"/>
                  <a:gd name="connsiteX70" fmla="*/ 4820124 w 4827126"/>
                  <a:gd name="connsiteY70" fmla="*/ 1895381 h 3114436"/>
                  <a:gd name="connsiteX71" fmla="*/ 4827126 w 4827126"/>
                  <a:gd name="connsiteY71" fmla="*/ 2009490 h 3114436"/>
                  <a:gd name="connsiteX72" fmla="*/ 4746449 w 4827126"/>
                  <a:gd name="connsiteY72" fmla="*/ 2016682 h 3114436"/>
                  <a:gd name="connsiteX73" fmla="*/ 4777356 w 4827126"/>
                  <a:gd name="connsiteY73" fmla="*/ 2454642 h 3114436"/>
                  <a:gd name="connsiteX74" fmla="*/ 3811163 w 4827126"/>
                  <a:gd name="connsiteY74" fmla="*/ 2520958 h 3114436"/>
                  <a:gd name="connsiteX75" fmla="*/ 3790950 w 4827126"/>
                  <a:gd name="connsiteY75" fmla="*/ 2215496 h 3114436"/>
                  <a:gd name="connsiteX76" fmla="*/ 3650870 w 4827126"/>
                  <a:gd name="connsiteY76" fmla="*/ 2224661 h 3114436"/>
                  <a:gd name="connsiteX77" fmla="*/ 3679139 w 4827126"/>
                  <a:gd name="connsiteY77" fmla="*/ 2920044 h 3114436"/>
                  <a:gd name="connsiteX78" fmla="*/ 3408498 w 4827126"/>
                  <a:gd name="connsiteY78" fmla="*/ 2943992 h 3114436"/>
                  <a:gd name="connsiteX79" fmla="*/ 3400524 w 4827126"/>
                  <a:gd name="connsiteY79" fmla="*/ 2740281 h 3114436"/>
                  <a:gd name="connsiteX80" fmla="*/ 3334935 w 4827126"/>
                  <a:gd name="connsiteY80" fmla="*/ 2746706 h 3114436"/>
                  <a:gd name="connsiteX81" fmla="*/ 3298714 w 4827126"/>
                  <a:gd name="connsiteY81" fmla="*/ 2465099 h 3114436"/>
                  <a:gd name="connsiteX82" fmla="*/ 2883930 w 4827126"/>
                  <a:gd name="connsiteY82" fmla="*/ 2490597 h 3114436"/>
                  <a:gd name="connsiteX83" fmla="*/ 2911700 w 4827126"/>
                  <a:gd name="connsiteY83" fmla="*/ 3106085 h 3114436"/>
                  <a:gd name="connsiteX84" fmla="*/ 2570836 w 4827126"/>
                  <a:gd name="connsiteY84" fmla="*/ 3114436 h 3114436"/>
                  <a:gd name="connsiteX85" fmla="*/ 2541842 w 4827126"/>
                  <a:gd name="connsiteY85" fmla="*/ 2506221 h 3114436"/>
                  <a:gd name="connsiteX86" fmla="*/ 1795747 w 4827126"/>
                  <a:gd name="connsiteY86" fmla="*/ 2518889 h 3114436"/>
                  <a:gd name="connsiteX87" fmla="*/ 1767077 w 4827126"/>
                  <a:gd name="connsiteY87" fmla="*/ 2464167 h 3114436"/>
                  <a:gd name="connsiteX88" fmla="*/ 1738596 w 4827126"/>
                  <a:gd name="connsiteY88" fmla="*/ 2428590 h 3114436"/>
                  <a:gd name="connsiteX89" fmla="*/ 1678923 w 4827126"/>
                  <a:gd name="connsiteY89" fmla="*/ 2435591 h 3114436"/>
                  <a:gd name="connsiteX90" fmla="*/ 1654921 w 4827126"/>
                  <a:gd name="connsiteY90" fmla="*/ 2408877 h 3114436"/>
                  <a:gd name="connsiteX91" fmla="*/ 1638300 w 4827126"/>
                  <a:gd name="connsiteY91" fmla="*/ 1918908 h 3114436"/>
                  <a:gd name="connsiteX92" fmla="*/ 1443037 w 4827126"/>
                  <a:gd name="connsiteY92" fmla="*/ 1923671 h 3114436"/>
                  <a:gd name="connsiteX93" fmla="*/ 1414462 w 4827126"/>
                  <a:gd name="connsiteY93" fmla="*/ 1314071 h 3114436"/>
                  <a:gd name="connsiteX94" fmla="*/ 1257300 w 4827126"/>
                  <a:gd name="connsiteY94" fmla="*/ 1314071 h 3114436"/>
                  <a:gd name="connsiteX95" fmla="*/ 1257300 w 4827126"/>
                  <a:gd name="connsiteY95" fmla="*/ 1566483 h 3114436"/>
                  <a:gd name="connsiteX96" fmla="*/ 1119187 w 4827126"/>
                  <a:gd name="connsiteY96" fmla="*/ 1566483 h 3114436"/>
                  <a:gd name="connsiteX97" fmla="*/ 1123950 w 4827126"/>
                  <a:gd name="connsiteY97" fmla="*/ 1847471 h 3114436"/>
                  <a:gd name="connsiteX98" fmla="*/ 981075 w 4827126"/>
                  <a:gd name="connsiteY98" fmla="*/ 1847471 h 3114436"/>
                  <a:gd name="connsiteX99" fmla="*/ 981075 w 4827126"/>
                  <a:gd name="connsiteY99" fmla="*/ 1618871 h 3114436"/>
                  <a:gd name="connsiteX100" fmla="*/ 247650 w 4827126"/>
                  <a:gd name="connsiteY100" fmla="*/ 1618871 h 3114436"/>
                  <a:gd name="connsiteX101" fmla="*/ 245410 w 4827126"/>
                  <a:gd name="connsiteY101" fmla="*/ 1756983 h 3114436"/>
                  <a:gd name="connsiteX102" fmla="*/ 104775 w 4827126"/>
                  <a:gd name="connsiteY102" fmla="*/ 1756983 h 3114436"/>
                  <a:gd name="connsiteX103" fmla="*/ 109537 w 4827126"/>
                  <a:gd name="connsiteY103" fmla="*/ 1647446 h 3114436"/>
                  <a:gd name="connsiteX104" fmla="*/ 4762 w 4827126"/>
                  <a:gd name="connsiteY104" fmla="*/ 1647446 h 3114436"/>
                  <a:gd name="connsiteX105" fmla="*/ 0 w 4827126"/>
                  <a:gd name="connsiteY105" fmla="*/ 1237871 h 3114436"/>
                  <a:gd name="connsiteX0" fmla="*/ 0 w 4827126"/>
                  <a:gd name="connsiteY0" fmla="*/ 1237871 h 3114436"/>
                  <a:gd name="connsiteX1" fmla="*/ 149876 w 4827126"/>
                  <a:gd name="connsiteY1" fmla="*/ 1240205 h 3114436"/>
                  <a:gd name="connsiteX2" fmla="*/ 152400 w 4827126"/>
                  <a:gd name="connsiteY2" fmla="*/ 1061658 h 3114436"/>
                  <a:gd name="connsiteX3" fmla="*/ 509587 w 4827126"/>
                  <a:gd name="connsiteY3" fmla="*/ 1066421 h 3114436"/>
                  <a:gd name="connsiteX4" fmla="*/ 519112 w 4827126"/>
                  <a:gd name="connsiteY4" fmla="*/ 1199771 h 3114436"/>
                  <a:gd name="connsiteX5" fmla="*/ 671418 w 4827126"/>
                  <a:gd name="connsiteY5" fmla="*/ 1202200 h 3114436"/>
                  <a:gd name="connsiteX6" fmla="*/ 666750 w 4827126"/>
                  <a:gd name="connsiteY6" fmla="*/ 1014033 h 3114436"/>
                  <a:gd name="connsiteX7" fmla="*/ 1104900 w 4827126"/>
                  <a:gd name="connsiteY7" fmla="*/ 1023558 h 3114436"/>
                  <a:gd name="connsiteX8" fmla="*/ 1104900 w 4827126"/>
                  <a:gd name="connsiteY8" fmla="*/ 918783 h 3114436"/>
                  <a:gd name="connsiteX9" fmla="*/ 1266825 w 4827126"/>
                  <a:gd name="connsiteY9" fmla="*/ 923546 h 3114436"/>
                  <a:gd name="connsiteX10" fmla="*/ 1262062 w 4827126"/>
                  <a:gd name="connsiteY10" fmla="*/ 528258 h 3114436"/>
                  <a:gd name="connsiteX11" fmla="*/ 1214437 w 4827126"/>
                  <a:gd name="connsiteY11" fmla="*/ 528258 h 3114436"/>
                  <a:gd name="connsiteX12" fmla="*/ 1214437 w 4827126"/>
                  <a:gd name="connsiteY12" fmla="*/ 352046 h 3114436"/>
                  <a:gd name="connsiteX13" fmla="*/ 1309687 w 4827126"/>
                  <a:gd name="connsiteY13" fmla="*/ 352046 h 3114436"/>
                  <a:gd name="connsiteX14" fmla="*/ 1300162 w 4827126"/>
                  <a:gd name="connsiteY14" fmla="*/ 266321 h 3114436"/>
                  <a:gd name="connsiteX15" fmla="*/ 1395412 w 4827126"/>
                  <a:gd name="connsiteY15" fmla="*/ 256796 h 3114436"/>
                  <a:gd name="connsiteX16" fmla="*/ 1381125 w 4827126"/>
                  <a:gd name="connsiteY16" fmla="*/ 49865 h 3114436"/>
                  <a:gd name="connsiteX17" fmla="*/ 1607487 w 4827126"/>
                  <a:gd name="connsiteY17" fmla="*/ 140351 h 3114436"/>
                  <a:gd name="connsiteX18" fmla="*/ 1757269 w 4827126"/>
                  <a:gd name="connsiteY18" fmla="*/ 0 h 3114436"/>
                  <a:gd name="connsiteX19" fmla="*/ 1781175 w 4827126"/>
                  <a:gd name="connsiteY19" fmla="*/ 71058 h 3114436"/>
                  <a:gd name="connsiteX20" fmla="*/ 1790700 w 4827126"/>
                  <a:gd name="connsiteY20" fmla="*/ 423483 h 3114436"/>
                  <a:gd name="connsiteX21" fmla="*/ 1747837 w 4827126"/>
                  <a:gd name="connsiteY21" fmla="*/ 433008 h 3114436"/>
                  <a:gd name="connsiteX22" fmla="*/ 1757362 w 4827126"/>
                  <a:gd name="connsiteY22" fmla="*/ 518733 h 3114436"/>
                  <a:gd name="connsiteX23" fmla="*/ 1704975 w 4827126"/>
                  <a:gd name="connsiteY23" fmla="*/ 513971 h 3114436"/>
                  <a:gd name="connsiteX24" fmla="*/ 1714500 w 4827126"/>
                  <a:gd name="connsiteY24" fmla="*/ 709233 h 3114436"/>
                  <a:gd name="connsiteX25" fmla="*/ 1735980 w 4827126"/>
                  <a:gd name="connsiteY25" fmla="*/ 719043 h 3114436"/>
                  <a:gd name="connsiteX26" fmla="*/ 2066925 w 4827126"/>
                  <a:gd name="connsiteY26" fmla="*/ 313946 h 3114436"/>
                  <a:gd name="connsiteX27" fmla="*/ 2095311 w 4827126"/>
                  <a:gd name="connsiteY27" fmla="*/ 361761 h 3114436"/>
                  <a:gd name="connsiteX28" fmla="*/ 2159840 w 4827126"/>
                  <a:gd name="connsiteY28" fmla="*/ 392763 h 3114436"/>
                  <a:gd name="connsiteX29" fmla="*/ 2197846 w 4827126"/>
                  <a:gd name="connsiteY29" fmla="*/ 414148 h 3114436"/>
                  <a:gd name="connsiteX30" fmla="*/ 2268242 w 4827126"/>
                  <a:gd name="connsiteY30" fmla="*/ 413675 h 3114436"/>
                  <a:gd name="connsiteX31" fmla="*/ 2323721 w 4827126"/>
                  <a:gd name="connsiteY31" fmla="*/ 439725 h 3114436"/>
                  <a:gd name="connsiteX32" fmla="*/ 2352485 w 4827126"/>
                  <a:gd name="connsiteY32" fmla="*/ 502111 h 3114436"/>
                  <a:gd name="connsiteX33" fmla="*/ 2362200 w 4827126"/>
                  <a:gd name="connsiteY33" fmla="*/ 533021 h 3114436"/>
                  <a:gd name="connsiteX34" fmla="*/ 2376487 w 4827126"/>
                  <a:gd name="connsiteY34" fmla="*/ 561596 h 3114436"/>
                  <a:gd name="connsiteX35" fmla="*/ 2419350 w 4827126"/>
                  <a:gd name="connsiteY35" fmla="*/ 583264 h 3114436"/>
                  <a:gd name="connsiteX36" fmla="*/ 2476500 w 4827126"/>
                  <a:gd name="connsiteY36" fmla="*/ 580930 h 3114436"/>
                  <a:gd name="connsiteX37" fmla="*/ 2531032 w 4827126"/>
                  <a:gd name="connsiteY37" fmla="*/ 585694 h 3114436"/>
                  <a:gd name="connsiteX38" fmla="*/ 2581181 w 4827126"/>
                  <a:gd name="connsiteY38" fmla="*/ 611840 h 3114436"/>
                  <a:gd name="connsiteX39" fmla="*/ 2678668 w 4827126"/>
                  <a:gd name="connsiteY39" fmla="*/ 723616 h 3114436"/>
                  <a:gd name="connsiteX40" fmla="*/ 2752725 w 4827126"/>
                  <a:gd name="connsiteY40" fmla="*/ 842583 h 3114436"/>
                  <a:gd name="connsiteX41" fmla="*/ 2907269 w 4827126"/>
                  <a:gd name="connsiteY41" fmla="*/ 983124 h 3114436"/>
                  <a:gd name="connsiteX42" fmla="*/ 2919412 w 4827126"/>
                  <a:gd name="connsiteY42" fmla="*/ 1018796 h 3114436"/>
                  <a:gd name="connsiteX43" fmla="*/ 2924175 w 4827126"/>
                  <a:gd name="connsiteY43" fmla="*/ 1071183 h 3114436"/>
                  <a:gd name="connsiteX44" fmla="*/ 2909887 w 4827126"/>
                  <a:gd name="connsiteY44" fmla="*/ 1123571 h 3114436"/>
                  <a:gd name="connsiteX45" fmla="*/ 2914650 w 4827126"/>
                  <a:gd name="connsiteY45" fmla="*/ 1166433 h 3114436"/>
                  <a:gd name="connsiteX46" fmla="*/ 2943225 w 4827126"/>
                  <a:gd name="connsiteY46" fmla="*/ 1195008 h 3114436"/>
                  <a:gd name="connsiteX47" fmla="*/ 2986087 w 4827126"/>
                  <a:gd name="connsiteY47" fmla="*/ 1214058 h 3114436"/>
                  <a:gd name="connsiteX48" fmla="*/ 3014472 w 4827126"/>
                  <a:gd name="connsiteY48" fmla="*/ 1276161 h 3114436"/>
                  <a:gd name="connsiteX49" fmla="*/ 3216927 w 4827126"/>
                  <a:gd name="connsiteY49" fmla="*/ 1278684 h 3114436"/>
                  <a:gd name="connsiteX50" fmla="*/ 3338512 w 4827126"/>
                  <a:gd name="connsiteY50" fmla="*/ 1235727 h 3114436"/>
                  <a:gd name="connsiteX51" fmla="*/ 3414712 w 4827126"/>
                  <a:gd name="connsiteY51" fmla="*/ 1266446 h 3114436"/>
                  <a:gd name="connsiteX52" fmla="*/ 3414712 w 4827126"/>
                  <a:gd name="connsiteY52" fmla="*/ 1304546 h 3114436"/>
                  <a:gd name="connsiteX53" fmla="*/ 3400425 w 4827126"/>
                  <a:gd name="connsiteY53" fmla="*/ 1371221 h 3114436"/>
                  <a:gd name="connsiteX54" fmla="*/ 3386137 w 4827126"/>
                  <a:gd name="connsiteY54" fmla="*/ 1395033 h 3114436"/>
                  <a:gd name="connsiteX55" fmla="*/ 3441618 w 4827126"/>
                  <a:gd name="connsiteY55" fmla="*/ 1452562 h 3114436"/>
                  <a:gd name="connsiteX56" fmla="*/ 3548062 w 4827126"/>
                  <a:gd name="connsiteY56" fmla="*/ 1571246 h 3114436"/>
                  <a:gd name="connsiteX57" fmla="*/ 3481387 w 4827126"/>
                  <a:gd name="connsiteY57" fmla="*/ 1666496 h 3114436"/>
                  <a:gd name="connsiteX58" fmla="*/ 3476625 w 4827126"/>
                  <a:gd name="connsiteY58" fmla="*/ 1680783 h 3114436"/>
                  <a:gd name="connsiteX59" fmla="*/ 3495675 w 4827126"/>
                  <a:gd name="connsiteY59" fmla="*/ 1714121 h 3114436"/>
                  <a:gd name="connsiteX60" fmla="*/ 3714750 w 4827126"/>
                  <a:gd name="connsiteY60" fmla="*/ 1752221 h 3114436"/>
                  <a:gd name="connsiteX61" fmla="*/ 3933825 w 4827126"/>
                  <a:gd name="connsiteY61" fmla="*/ 1776223 h 3114436"/>
                  <a:gd name="connsiteX62" fmla="*/ 4141326 w 4827126"/>
                  <a:gd name="connsiteY62" fmla="*/ 1709358 h 3114436"/>
                  <a:gd name="connsiteX63" fmla="*/ 4281487 w 4827126"/>
                  <a:gd name="connsiteY63" fmla="*/ 1780796 h 3114436"/>
                  <a:gd name="connsiteX64" fmla="*/ 4336588 w 4827126"/>
                  <a:gd name="connsiteY64" fmla="*/ 1749793 h 3114436"/>
                  <a:gd name="connsiteX65" fmla="*/ 4315016 w 4827126"/>
                  <a:gd name="connsiteY65" fmla="*/ 1587773 h 3114436"/>
                  <a:gd name="connsiteX66" fmla="*/ 4452748 w 4827126"/>
                  <a:gd name="connsiteY66" fmla="*/ 1583200 h 3114436"/>
                  <a:gd name="connsiteX67" fmla="*/ 4464512 w 4827126"/>
                  <a:gd name="connsiteY67" fmla="*/ 1704785 h 3114436"/>
                  <a:gd name="connsiteX68" fmla="*/ 4765309 w 4827126"/>
                  <a:gd name="connsiteY68" fmla="*/ 1678260 h 3114436"/>
                  <a:gd name="connsiteX69" fmla="*/ 4779881 w 4827126"/>
                  <a:gd name="connsiteY69" fmla="*/ 1888000 h 3114436"/>
                  <a:gd name="connsiteX70" fmla="*/ 4820124 w 4827126"/>
                  <a:gd name="connsiteY70" fmla="*/ 1895381 h 3114436"/>
                  <a:gd name="connsiteX71" fmla="*/ 4827126 w 4827126"/>
                  <a:gd name="connsiteY71" fmla="*/ 2009490 h 3114436"/>
                  <a:gd name="connsiteX72" fmla="*/ 4746449 w 4827126"/>
                  <a:gd name="connsiteY72" fmla="*/ 2016682 h 3114436"/>
                  <a:gd name="connsiteX73" fmla="*/ 4777356 w 4827126"/>
                  <a:gd name="connsiteY73" fmla="*/ 2454642 h 3114436"/>
                  <a:gd name="connsiteX74" fmla="*/ 3811163 w 4827126"/>
                  <a:gd name="connsiteY74" fmla="*/ 2520958 h 3114436"/>
                  <a:gd name="connsiteX75" fmla="*/ 3790950 w 4827126"/>
                  <a:gd name="connsiteY75" fmla="*/ 2215496 h 3114436"/>
                  <a:gd name="connsiteX76" fmla="*/ 3650870 w 4827126"/>
                  <a:gd name="connsiteY76" fmla="*/ 2224661 h 3114436"/>
                  <a:gd name="connsiteX77" fmla="*/ 3679139 w 4827126"/>
                  <a:gd name="connsiteY77" fmla="*/ 2920044 h 3114436"/>
                  <a:gd name="connsiteX78" fmla="*/ 3408498 w 4827126"/>
                  <a:gd name="connsiteY78" fmla="*/ 2943992 h 3114436"/>
                  <a:gd name="connsiteX79" fmla="*/ 3400524 w 4827126"/>
                  <a:gd name="connsiteY79" fmla="*/ 2740281 h 3114436"/>
                  <a:gd name="connsiteX80" fmla="*/ 3309027 w 4827126"/>
                  <a:gd name="connsiteY80" fmla="*/ 2753181 h 3114436"/>
                  <a:gd name="connsiteX81" fmla="*/ 3298714 w 4827126"/>
                  <a:gd name="connsiteY81" fmla="*/ 2465099 h 3114436"/>
                  <a:gd name="connsiteX82" fmla="*/ 2883930 w 4827126"/>
                  <a:gd name="connsiteY82" fmla="*/ 2490597 h 3114436"/>
                  <a:gd name="connsiteX83" fmla="*/ 2911700 w 4827126"/>
                  <a:gd name="connsiteY83" fmla="*/ 3106085 h 3114436"/>
                  <a:gd name="connsiteX84" fmla="*/ 2570836 w 4827126"/>
                  <a:gd name="connsiteY84" fmla="*/ 3114436 h 3114436"/>
                  <a:gd name="connsiteX85" fmla="*/ 2541842 w 4827126"/>
                  <a:gd name="connsiteY85" fmla="*/ 2506221 h 3114436"/>
                  <a:gd name="connsiteX86" fmla="*/ 1795747 w 4827126"/>
                  <a:gd name="connsiteY86" fmla="*/ 2518889 h 3114436"/>
                  <a:gd name="connsiteX87" fmla="*/ 1767077 w 4827126"/>
                  <a:gd name="connsiteY87" fmla="*/ 2464167 h 3114436"/>
                  <a:gd name="connsiteX88" fmla="*/ 1738596 w 4827126"/>
                  <a:gd name="connsiteY88" fmla="*/ 2428590 h 3114436"/>
                  <a:gd name="connsiteX89" fmla="*/ 1678923 w 4827126"/>
                  <a:gd name="connsiteY89" fmla="*/ 2435591 h 3114436"/>
                  <a:gd name="connsiteX90" fmla="*/ 1654921 w 4827126"/>
                  <a:gd name="connsiteY90" fmla="*/ 2408877 h 3114436"/>
                  <a:gd name="connsiteX91" fmla="*/ 1638300 w 4827126"/>
                  <a:gd name="connsiteY91" fmla="*/ 1918908 h 3114436"/>
                  <a:gd name="connsiteX92" fmla="*/ 1443037 w 4827126"/>
                  <a:gd name="connsiteY92" fmla="*/ 1923671 h 3114436"/>
                  <a:gd name="connsiteX93" fmla="*/ 1414462 w 4827126"/>
                  <a:gd name="connsiteY93" fmla="*/ 1314071 h 3114436"/>
                  <a:gd name="connsiteX94" fmla="*/ 1257300 w 4827126"/>
                  <a:gd name="connsiteY94" fmla="*/ 1314071 h 3114436"/>
                  <a:gd name="connsiteX95" fmla="*/ 1257300 w 4827126"/>
                  <a:gd name="connsiteY95" fmla="*/ 1566483 h 3114436"/>
                  <a:gd name="connsiteX96" fmla="*/ 1119187 w 4827126"/>
                  <a:gd name="connsiteY96" fmla="*/ 1566483 h 3114436"/>
                  <a:gd name="connsiteX97" fmla="*/ 1123950 w 4827126"/>
                  <a:gd name="connsiteY97" fmla="*/ 1847471 h 3114436"/>
                  <a:gd name="connsiteX98" fmla="*/ 981075 w 4827126"/>
                  <a:gd name="connsiteY98" fmla="*/ 1847471 h 3114436"/>
                  <a:gd name="connsiteX99" fmla="*/ 981075 w 4827126"/>
                  <a:gd name="connsiteY99" fmla="*/ 1618871 h 3114436"/>
                  <a:gd name="connsiteX100" fmla="*/ 247650 w 4827126"/>
                  <a:gd name="connsiteY100" fmla="*/ 1618871 h 3114436"/>
                  <a:gd name="connsiteX101" fmla="*/ 245410 w 4827126"/>
                  <a:gd name="connsiteY101" fmla="*/ 1756983 h 3114436"/>
                  <a:gd name="connsiteX102" fmla="*/ 104775 w 4827126"/>
                  <a:gd name="connsiteY102" fmla="*/ 1756983 h 3114436"/>
                  <a:gd name="connsiteX103" fmla="*/ 109537 w 4827126"/>
                  <a:gd name="connsiteY103" fmla="*/ 1647446 h 3114436"/>
                  <a:gd name="connsiteX104" fmla="*/ 4762 w 4827126"/>
                  <a:gd name="connsiteY104" fmla="*/ 1647446 h 3114436"/>
                  <a:gd name="connsiteX105" fmla="*/ 0 w 4827126"/>
                  <a:gd name="connsiteY105" fmla="*/ 1237871 h 3114436"/>
                  <a:gd name="connsiteX0" fmla="*/ 0 w 4827126"/>
                  <a:gd name="connsiteY0" fmla="*/ 1237871 h 3114436"/>
                  <a:gd name="connsiteX1" fmla="*/ 149876 w 4827126"/>
                  <a:gd name="connsiteY1" fmla="*/ 1240205 h 3114436"/>
                  <a:gd name="connsiteX2" fmla="*/ 152400 w 4827126"/>
                  <a:gd name="connsiteY2" fmla="*/ 1061658 h 3114436"/>
                  <a:gd name="connsiteX3" fmla="*/ 509587 w 4827126"/>
                  <a:gd name="connsiteY3" fmla="*/ 1066421 h 3114436"/>
                  <a:gd name="connsiteX4" fmla="*/ 519112 w 4827126"/>
                  <a:gd name="connsiteY4" fmla="*/ 1199771 h 3114436"/>
                  <a:gd name="connsiteX5" fmla="*/ 671418 w 4827126"/>
                  <a:gd name="connsiteY5" fmla="*/ 1202200 h 3114436"/>
                  <a:gd name="connsiteX6" fmla="*/ 666750 w 4827126"/>
                  <a:gd name="connsiteY6" fmla="*/ 1014033 h 3114436"/>
                  <a:gd name="connsiteX7" fmla="*/ 1104900 w 4827126"/>
                  <a:gd name="connsiteY7" fmla="*/ 1023558 h 3114436"/>
                  <a:gd name="connsiteX8" fmla="*/ 1104900 w 4827126"/>
                  <a:gd name="connsiteY8" fmla="*/ 918783 h 3114436"/>
                  <a:gd name="connsiteX9" fmla="*/ 1266825 w 4827126"/>
                  <a:gd name="connsiteY9" fmla="*/ 923546 h 3114436"/>
                  <a:gd name="connsiteX10" fmla="*/ 1262062 w 4827126"/>
                  <a:gd name="connsiteY10" fmla="*/ 528258 h 3114436"/>
                  <a:gd name="connsiteX11" fmla="*/ 1214437 w 4827126"/>
                  <a:gd name="connsiteY11" fmla="*/ 528258 h 3114436"/>
                  <a:gd name="connsiteX12" fmla="*/ 1214437 w 4827126"/>
                  <a:gd name="connsiteY12" fmla="*/ 352046 h 3114436"/>
                  <a:gd name="connsiteX13" fmla="*/ 1309687 w 4827126"/>
                  <a:gd name="connsiteY13" fmla="*/ 352046 h 3114436"/>
                  <a:gd name="connsiteX14" fmla="*/ 1300162 w 4827126"/>
                  <a:gd name="connsiteY14" fmla="*/ 266321 h 3114436"/>
                  <a:gd name="connsiteX15" fmla="*/ 1395412 w 4827126"/>
                  <a:gd name="connsiteY15" fmla="*/ 256796 h 3114436"/>
                  <a:gd name="connsiteX16" fmla="*/ 1381125 w 4827126"/>
                  <a:gd name="connsiteY16" fmla="*/ 49865 h 3114436"/>
                  <a:gd name="connsiteX17" fmla="*/ 1607487 w 4827126"/>
                  <a:gd name="connsiteY17" fmla="*/ 140351 h 3114436"/>
                  <a:gd name="connsiteX18" fmla="*/ 1757269 w 4827126"/>
                  <a:gd name="connsiteY18" fmla="*/ 0 h 3114436"/>
                  <a:gd name="connsiteX19" fmla="*/ 1781175 w 4827126"/>
                  <a:gd name="connsiteY19" fmla="*/ 71058 h 3114436"/>
                  <a:gd name="connsiteX20" fmla="*/ 1790700 w 4827126"/>
                  <a:gd name="connsiteY20" fmla="*/ 423483 h 3114436"/>
                  <a:gd name="connsiteX21" fmla="*/ 1747837 w 4827126"/>
                  <a:gd name="connsiteY21" fmla="*/ 433008 h 3114436"/>
                  <a:gd name="connsiteX22" fmla="*/ 1757362 w 4827126"/>
                  <a:gd name="connsiteY22" fmla="*/ 518733 h 3114436"/>
                  <a:gd name="connsiteX23" fmla="*/ 1704975 w 4827126"/>
                  <a:gd name="connsiteY23" fmla="*/ 513971 h 3114436"/>
                  <a:gd name="connsiteX24" fmla="*/ 1714500 w 4827126"/>
                  <a:gd name="connsiteY24" fmla="*/ 709233 h 3114436"/>
                  <a:gd name="connsiteX25" fmla="*/ 1735980 w 4827126"/>
                  <a:gd name="connsiteY25" fmla="*/ 719043 h 3114436"/>
                  <a:gd name="connsiteX26" fmla="*/ 2066925 w 4827126"/>
                  <a:gd name="connsiteY26" fmla="*/ 313946 h 3114436"/>
                  <a:gd name="connsiteX27" fmla="*/ 2095311 w 4827126"/>
                  <a:gd name="connsiteY27" fmla="*/ 361761 h 3114436"/>
                  <a:gd name="connsiteX28" fmla="*/ 2159840 w 4827126"/>
                  <a:gd name="connsiteY28" fmla="*/ 392763 h 3114436"/>
                  <a:gd name="connsiteX29" fmla="*/ 2197846 w 4827126"/>
                  <a:gd name="connsiteY29" fmla="*/ 414148 h 3114436"/>
                  <a:gd name="connsiteX30" fmla="*/ 2268242 w 4827126"/>
                  <a:gd name="connsiteY30" fmla="*/ 413675 h 3114436"/>
                  <a:gd name="connsiteX31" fmla="*/ 2323721 w 4827126"/>
                  <a:gd name="connsiteY31" fmla="*/ 439725 h 3114436"/>
                  <a:gd name="connsiteX32" fmla="*/ 2352485 w 4827126"/>
                  <a:gd name="connsiteY32" fmla="*/ 502111 h 3114436"/>
                  <a:gd name="connsiteX33" fmla="*/ 2362200 w 4827126"/>
                  <a:gd name="connsiteY33" fmla="*/ 533021 h 3114436"/>
                  <a:gd name="connsiteX34" fmla="*/ 2376487 w 4827126"/>
                  <a:gd name="connsiteY34" fmla="*/ 561596 h 3114436"/>
                  <a:gd name="connsiteX35" fmla="*/ 2419350 w 4827126"/>
                  <a:gd name="connsiteY35" fmla="*/ 583264 h 3114436"/>
                  <a:gd name="connsiteX36" fmla="*/ 2476500 w 4827126"/>
                  <a:gd name="connsiteY36" fmla="*/ 580930 h 3114436"/>
                  <a:gd name="connsiteX37" fmla="*/ 2531032 w 4827126"/>
                  <a:gd name="connsiteY37" fmla="*/ 585694 h 3114436"/>
                  <a:gd name="connsiteX38" fmla="*/ 2581181 w 4827126"/>
                  <a:gd name="connsiteY38" fmla="*/ 611840 h 3114436"/>
                  <a:gd name="connsiteX39" fmla="*/ 2678668 w 4827126"/>
                  <a:gd name="connsiteY39" fmla="*/ 723616 h 3114436"/>
                  <a:gd name="connsiteX40" fmla="*/ 2752725 w 4827126"/>
                  <a:gd name="connsiteY40" fmla="*/ 842583 h 3114436"/>
                  <a:gd name="connsiteX41" fmla="*/ 2907269 w 4827126"/>
                  <a:gd name="connsiteY41" fmla="*/ 983124 h 3114436"/>
                  <a:gd name="connsiteX42" fmla="*/ 2919412 w 4827126"/>
                  <a:gd name="connsiteY42" fmla="*/ 1018796 h 3114436"/>
                  <a:gd name="connsiteX43" fmla="*/ 2924175 w 4827126"/>
                  <a:gd name="connsiteY43" fmla="*/ 1071183 h 3114436"/>
                  <a:gd name="connsiteX44" fmla="*/ 2909887 w 4827126"/>
                  <a:gd name="connsiteY44" fmla="*/ 1123571 h 3114436"/>
                  <a:gd name="connsiteX45" fmla="*/ 2914650 w 4827126"/>
                  <a:gd name="connsiteY45" fmla="*/ 1166433 h 3114436"/>
                  <a:gd name="connsiteX46" fmla="*/ 2943225 w 4827126"/>
                  <a:gd name="connsiteY46" fmla="*/ 1195008 h 3114436"/>
                  <a:gd name="connsiteX47" fmla="*/ 2986087 w 4827126"/>
                  <a:gd name="connsiteY47" fmla="*/ 1214058 h 3114436"/>
                  <a:gd name="connsiteX48" fmla="*/ 3014472 w 4827126"/>
                  <a:gd name="connsiteY48" fmla="*/ 1276161 h 3114436"/>
                  <a:gd name="connsiteX49" fmla="*/ 3216927 w 4827126"/>
                  <a:gd name="connsiteY49" fmla="*/ 1278684 h 3114436"/>
                  <a:gd name="connsiteX50" fmla="*/ 3338512 w 4827126"/>
                  <a:gd name="connsiteY50" fmla="*/ 1235727 h 3114436"/>
                  <a:gd name="connsiteX51" fmla="*/ 3414712 w 4827126"/>
                  <a:gd name="connsiteY51" fmla="*/ 1266446 h 3114436"/>
                  <a:gd name="connsiteX52" fmla="*/ 3414712 w 4827126"/>
                  <a:gd name="connsiteY52" fmla="*/ 1304546 h 3114436"/>
                  <a:gd name="connsiteX53" fmla="*/ 3400425 w 4827126"/>
                  <a:gd name="connsiteY53" fmla="*/ 1371221 h 3114436"/>
                  <a:gd name="connsiteX54" fmla="*/ 3386137 w 4827126"/>
                  <a:gd name="connsiteY54" fmla="*/ 1395033 h 3114436"/>
                  <a:gd name="connsiteX55" fmla="*/ 3441618 w 4827126"/>
                  <a:gd name="connsiteY55" fmla="*/ 1452562 h 3114436"/>
                  <a:gd name="connsiteX56" fmla="*/ 3548062 w 4827126"/>
                  <a:gd name="connsiteY56" fmla="*/ 1571246 h 3114436"/>
                  <a:gd name="connsiteX57" fmla="*/ 3481387 w 4827126"/>
                  <a:gd name="connsiteY57" fmla="*/ 1666496 h 3114436"/>
                  <a:gd name="connsiteX58" fmla="*/ 3476625 w 4827126"/>
                  <a:gd name="connsiteY58" fmla="*/ 1680783 h 3114436"/>
                  <a:gd name="connsiteX59" fmla="*/ 3495675 w 4827126"/>
                  <a:gd name="connsiteY59" fmla="*/ 1714121 h 3114436"/>
                  <a:gd name="connsiteX60" fmla="*/ 3714750 w 4827126"/>
                  <a:gd name="connsiteY60" fmla="*/ 1752221 h 3114436"/>
                  <a:gd name="connsiteX61" fmla="*/ 3933825 w 4827126"/>
                  <a:gd name="connsiteY61" fmla="*/ 1776223 h 3114436"/>
                  <a:gd name="connsiteX62" fmla="*/ 4141326 w 4827126"/>
                  <a:gd name="connsiteY62" fmla="*/ 1709358 h 3114436"/>
                  <a:gd name="connsiteX63" fmla="*/ 4281487 w 4827126"/>
                  <a:gd name="connsiteY63" fmla="*/ 1780796 h 3114436"/>
                  <a:gd name="connsiteX64" fmla="*/ 4336588 w 4827126"/>
                  <a:gd name="connsiteY64" fmla="*/ 1749793 h 3114436"/>
                  <a:gd name="connsiteX65" fmla="*/ 4315016 w 4827126"/>
                  <a:gd name="connsiteY65" fmla="*/ 1587773 h 3114436"/>
                  <a:gd name="connsiteX66" fmla="*/ 4452748 w 4827126"/>
                  <a:gd name="connsiteY66" fmla="*/ 1583200 h 3114436"/>
                  <a:gd name="connsiteX67" fmla="*/ 4464512 w 4827126"/>
                  <a:gd name="connsiteY67" fmla="*/ 1704785 h 3114436"/>
                  <a:gd name="connsiteX68" fmla="*/ 4765309 w 4827126"/>
                  <a:gd name="connsiteY68" fmla="*/ 1678260 h 3114436"/>
                  <a:gd name="connsiteX69" fmla="*/ 4779881 w 4827126"/>
                  <a:gd name="connsiteY69" fmla="*/ 1888000 h 3114436"/>
                  <a:gd name="connsiteX70" fmla="*/ 4820124 w 4827126"/>
                  <a:gd name="connsiteY70" fmla="*/ 1895381 h 3114436"/>
                  <a:gd name="connsiteX71" fmla="*/ 4827126 w 4827126"/>
                  <a:gd name="connsiteY71" fmla="*/ 2009490 h 3114436"/>
                  <a:gd name="connsiteX72" fmla="*/ 4746449 w 4827126"/>
                  <a:gd name="connsiteY72" fmla="*/ 2016682 h 3114436"/>
                  <a:gd name="connsiteX73" fmla="*/ 4777356 w 4827126"/>
                  <a:gd name="connsiteY73" fmla="*/ 2454642 h 3114436"/>
                  <a:gd name="connsiteX74" fmla="*/ 3811163 w 4827126"/>
                  <a:gd name="connsiteY74" fmla="*/ 2520958 h 3114436"/>
                  <a:gd name="connsiteX75" fmla="*/ 3790950 w 4827126"/>
                  <a:gd name="connsiteY75" fmla="*/ 2215496 h 3114436"/>
                  <a:gd name="connsiteX76" fmla="*/ 3650870 w 4827126"/>
                  <a:gd name="connsiteY76" fmla="*/ 2224661 h 3114436"/>
                  <a:gd name="connsiteX77" fmla="*/ 3679139 w 4827126"/>
                  <a:gd name="connsiteY77" fmla="*/ 2920044 h 3114436"/>
                  <a:gd name="connsiteX78" fmla="*/ 3408498 w 4827126"/>
                  <a:gd name="connsiteY78" fmla="*/ 2943992 h 3114436"/>
                  <a:gd name="connsiteX79" fmla="*/ 3400524 w 4827126"/>
                  <a:gd name="connsiteY79" fmla="*/ 2740281 h 3114436"/>
                  <a:gd name="connsiteX80" fmla="*/ 3325220 w 4827126"/>
                  <a:gd name="connsiteY80" fmla="*/ 2753181 h 3114436"/>
                  <a:gd name="connsiteX81" fmla="*/ 3298714 w 4827126"/>
                  <a:gd name="connsiteY81" fmla="*/ 2465099 h 3114436"/>
                  <a:gd name="connsiteX82" fmla="*/ 2883930 w 4827126"/>
                  <a:gd name="connsiteY82" fmla="*/ 2490597 h 3114436"/>
                  <a:gd name="connsiteX83" fmla="*/ 2911700 w 4827126"/>
                  <a:gd name="connsiteY83" fmla="*/ 3106085 h 3114436"/>
                  <a:gd name="connsiteX84" fmla="*/ 2570836 w 4827126"/>
                  <a:gd name="connsiteY84" fmla="*/ 3114436 h 3114436"/>
                  <a:gd name="connsiteX85" fmla="*/ 2541842 w 4827126"/>
                  <a:gd name="connsiteY85" fmla="*/ 2506221 h 3114436"/>
                  <a:gd name="connsiteX86" fmla="*/ 1795747 w 4827126"/>
                  <a:gd name="connsiteY86" fmla="*/ 2518889 h 3114436"/>
                  <a:gd name="connsiteX87" fmla="*/ 1767077 w 4827126"/>
                  <a:gd name="connsiteY87" fmla="*/ 2464167 h 3114436"/>
                  <a:gd name="connsiteX88" fmla="*/ 1738596 w 4827126"/>
                  <a:gd name="connsiteY88" fmla="*/ 2428590 h 3114436"/>
                  <a:gd name="connsiteX89" fmla="*/ 1678923 w 4827126"/>
                  <a:gd name="connsiteY89" fmla="*/ 2435591 h 3114436"/>
                  <a:gd name="connsiteX90" fmla="*/ 1654921 w 4827126"/>
                  <a:gd name="connsiteY90" fmla="*/ 2408877 h 3114436"/>
                  <a:gd name="connsiteX91" fmla="*/ 1638300 w 4827126"/>
                  <a:gd name="connsiteY91" fmla="*/ 1918908 h 3114436"/>
                  <a:gd name="connsiteX92" fmla="*/ 1443037 w 4827126"/>
                  <a:gd name="connsiteY92" fmla="*/ 1923671 h 3114436"/>
                  <a:gd name="connsiteX93" fmla="*/ 1414462 w 4827126"/>
                  <a:gd name="connsiteY93" fmla="*/ 1314071 h 3114436"/>
                  <a:gd name="connsiteX94" fmla="*/ 1257300 w 4827126"/>
                  <a:gd name="connsiteY94" fmla="*/ 1314071 h 3114436"/>
                  <a:gd name="connsiteX95" fmla="*/ 1257300 w 4827126"/>
                  <a:gd name="connsiteY95" fmla="*/ 1566483 h 3114436"/>
                  <a:gd name="connsiteX96" fmla="*/ 1119187 w 4827126"/>
                  <a:gd name="connsiteY96" fmla="*/ 1566483 h 3114436"/>
                  <a:gd name="connsiteX97" fmla="*/ 1123950 w 4827126"/>
                  <a:gd name="connsiteY97" fmla="*/ 1847471 h 3114436"/>
                  <a:gd name="connsiteX98" fmla="*/ 981075 w 4827126"/>
                  <a:gd name="connsiteY98" fmla="*/ 1847471 h 3114436"/>
                  <a:gd name="connsiteX99" fmla="*/ 981075 w 4827126"/>
                  <a:gd name="connsiteY99" fmla="*/ 1618871 h 3114436"/>
                  <a:gd name="connsiteX100" fmla="*/ 247650 w 4827126"/>
                  <a:gd name="connsiteY100" fmla="*/ 1618871 h 3114436"/>
                  <a:gd name="connsiteX101" fmla="*/ 245410 w 4827126"/>
                  <a:gd name="connsiteY101" fmla="*/ 1756983 h 3114436"/>
                  <a:gd name="connsiteX102" fmla="*/ 104775 w 4827126"/>
                  <a:gd name="connsiteY102" fmla="*/ 1756983 h 3114436"/>
                  <a:gd name="connsiteX103" fmla="*/ 109537 w 4827126"/>
                  <a:gd name="connsiteY103" fmla="*/ 1647446 h 3114436"/>
                  <a:gd name="connsiteX104" fmla="*/ 4762 w 4827126"/>
                  <a:gd name="connsiteY104" fmla="*/ 1647446 h 3114436"/>
                  <a:gd name="connsiteX105" fmla="*/ 0 w 4827126"/>
                  <a:gd name="connsiteY105" fmla="*/ 1237871 h 3114436"/>
                  <a:gd name="connsiteX0" fmla="*/ 0 w 4827126"/>
                  <a:gd name="connsiteY0" fmla="*/ 1237871 h 3114436"/>
                  <a:gd name="connsiteX1" fmla="*/ 149876 w 4827126"/>
                  <a:gd name="connsiteY1" fmla="*/ 1240205 h 3114436"/>
                  <a:gd name="connsiteX2" fmla="*/ 152400 w 4827126"/>
                  <a:gd name="connsiteY2" fmla="*/ 1061658 h 3114436"/>
                  <a:gd name="connsiteX3" fmla="*/ 509587 w 4827126"/>
                  <a:gd name="connsiteY3" fmla="*/ 1066421 h 3114436"/>
                  <a:gd name="connsiteX4" fmla="*/ 519112 w 4827126"/>
                  <a:gd name="connsiteY4" fmla="*/ 1199771 h 3114436"/>
                  <a:gd name="connsiteX5" fmla="*/ 671418 w 4827126"/>
                  <a:gd name="connsiteY5" fmla="*/ 1202200 h 3114436"/>
                  <a:gd name="connsiteX6" fmla="*/ 666750 w 4827126"/>
                  <a:gd name="connsiteY6" fmla="*/ 1014033 h 3114436"/>
                  <a:gd name="connsiteX7" fmla="*/ 1104900 w 4827126"/>
                  <a:gd name="connsiteY7" fmla="*/ 1023558 h 3114436"/>
                  <a:gd name="connsiteX8" fmla="*/ 1104900 w 4827126"/>
                  <a:gd name="connsiteY8" fmla="*/ 918783 h 3114436"/>
                  <a:gd name="connsiteX9" fmla="*/ 1266825 w 4827126"/>
                  <a:gd name="connsiteY9" fmla="*/ 923546 h 3114436"/>
                  <a:gd name="connsiteX10" fmla="*/ 1262062 w 4827126"/>
                  <a:gd name="connsiteY10" fmla="*/ 528258 h 3114436"/>
                  <a:gd name="connsiteX11" fmla="*/ 1214437 w 4827126"/>
                  <a:gd name="connsiteY11" fmla="*/ 528258 h 3114436"/>
                  <a:gd name="connsiteX12" fmla="*/ 1214437 w 4827126"/>
                  <a:gd name="connsiteY12" fmla="*/ 352046 h 3114436"/>
                  <a:gd name="connsiteX13" fmla="*/ 1309687 w 4827126"/>
                  <a:gd name="connsiteY13" fmla="*/ 352046 h 3114436"/>
                  <a:gd name="connsiteX14" fmla="*/ 1300162 w 4827126"/>
                  <a:gd name="connsiteY14" fmla="*/ 266321 h 3114436"/>
                  <a:gd name="connsiteX15" fmla="*/ 1395412 w 4827126"/>
                  <a:gd name="connsiteY15" fmla="*/ 256796 h 3114436"/>
                  <a:gd name="connsiteX16" fmla="*/ 1381125 w 4827126"/>
                  <a:gd name="connsiteY16" fmla="*/ 49865 h 3114436"/>
                  <a:gd name="connsiteX17" fmla="*/ 1607487 w 4827126"/>
                  <a:gd name="connsiteY17" fmla="*/ 140351 h 3114436"/>
                  <a:gd name="connsiteX18" fmla="*/ 1757269 w 4827126"/>
                  <a:gd name="connsiteY18" fmla="*/ 0 h 3114436"/>
                  <a:gd name="connsiteX19" fmla="*/ 1781175 w 4827126"/>
                  <a:gd name="connsiteY19" fmla="*/ 71058 h 3114436"/>
                  <a:gd name="connsiteX20" fmla="*/ 1790700 w 4827126"/>
                  <a:gd name="connsiteY20" fmla="*/ 423483 h 3114436"/>
                  <a:gd name="connsiteX21" fmla="*/ 1747837 w 4827126"/>
                  <a:gd name="connsiteY21" fmla="*/ 433008 h 3114436"/>
                  <a:gd name="connsiteX22" fmla="*/ 1757362 w 4827126"/>
                  <a:gd name="connsiteY22" fmla="*/ 518733 h 3114436"/>
                  <a:gd name="connsiteX23" fmla="*/ 1704975 w 4827126"/>
                  <a:gd name="connsiteY23" fmla="*/ 513971 h 3114436"/>
                  <a:gd name="connsiteX24" fmla="*/ 1714500 w 4827126"/>
                  <a:gd name="connsiteY24" fmla="*/ 709233 h 3114436"/>
                  <a:gd name="connsiteX25" fmla="*/ 1735980 w 4827126"/>
                  <a:gd name="connsiteY25" fmla="*/ 719043 h 3114436"/>
                  <a:gd name="connsiteX26" fmla="*/ 2066925 w 4827126"/>
                  <a:gd name="connsiteY26" fmla="*/ 313946 h 3114436"/>
                  <a:gd name="connsiteX27" fmla="*/ 2095311 w 4827126"/>
                  <a:gd name="connsiteY27" fmla="*/ 361761 h 3114436"/>
                  <a:gd name="connsiteX28" fmla="*/ 2159840 w 4827126"/>
                  <a:gd name="connsiteY28" fmla="*/ 392763 h 3114436"/>
                  <a:gd name="connsiteX29" fmla="*/ 2197846 w 4827126"/>
                  <a:gd name="connsiteY29" fmla="*/ 414148 h 3114436"/>
                  <a:gd name="connsiteX30" fmla="*/ 2268242 w 4827126"/>
                  <a:gd name="connsiteY30" fmla="*/ 413675 h 3114436"/>
                  <a:gd name="connsiteX31" fmla="*/ 2323721 w 4827126"/>
                  <a:gd name="connsiteY31" fmla="*/ 439725 h 3114436"/>
                  <a:gd name="connsiteX32" fmla="*/ 2352485 w 4827126"/>
                  <a:gd name="connsiteY32" fmla="*/ 502111 h 3114436"/>
                  <a:gd name="connsiteX33" fmla="*/ 2362200 w 4827126"/>
                  <a:gd name="connsiteY33" fmla="*/ 533021 h 3114436"/>
                  <a:gd name="connsiteX34" fmla="*/ 2376487 w 4827126"/>
                  <a:gd name="connsiteY34" fmla="*/ 561596 h 3114436"/>
                  <a:gd name="connsiteX35" fmla="*/ 2419350 w 4827126"/>
                  <a:gd name="connsiteY35" fmla="*/ 583264 h 3114436"/>
                  <a:gd name="connsiteX36" fmla="*/ 2476500 w 4827126"/>
                  <a:gd name="connsiteY36" fmla="*/ 580930 h 3114436"/>
                  <a:gd name="connsiteX37" fmla="*/ 2531032 w 4827126"/>
                  <a:gd name="connsiteY37" fmla="*/ 585694 h 3114436"/>
                  <a:gd name="connsiteX38" fmla="*/ 2581181 w 4827126"/>
                  <a:gd name="connsiteY38" fmla="*/ 611840 h 3114436"/>
                  <a:gd name="connsiteX39" fmla="*/ 2678668 w 4827126"/>
                  <a:gd name="connsiteY39" fmla="*/ 723616 h 3114436"/>
                  <a:gd name="connsiteX40" fmla="*/ 2752725 w 4827126"/>
                  <a:gd name="connsiteY40" fmla="*/ 842583 h 3114436"/>
                  <a:gd name="connsiteX41" fmla="*/ 2907269 w 4827126"/>
                  <a:gd name="connsiteY41" fmla="*/ 983124 h 3114436"/>
                  <a:gd name="connsiteX42" fmla="*/ 2919412 w 4827126"/>
                  <a:gd name="connsiteY42" fmla="*/ 1018796 h 3114436"/>
                  <a:gd name="connsiteX43" fmla="*/ 2924175 w 4827126"/>
                  <a:gd name="connsiteY43" fmla="*/ 1071183 h 3114436"/>
                  <a:gd name="connsiteX44" fmla="*/ 2909887 w 4827126"/>
                  <a:gd name="connsiteY44" fmla="*/ 1123571 h 3114436"/>
                  <a:gd name="connsiteX45" fmla="*/ 2914650 w 4827126"/>
                  <a:gd name="connsiteY45" fmla="*/ 1166433 h 3114436"/>
                  <a:gd name="connsiteX46" fmla="*/ 2943225 w 4827126"/>
                  <a:gd name="connsiteY46" fmla="*/ 1195008 h 3114436"/>
                  <a:gd name="connsiteX47" fmla="*/ 2986087 w 4827126"/>
                  <a:gd name="connsiteY47" fmla="*/ 1214058 h 3114436"/>
                  <a:gd name="connsiteX48" fmla="*/ 3014472 w 4827126"/>
                  <a:gd name="connsiteY48" fmla="*/ 1276161 h 3114436"/>
                  <a:gd name="connsiteX49" fmla="*/ 3216927 w 4827126"/>
                  <a:gd name="connsiteY49" fmla="*/ 1278684 h 3114436"/>
                  <a:gd name="connsiteX50" fmla="*/ 3338512 w 4827126"/>
                  <a:gd name="connsiteY50" fmla="*/ 1235727 h 3114436"/>
                  <a:gd name="connsiteX51" fmla="*/ 3414712 w 4827126"/>
                  <a:gd name="connsiteY51" fmla="*/ 1266446 h 3114436"/>
                  <a:gd name="connsiteX52" fmla="*/ 3414712 w 4827126"/>
                  <a:gd name="connsiteY52" fmla="*/ 1304546 h 3114436"/>
                  <a:gd name="connsiteX53" fmla="*/ 3400425 w 4827126"/>
                  <a:gd name="connsiteY53" fmla="*/ 1371221 h 3114436"/>
                  <a:gd name="connsiteX54" fmla="*/ 3386137 w 4827126"/>
                  <a:gd name="connsiteY54" fmla="*/ 1395033 h 3114436"/>
                  <a:gd name="connsiteX55" fmla="*/ 3441618 w 4827126"/>
                  <a:gd name="connsiteY55" fmla="*/ 1452562 h 3114436"/>
                  <a:gd name="connsiteX56" fmla="*/ 3548062 w 4827126"/>
                  <a:gd name="connsiteY56" fmla="*/ 1571246 h 3114436"/>
                  <a:gd name="connsiteX57" fmla="*/ 3481387 w 4827126"/>
                  <a:gd name="connsiteY57" fmla="*/ 1666496 h 3114436"/>
                  <a:gd name="connsiteX58" fmla="*/ 3476625 w 4827126"/>
                  <a:gd name="connsiteY58" fmla="*/ 1680783 h 3114436"/>
                  <a:gd name="connsiteX59" fmla="*/ 3495675 w 4827126"/>
                  <a:gd name="connsiteY59" fmla="*/ 1714121 h 3114436"/>
                  <a:gd name="connsiteX60" fmla="*/ 3714750 w 4827126"/>
                  <a:gd name="connsiteY60" fmla="*/ 1752221 h 3114436"/>
                  <a:gd name="connsiteX61" fmla="*/ 3933825 w 4827126"/>
                  <a:gd name="connsiteY61" fmla="*/ 1776223 h 3114436"/>
                  <a:gd name="connsiteX62" fmla="*/ 4141326 w 4827126"/>
                  <a:gd name="connsiteY62" fmla="*/ 1709358 h 3114436"/>
                  <a:gd name="connsiteX63" fmla="*/ 4281487 w 4827126"/>
                  <a:gd name="connsiteY63" fmla="*/ 1780796 h 3114436"/>
                  <a:gd name="connsiteX64" fmla="*/ 4336588 w 4827126"/>
                  <a:gd name="connsiteY64" fmla="*/ 1749793 h 3114436"/>
                  <a:gd name="connsiteX65" fmla="*/ 4315016 w 4827126"/>
                  <a:gd name="connsiteY65" fmla="*/ 1587773 h 3114436"/>
                  <a:gd name="connsiteX66" fmla="*/ 4452748 w 4827126"/>
                  <a:gd name="connsiteY66" fmla="*/ 1583200 h 3114436"/>
                  <a:gd name="connsiteX67" fmla="*/ 4464512 w 4827126"/>
                  <a:gd name="connsiteY67" fmla="*/ 1704785 h 3114436"/>
                  <a:gd name="connsiteX68" fmla="*/ 4765309 w 4827126"/>
                  <a:gd name="connsiteY68" fmla="*/ 1678260 h 3114436"/>
                  <a:gd name="connsiteX69" fmla="*/ 4779881 w 4827126"/>
                  <a:gd name="connsiteY69" fmla="*/ 1888000 h 3114436"/>
                  <a:gd name="connsiteX70" fmla="*/ 4820124 w 4827126"/>
                  <a:gd name="connsiteY70" fmla="*/ 1895381 h 3114436"/>
                  <a:gd name="connsiteX71" fmla="*/ 4827126 w 4827126"/>
                  <a:gd name="connsiteY71" fmla="*/ 2009490 h 3114436"/>
                  <a:gd name="connsiteX72" fmla="*/ 4746449 w 4827126"/>
                  <a:gd name="connsiteY72" fmla="*/ 2016682 h 3114436"/>
                  <a:gd name="connsiteX73" fmla="*/ 4777356 w 4827126"/>
                  <a:gd name="connsiteY73" fmla="*/ 2454642 h 3114436"/>
                  <a:gd name="connsiteX74" fmla="*/ 3811163 w 4827126"/>
                  <a:gd name="connsiteY74" fmla="*/ 2520958 h 3114436"/>
                  <a:gd name="connsiteX75" fmla="*/ 3790950 w 4827126"/>
                  <a:gd name="connsiteY75" fmla="*/ 2215496 h 3114436"/>
                  <a:gd name="connsiteX76" fmla="*/ 3650870 w 4827126"/>
                  <a:gd name="connsiteY76" fmla="*/ 2224661 h 3114436"/>
                  <a:gd name="connsiteX77" fmla="*/ 3679139 w 4827126"/>
                  <a:gd name="connsiteY77" fmla="*/ 2920044 h 3114436"/>
                  <a:gd name="connsiteX78" fmla="*/ 3408498 w 4827126"/>
                  <a:gd name="connsiteY78" fmla="*/ 2943992 h 3114436"/>
                  <a:gd name="connsiteX79" fmla="*/ 3387570 w 4827126"/>
                  <a:gd name="connsiteY79" fmla="*/ 2753230 h 3114436"/>
                  <a:gd name="connsiteX80" fmla="*/ 3325220 w 4827126"/>
                  <a:gd name="connsiteY80" fmla="*/ 2753181 h 3114436"/>
                  <a:gd name="connsiteX81" fmla="*/ 3298714 w 4827126"/>
                  <a:gd name="connsiteY81" fmla="*/ 2465099 h 3114436"/>
                  <a:gd name="connsiteX82" fmla="*/ 2883930 w 4827126"/>
                  <a:gd name="connsiteY82" fmla="*/ 2490597 h 3114436"/>
                  <a:gd name="connsiteX83" fmla="*/ 2911700 w 4827126"/>
                  <a:gd name="connsiteY83" fmla="*/ 3106085 h 3114436"/>
                  <a:gd name="connsiteX84" fmla="*/ 2570836 w 4827126"/>
                  <a:gd name="connsiteY84" fmla="*/ 3114436 h 3114436"/>
                  <a:gd name="connsiteX85" fmla="*/ 2541842 w 4827126"/>
                  <a:gd name="connsiteY85" fmla="*/ 2506221 h 3114436"/>
                  <a:gd name="connsiteX86" fmla="*/ 1795747 w 4827126"/>
                  <a:gd name="connsiteY86" fmla="*/ 2518889 h 3114436"/>
                  <a:gd name="connsiteX87" fmla="*/ 1767077 w 4827126"/>
                  <a:gd name="connsiteY87" fmla="*/ 2464167 h 3114436"/>
                  <a:gd name="connsiteX88" fmla="*/ 1738596 w 4827126"/>
                  <a:gd name="connsiteY88" fmla="*/ 2428590 h 3114436"/>
                  <a:gd name="connsiteX89" fmla="*/ 1678923 w 4827126"/>
                  <a:gd name="connsiteY89" fmla="*/ 2435591 h 3114436"/>
                  <a:gd name="connsiteX90" fmla="*/ 1654921 w 4827126"/>
                  <a:gd name="connsiteY90" fmla="*/ 2408877 h 3114436"/>
                  <a:gd name="connsiteX91" fmla="*/ 1638300 w 4827126"/>
                  <a:gd name="connsiteY91" fmla="*/ 1918908 h 3114436"/>
                  <a:gd name="connsiteX92" fmla="*/ 1443037 w 4827126"/>
                  <a:gd name="connsiteY92" fmla="*/ 1923671 h 3114436"/>
                  <a:gd name="connsiteX93" fmla="*/ 1414462 w 4827126"/>
                  <a:gd name="connsiteY93" fmla="*/ 1314071 h 3114436"/>
                  <a:gd name="connsiteX94" fmla="*/ 1257300 w 4827126"/>
                  <a:gd name="connsiteY94" fmla="*/ 1314071 h 3114436"/>
                  <a:gd name="connsiteX95" fmla="*/ 1257300 w 4827126"/>
                  <a:gd name="connsiteY95" fmla="*/ 1566483 h 3114436"/>
                  <a:gd name="connsiteX96" fmla="*/ 1119187 w 4827126"/>
                  <a:gd name="connsiteY96" fmla="*/ 1566483 h 3114436"/>
                  <a:gd name="connsiteX97" fmla="*/ 1123950 w 4827126"/>
                  <a:gd name="connsiteY97" fmla="*/ 1847471 h 3114436"/>
                  <a:gd name="connsiteX98" fmla="*/ 981075 w 4827126"/>
                  <a:gd name="connsiteY98" fmla="*/ 1847471 h 3114436"/>
                  <a:gd name="connsiteX99" fmla="*/ 981075 w 4827126"/>
                  <a:gd name="connsiteY99" fmla="*/ 1618871 h 3114436"/>
                  <a:gd name="connsiteX100" fmla="*/ 247650 w 4827126"/>
                  <a:gd name="connsiteY100" fmla="*/ 1618871 h 3114436"/>
                  <a:gd name="connsiteX101" fmla="*/ 245410 w 4827126"/>
                  <a:gd name="connsiteY101" fmla="*/ 1756983 h 3114436"/>
                  <a:gd name="connsiteX102" fmla="*/ 104775 w 4827126"/>
                  <a:gd name="connsiteY102" fmla="*/ 1756983 h 3114436"/>
                  <a:gd name="connsiteX103" fmla="*/ 109537 w 4827126"/>
                  <a:gd name="connsiteY103" fmla="*/ 1647446 h 3114436"/>
                  <a:gd name="connsiteX104" fmla="*/ 4762 w 4827126"/>
                  <a:gd name="connsiteY104" fmla="*/ 1647446 h 3114436"/>
                  <a:gd name="connsiteX105" fmla="*/ 0 w 4827126"/>
                  <a:gd name="connsiteY105" fmla="*/ 1237871 h 3114436"/>
                  <a:gd name="connsiteX0" fmla="*/ 0 w 4827126"/>
                  <a:gd name="connsiteY0" fmla="*/ 1237871 h 3114436"/>
                  <a:gd name="connsiteX1" fmla="*/ 149876 w 4827126"/>
                  <a:gd name="connsiteY1" fmla="*/ 1240205 h 3114436"/>
                  <a:gd name="connsiteX2" fmla="*/ 152400 w 4827126"/>
                  <a:gd name="connsiteY2" fmla="*/ 1061658 h 3114436"/>
                  <a:gd name="connsiteX3" fmla="*/ 509587 w 4827126"/>
                  <a:gd name="connsiteY3" fmla="*/ 1066421 h 3114436"/>
                  <a:gd name="connsiteX4" fmla="*/ 519112 w 4827126"/>
                  <a:gd name="connsiteY4" fmla="*/ 1199771 h 3114436"/>
                  <a:gd name="connsiteX5" fmla="*/ 671418 w 4827126"/>
                  <a:gd name="connsiteY5" fmla="*/ 1202200 h 3114436"/>
                  <a:gd name="connsiteX6" fmla="*/ 666750 w 4827126"/>
                  <a:gd name="connsiteY6" fmla="*/ 1014033 h 3114436"/>
                  <a:gd name="connsiteX7" fmla="*/ 1104900 w 4827126"/>
                  <a:gd name="connsiteY7" fmla="*/ 1023558 h 3114436"/>
                  <a:gd name="connsiteX8" fmla="*/ 1104900 w 4827126"/>
                  <a:gd name="connsiteY8" fmla="*/ 918783 h 3114436"/>
                  <a:gd name="connsiteX9" fmla="*/ 1266825 w 4827126"/>
                  <a:gd name="connsiteY9" fmla="*/ 923546 h 3114436"/>
                  <a:gd name="connsiteX10" fmla="*/ 1262062 w 4827126"/>
                  <a:gd name="connsiteY10" fmla="*/ 528258 h 3114436"/>
                  <a:gd name="connsiteX11" fmla="*/ 1214437 w 4827126"/>
                  <a:gd name="connsiteY11" fmla="*/ 528258 h 3114436"/>
                  <a:gd name="connsiteX12" fmla="*/ 1214437 w 4827126"/>
                  <a:gd name="connsiteY12" fmla="*/ 352046 h 3114436"/>
                  <a:gd name="connsiteX13" fmla="*/ 1309687 w 4827126"/>
                  <a:gd name="connsiteY13" fmla="*/ 352046 h 3114436"/>
                  <a:gd name="connsiteX14" fmla="*/ 1300162 w 4827126"/>
                  <a:gd name="connsiteY14" fmla="*/ 266321 h 3114436"/>
                  <a:gd name="connsiteX15" fmla="*/ 1395412 w 4827126"/>
                  <a:gd name="connsiteY15" fmla="*/ 256796 h 3114436"/>
                  <a:gd name="connsiteX16" fmla="*/ 1381125 w 4827126"/>
                  <a:gd name="connsiteY16" fmla="*/ 49865 h 3114436"/>
                  <a:gd name="connsiteX17" fmla="*/ 1607487 w 4827126"/>
                  <a:gd name="connsiteY17" fmla="*/ 140351 h 3114436"/>
                  <a:gd name="connsiteX18" fmla="*/ 1757269 w 4827126"/>
                  <a:gd name="connsiteY18" fmla="*/ 0 h 3114436"/>
                  <a:gd name="connsiteX19" fmla="*/ 1781175 w 4827126"/>
                  <a:gd name="connsiteY19" fmla="*/ 71058 h 3114436"/>
                  <a:gd name="connsiteX20" fmla="*/ 1790700 w 4827126"/>
                  <a:gd name="connsiteY20" fmla="*/ 423483 h 3114436"/>
                  <a:gd name="connsiteX21" fmla="*/ 1747837 w 4827126"/>
                  <a:gd name="connsiteY21" fmla="*/ 433008 h 3114436"/>
                  <a:gd name="connsiteX22" fmla="*/ 1757362 w 4827126"/>
                  <a:gd name="connsiteY22" fmla="*/ 518733 h 3114436"/>
                  <a:gd name="connsiteX23" fmla="*/ 1704975 w 4827126"/>
                  <a:gd name="connsiteY23" fmla="*/ 513971 h 3114436"/>
                  <a:gd name="connsiteX24" fmla="*/ 1714500 w 4827126"/>
                  <a:gd name="connsiteY24" fmla="*/ 709233 h 3114436"/>
                  <a:gd name="connsiteX25" fmla="*/ 1735980 w 4827126"/>
                  <a:gd name="connsiteY25" fmla="*/ 719043 h 3114436"/>
                  <a:gd name="connsiteX26" fmla="*/ 2066925 w 4827126"/>
                  <a:gd name="connsiteY26" fmla="*/ 313946 h 3114436"/>
                  <a:gd name="connsiteX27" fmla="*/ 2095311 w 4827126"/>
                  <a:gd name="connsiteY27" fmla="*/ 361761 h 3114436"/>
                  <a:gd name="connsiteX28" fmla="*/ 2159840 w 4827126"/>
                  <a:gd name="connsiteY28" fmla="*/ 392763 h 3114436"/>
                  <a:gd name="connsiteX29" fmla="*/ 2197846 w 4827126"/>
                  <a:gd name="connsiteY29" fmla="*/ 414148 h 3114436"/>
                  <a:gd name="connsiteX30" fmla="*/ 2268242 w 4827126"/>
                  <a:gd name="connsiteY30" fmla="*/ 413675 h 3114436"/>
                  <a:gd name="connsiteX31" fmla="*/ 2323721 w 4827126"/>
                  <a:gd name="connsiteY31" fmla="*/ 439725 h 3114436"/>
                  <a:gd name="connsiteX32" fmla="*/ 2352485 w 4827126"/>
                  <a:gd name="connsiteY32" fmla="*/ 502111 h 3114436"/>
                  <a:gd name="connsiteX33" fmla="*/ 2362200 w 4827126"/>
                  <a:gd name="connsiteY33" fmla="*/ 533021 h 3114436"/>
                  <a:gd name="connsiteX34" fmla="*/ 2376487 w 4827126"/>
                  <a:gd name="connsiteY34" fmla="*/ 561596 h 3114436"/>
                  <a:gd name="connsiteX35" fmla="*/ 2419350 w 4827126"/>
                  <a:gd name="connsiteY35" fmla="*/ 583264 h 3114436"/>
                  <a:gd name="connsiteX36" fmla="*/ 2476500 w 4827126"/>
                  <a:gd name="connsiteY36" fmla="*/ 580930 h 3114436"/>
                  <a:gd name="connsiteX37" fmla="*/ 2531032 w 4827126"/>
                  <a:gd name="connsiteY37" fmla="*/ 585694 h 3114436"/>
                  <a:gd name="connsiteX38" fmla="*/ 2581181 w 4827126"/>
                  <a:gd name="connsiteY38" fmla="*/ 611840 h 3114436"/>
                  <a:gd name="connsiteX39" fmla="*/ 2678668 w 4827126"/>
                  <a:gd name="connsiteY39" fmla="*/ 723616 h 3114436"/>
                  <a:gd name="connsiteX40" fmla="*/ 2752725 w 4827126"/>
                  <a:gd name="connsiteY40" fmla="*/ 842583 h 3114436"/>
                  <a:gd name="connsiteX41" fmla="*/ 2907269 w 4827126"/>
                  <a:gd name="connsiteY41" fmla="*/ 983124 h 3114436"/>
                  <a:gd name="connsiteX42" fmla="*/ 2919412 w 4827126"/>
                  <a:gd name="connsiteY42" fmla="*/ 1018796 h 3114436"/>
                  <a:gd name="connsiteX43" fmla="*/ 2924175 w 4827126"/>
                  <a:gd name="connsiteY43" fmla="*/ 1071183 h 3114436"/>
                  <a:gd name="connsiteX44" fmla="*/ 2909887 w 4827126"/>
                  <a:gd name="connsiteY44" fmla="*/ 1123571 h 3114436"/>
                  <a:gd name="connsiteX45" fmla="*/ 2914650 w 4827126"/>
                  <a:gd name="connsiteY45" fmla="*/ 1166433 h 3114436"/>
                  <a:gd name="connsiteX46" fmla="*/ 2943225 w 4827126"/>
                  <a:gd name="connsiteY46" fmla="*/ 1195008 h 3114436"/>
                  <a:gd name="connsiteX47" fmla="*/ 2986087 w 4827126"/>
                  <a:gd name="connsiteY47" fmla="*/ 1214058 h 3114436"/>
                  <a:gd name="connsiteX48" fmla="*/ 3014472 w 4827126"/>
                  <a:gd name="connsiteY48" fmla="*/ 1276161 h 3114436"/>
                  <a:gd name="connsiteX49" fmla="*/ 3216927 w 4827126"/>
                  <a:gd name="connsiteY49" fmla="*/ 1278684 h 3114436"/>
                  <a:gd name="connsiteX50" fmla="*/ 3338512 w 4827126"/>
                  <a:gd name="connsiteY50" fmla="*/ 1235727 h 3114436"/>
                  <a:gd name="connsiteX51" fmla="*/ 3414712 w 4827126"/>
                  <a:gd name="connsiteY51" fmla="*/ 1266446 h 3114436"/>
                  <a:gd name="connsiteX52" fmla="*/ 3414712 w 4827126"/>
                  <a:gd name="connsiteY52" fmla="*/ 1304546 h 3114436"/>
                  <a:gd name="connsiteX53" fmla="*/ 3400425 w 4827126"/>
                  <a:gd name="connsiteY53" fmla="*/ 1371221 h 3114436"/>
                  <a:gd name="connsiteX54" fmla="*/ 3386137 w 4827126"/>
                  <a:gd name="connsiteY54" fmla="*/ 1395033 h 3114436"/>
                  <a:gd name="connsiteX55" fmla="*/ 3441618 w 4827126"/>
                  <a:gd name="connsiteY55" fmla="*/ 1452562 h 3114436"/>
                  <a:gd name="connsiteX56" fmla="*/ 3548062 w 4827126"/>
                  <a:gd name="connsiteY56" fmla="*/ 1571246 h 3114436"/>
                  <a:gd name="connsiteX57" fmla="*/ 3481387 w 4827126"/>
                  <a:gd name="connsiteY57" fmla="*/ 1666496 h 3114436"/>
                  <a:gd name="connsiteX58" fmla="*/ 3476625 w 4827126"/>
                  <a:gd name="connsiteY58" fmla="*/ 1680783 h 3114436"/>
                  <a:gd name="connsiteX59" fmla="*/ 3495675 w 4827126"/>
                  <a:gd name="connsiteY59" fmla="*/ 1714121 h 3114436"/>
                  <a:gd name="connsiteX60" fmla="*/ 3714750 w 4827126"/>
                  <a:gd name="connsiteY60" fmla="*/ 1752221 h 3114436"/>
                  <a:gd name="connsiteX61" fmla="*/ 3933825 w 4827126"/>
                  <a:gd name="connsiteY61" fmla="*/ 1776223 h 3114436"/>
                  <a:gd name="connsiteX62" fmla="*/ 4141326 w 4827126"/>
                  <a:gd name="connsiteY62" fmla="*/ 1709358 h 3114436"/>
                  <a:gd name="connsiteX63" fmla="*/ 4281487 w 4827126"/>
                  <a:gd name="connsiteY63" fmla="*/ 1780796 h 3114436"/>
                  <a:gd name="connsiteX64" fmla="*/ 4336588 w 4827126"/>
                  <a:gd name="connsiteY64" fmla="*/ 1749793 h 3114436"/>
                  <a:gd name="connsiteX65" fmla="*/ 4315016 w 4827126"/>
                  <a:gd name="connsiteY65" fmla="*/ 1587773 h 3114436"/>
                  <a:gd name="connsiteX66" fmla="*/ 4452748 w 4827126"/>
                  <a:gd name="connsiteY66" fmla="*/ 1583200 h 3114436"/>
                  <a:gd name="connsiteX67" fmla="*/ 4464512 w 4827126"/>
                  <a:gd name="connsiteY67" fmla="*/ 1704785 h 3114436"/>
                  <a:gd name="connsiteX68" fmla="*/ 4765309 w 4827126"/>
                  <a:gd name="connsiteY68" fmla="*/ 1678260 h 3114436"/>
                  <a:gd name="connsiteX69" fmla="*/ 4779881 w 4827126"/>
                  <a:gd name="connsiteY69" fmla="*/ 1888000 h 3114436"/>
                  <a:gd name="connsiteX70" fmla="*/ 4820124 w 4827126"/>
                  <a:gd name="connsiteY70" fmla="*/ 1895381 h 3114436"/>
                  <a:gd name="connsiteX71" fmla="*/ 4827126 w 4827126"/>
                  <a:gd name="connsiteY71" fmla="*/ 2009490 h 3114436"/>
                  <a:gd name="connsiteX72" fmla="*/ 4746449 w 4827126"/>
                  <a:gd name="connsiteY72" fmla="*/ 2016682 h 3114436"/>
                  <a:gd name="connsiteX73" fmla="*/ 4777356 w 4827126"/>
                  <a:gd name="connsiteY73" fmla="*/ 2454642 h 3114436"/>
                  <a:gd name="connsiteX74" fmla="*/ 3811163 w 4827126"/>
                  <a:gd name="connsiteY74" fmla="*/ 2520958 h 3114436"/>
                  <a:gd name="connsiteX75" fmla="*/ 3790950 w 4827126"/>
                  <a:gd name="connsiteY75" fmla="*/ 2215496 h 3114436"/>
                  <a:gd name="connsiteX76" fmla="*/ 3650870 w 4827126"/>
                  <a:gd name="connsiteY76" fmla="*/ 2224661 h 3114436"/>
                  <a:gd name="connsiteX77" fmla="*/ 3679139 w 4827126"/>
                  <a:gd name="connsiteY77" fmla="*/ 2920044 h 3114436"/>
                  <a:gd name="connsiteX78" fmla="*/ 3414975 w 4827126"/>
                  <a:gd name="connsiteY78" fmla="*/ 2943992 h 3114436"/>
                  <a:gd name="connsiteX79" fmla="*/ 3387570 w 4827126"/>
                  <a:gd name="connsiteY79" fmla="*/ 2753230 h 3114436"/>
                  <a:gd name="connsiteX80" fmla="*/ 3325220 w 4827126"/>
                  <a:gd name="connsiteY80" fmla="*/ 2753181 h 3114436"/>
                  <a:gd name="connsiteX81" fmla="*/ 3298714 w 4827126"/>
                  <a:gd name="connsiteY81" fmla="*/ 2465099 h 3114436"/>
                  <a:gd name="connsiteX82" fmla="*/ 2883930 w 4827126"/>
                  <a:gd name="connsiteY82" fmla="*/ 2490597 h 3114436"/>
                  <a:gd name="connsiteX83" fmla="*/ 2911700 w 4827126"/>
                  <a:gd name="connsiteY83" fmla="*/ 3106085 h 3114436"/>
                  <a:gd name="connsiteX84" fmla="*/ 2570836 w 4827126"/>
                  <a:gd name="connsiteY84" fmla="*/ 3114436 h 3114436"/>
                  <a:gd name="connsiteX85" fmla="*/ 2541842 w 4827126"/>
                  <a:gd name="connsiteY85" fmla="*/ 2506221 h 3114436"/>
                  <a:gd name="connsiteX86" fmla="*/ 1795747 w 4827126"/>
                  <a:gd name="connsiteY86" fmla="*/ 2518889 h 3114436"/>
                  <a:gd name="connsiteX87" fmla="*/ 1767077 w 4827126"/>
                  <a:gd name="connsiteY87" fmla="*/ 2464167 h 3114436"/>
                  <a:gd name="connsiteX88" fmla="*/ 1738596 w 4827126"/>
                  <a:gd name="connsiteY88" fmla="*/ 2428590 h 3114436"/>
                  <a:gd name="connsiteX89" fmla="*/ 1678923 w 4827126"/>
                  <a:gd name="connsiteY89" fmla="*/ 2435591 h 3114436"/>
                  <a:gd name="connsiteX90" fmla="*/ 1654921 w 4827126"/>
                  <a:gd name="connsiteY90" fmla="*/ 2408877 h 3114436"/>
                  <a:gd name="connsiteX91" fmla="*/ 1638300 w 4827126"/>
                  <a:gd name="connsiteY91" fmla="*/ 1918908 h 3114436"/>
                  <a:gd name="connsiteX92" fmla="*/ 1443037 w 4827126"/>
                  <a:gd name="connsiteY92" fmla="*/ 1923671 h 3114436"/>
                  <a:gd name="connsiteX93" fmla="*/ 1414462 w 4827126"/>
                  <a:gd name="connsiteY93" fmla="*/ 1314071 h 3114436"/>
                  <a:gd name="connsiteX94" fmla="*/ 1257300 w 4827126"/>
                  <a:gd name="connsiteY94" fmla="*/ 1314071 h 3114436"/>
                  <a:gd name="connsiteX95" fmla="*/ 1257300 w 4827126"/>
                  <a:gd name="connsiteY95" fmla="*/ 1566483 h 3114436"/>
                  <a:gd name="connsiteX96" fmla="*/ 1119187 w 4827126"/>
                  <a:gd name="connsiteY96" fmla="*/ 1566483 h 3114436"/>
                  <a:gd name="connsiteX97" fmla="*/ 1123950 w 4827126"/>
                  <a:gd name="connsiteY97" fmla="*/ 1847471 h 3114436"/>
                  <a:gd name="connsiteX98" fmla="*/ 981075 w 4827126"/>
                  <a:gd name="connsiteY98" fmla="*/ 1847471 h 3114436"/>
                  <a:gd name="connsiteX99" fmla="*/ 981075 w 4827126"/>
                  <a:gd name="connsiteY99" fmla="*/ 1618871 h 3114436"/>
                  <a:gd name="connsiteX100" fmla="*/ 247650 w 4827126"/>
                  <a:gd name="connsiteY100" fmla="*/ 1618871 h 3114436"/>
                  <a:gd name="connsiteX101" fmla="*/ 245410 w 4827126"/>
                  <a:gd name="connsiteY101" fmla="*/ 1756983 h 3114436"/>
                  <a:gd name="connsiteX102" fmla="*/ 104775 w 4827126"/>
                  <a:gd name="connsiteY102" fmla="*/ 1756983 h 3114436"/>
                  <a:gd name="connsiteX103" fmla="*/ 109537 w 4827126"/>
                  <a:gd name="connsiteY103" fmla="*/ 1647446 h 3114436"/>
                  <a:gd name="connsiteX104" fmla="*/ 4762 w 4827126"/>
                  <a:gd name="connsiteY104" fmla="*/ 1647446 h 3114436"/>
                  <a:gd name="connsiteX105" fmla="*/ 0 w 4827126"/>
                  <a:gd name="connsiteY105" fmla="*/ 1237871 h 3114436"/>
                  <a:gd name="connsiteX0" fmla="*/ 0 w 4827126"/>
                  <a:gd name="connsiteY0" fmla="*/ 1237871 h 3114436"/>
                  <a:gd name="connsiteX1" fmla="*/ 149876 w 4827126"/>
                  <a:gd name="connsiteY1" fmla="*/ 1240205 h 3114436"/>
                  <a:gd name="connsiteX2" fmla="*/ 152400 w 4827126"/>
                  <a:gd name="connsiteY2" fmla="*/ 1061658 h 3114436"/>
                  <a:gd name="connsiteX3" fmla="*/ 509587 w 4827126"/>
                  <a:gd name="connsiteY3" fmla="*/ 1066421 h 3114436"/>
                  <a:gd name="connsiteX4" fmla="*/ 519112 w 4827126"/>
                  <a:gd name="connsiteY4" fmla="*/ 1199771 h 3114436"/>
                  <a:gd name="connsiteX5" fmla="*/ 671418 w 4827126"/>
                  <a:gd name="connsiteY5" fmla="*/ 1202200 h 3114436"/>
                  <a:gd name="connsiteX6" fmla="*/ 666750 w 4827126"/>
                  <a:gd name="connsiteY6" fmla="*/ 1014033 h 3114436"/>
                  <a:gd name="connsiteX7" fmla="*/ 1104900 w 4827126"/>
                  <a:gd name="connsiteY7" fmla="*/ 1023558 h 3114436"/>
                  <a:gd name="connsiteX8" fmla="*/ 1104900 w 4827126"/>
                  <a:gd name="connsiteY8" fmla="*/ 918783 h 3114436"/>
                  <a:gd name="connsiteX9" fmla="*/ 1266825 w 4827126"/>
                  <a:gd name="connsiteY9" fmla="*/ 923546 h 3114436"/>
                  <a:gd name="connsiteX10" fmla="*/ 1262062 w 4827126"/>
                  <a:gd name="connsiteY10" fmla="*/ 528258 h 3114436"/>
                  <a:gd name="connsiteX11" fmla="*/ 1214437 w 4827126"/>
                  <a:gd name="connsiteY11" fmla="*/ 528258 h 3114436"/>
                  <a:gd name="connsiteX12" fmla="*/ 1214437 w 4827126"/>
                  <a:gd name="connsiteY12" fmla="*/ 352046 h 3114436"/>
                  <a:gd name="connsiteX13" fmla="*/ 1309687 w 4827126"/>
                  <a:gd name="connsiteY13" fmla="*/ 352046 h 3114436"/>
                  <a:gd name="connsiteX14" fmla="*/ 1300162 w 4827126"/>
                  <a:gd name="connsiteY14" fmla="*/ 266321 h 3114436"/>
                  <a:gd name="connsiteX15" fmla="*/ 1395412 w 4827126"/>
                  <a:gd name="connsiteY15" fmla="*/ 256796 h 3114436"/>
                  <a:gd name="connsiteX16" fmla="*/ 1381125 w 4827126"/>
                  <a:gd name="connsiteY16" fmla="*/ 49865 h 3114436"/>
                  <a:gd name="connsiteX17" fmla="*/ 1607487 w 4827126"/>
                  <a:gd name="connsiteY17" fmla="*/ 140351 h 3114436"/>
                  <a:gd name="connsiteX18" fmla="*/ 1757269 w 4827126"/>
                  <a:gd name="connsiteY18" fmla="*/ 0 h 3114436"/>
                  <a:gd name="connsiteX19" fmla="*/ 1781175 w 4827126"/>
                  <a:gd name="connsiteY19" fmla="*/ 71058 h 3114436"/>
                  <a:gd name="connsiteX20" fmla="*/ 1790700 w 4827126"/>
                  <a:gd name="connsiteY20" fmla="*/ 423483 h 3114436"/>
                  <a:gd name="connsiteX21" fmla="*/ 1747837 w 4827126"/>
                  <a:gd name="connsiteY21" fmla="*/ 433008 h 3114436"/>
                  <a:gd name="connsiteX22" fmla="*/ 1757362 w 4827126"/>
                  <a:gd name="connsiteY22" fmla="*/ 518733 h 3114436"/>
                  <a:gd name="connsiteX23" fmla="*/ 1704975 w 4827126"/>
                  <a:gd name="connsiteY23" fmla="*/ 513971 h 3114436"/>
                  <a:gd name="connsiteX24" fmla="*/ 1714500 w 4827126"/>
                  <a:gd name="connsiteY24" fmla="*/ 709233 h 3114436"/>
                  <a:gd name="connsiteX25" fmla="*/ 1735980 w 4827126"/>
                  <a:gd name="connsiteY25" fmla="*/ 719043 h 3114436"/>
                  <a:gd name="connsiteX26" fmla="*/ 2066925 w 4827126"/>
                  <a:gd name="connsiteY26" fmla="*/ 313946 h 3114436"/>
                  <a:gd name="connsiteX27" fmla="*/ 2095311 w 4827126"/>
                  <a:gd name="connsiteY27" fmla="*/ 361761 h 3114436"/>
                  <a:gd name="connsiteX28" fmla="*/ 2159840 w 4827126"/>
                  <a:gd name="connsiteY28" fmla="*/ 392763 h 3114436"/>
                  <a:gd name="connsiteX29" fmla="*/ 2197846 w 4827126"/>
                  <a:gd name="connsiteY29" fmla="*/ 414148 h 3114436"/>
                  <a:gd name="connsiteX30" fmla="*/ 2268242 w 4827126"/>
                  <a:gd name="connsiteY30" fmla="*/ 413675 h 3114436"/>
                  <a:gd name="connsiteX31" fmla="*/ 2323721 w 4827126"/>
                  <a:gd name="connsiteY31" fmla="*/ 439725 h 3114436"/>
                  <a:gd name="connsiteX32" fmla="*/ 2352485 w 4827126"/>
                  <a:gd name="connsiteY32" fmla="*/ 502111 h 3114436"/>
                  <a:gd name="connsiteX33" fmla="*/ 2362200 w 4827126"/>
                  <a:gd name="connsiteY33" fmla="*/ 533021 h 3114436"/>
                  <a:gd name="connsiteX34" fmla="*/ 2376487 w 4827126"/>
                  <a:gd name="connsiteY34" fmla="*/ 561596 h 3114436"/>
                  <a:gd name="connsiteX35" fmla="*/ 2419350 w 4827126"/>
                  <a:gd name="connsiteY35" fmla="*/ 583264 h 3114436"/>
                  <a:gd name="connsiteX36" fmla="*/ 2476500 w 4827126"/>
                  <a:gd name="connsiteY36" fmla="*/ 580930 h 3114436"/>
                  <a:gd name="connsiteX37" fmla="*/ 2531032 w 4827126"/>
                  <a:gd name="connsiteY37" fmla="*/ 585694 h 3114436"/>
                  <a:gd name="connsiteX38" fmla="*/ 2581181 w 4827126"/>
                  <a:gd name="connsiteY38" fmla="*/ 611840 h 3114436"/>
                  <a:gd name="connsiteX39" fmla="*/ 2678668 w 4827126"/>
                  <a:gd name="connsiteY39" fmla="*/ 723616 h 3114436"/>
                  <a:gd name="connsiteX40" fmla="*/ 2752725 w 4827126"/>
                  <a:gd name="connsiteY40" fmla="*/ 842583 h 3114436"/>
                  <a:gd name="connsiteX41" fmla="*/ 2907269 w 4827126"/>
                  <a:gd name="connsiteY41" fmla="*/ 983124 h 3114436"/>
                  <a:gd name="connsiteX42" fmla="*/ 2919412 w 4827126"/>
                  <a:gd name="connsiteY42" fmla="*/ 1018796 h 3114436"/>
                  <a:gd name="connsiteX43" fmla="*/ 2924175 w 4827126"/>
                  <a:gd name="connsiteY43" fmla="*/ 1071183 h 3114436"/>
                  <a:gd name="connsiteX44" fmla="*/ 2909887 w 4827126"/>
                  <a:gd name="connsiteY44" fmla="*/ 1123571 h 3114436"/>
                  <a:gd name="connsiteX45" fmla="*/ 2914650 w 4827126"/>
                  <a:gd name="connsiteY45" fmla="*/ 1166433 h 3114436"/>
                  <a:gd name="connsiteX46" fmla="*/ 2943225 w 4827126"/>
                  <a:gd name="connsiteY46" fmla="*/ 1195008 h 3114436"/>
                  <a:gd name="connsiteX47" fmla="*/ 2986087 w 4827126"/>
                  <a:gd name="connsiteY47" fmla="*/ 1214058 h 3114436"/>
                  <a:gd name="connsiteX48" fmla="*/ 3014472 w 4827126"/>
                  <a:gd name="connsiteY48" fmla="*/ 1276161 h 3114436"/>
                  <a:gd name="connsiteX49" fmla="*/ 3216927 w 4827126"/>
                  <a:gd name="connsiteY49" fmla="*/ 1278684 h 3114436"/>
                  <a:gd name="connsiteX50" fmla="*/ 3338512 w 4827126"/>
                  <a:gd name="connsiteY50" fmla="*/ 1235727 h 3114436"/>
                  <a:gd name="connsiteX51" fmla="*/ 3414712 w 4827126"/>
                  <a:gd name="connsiteY51" fmla="*/ 1266446 h 3114436"/>
                  <a:gd name="connsiteX52" fmla="*/ 3414712 w 4827126"/>
                  <a:gd name="connsiteY52" fmla="*/ 1304546 h 3114436"/>
                  <a:gd name="connsiteX53" fmla="*/ 3400425 w 4827126"/>
                  <a:gd name="connsiteY53" fmla="*/ 1371221 h 3114436"/>
                  <a:gd name="connsiteX54" fmla="*/ 3386137 w 4827126"/>
                  <a:gd name="connsiteY54" fmla="*/ 1395033 h 3114436"/>
                  <a:gd name="connsiteX55" fmla="*/ 3441618 w 4827126"/>
                  <a:gd name="connsiteY55" fmla="*/ 1452562 h 3114436"/>
                  <a:gd name="connsiteX56" fmla="*/ 3548062 w 4827126"/>
                  <a:gd name="connsiteY56" fmla="*/ 1571246 h 3114436"/>
                  <a:gd name="connsiteX57" fmla="*/ 3481387 w 4827126"/>
                  <a:gd name="connsiteY57" fmla="*/ 1666496 h 3114436"/>
                  <a:gd name="connsiteX58" fmla="*/ 3476625 w 4827126"/>
                  <a:gd name="connsiteY58" fmla="*/ 1680783 h 3114436"/>
                  <a:gd name="connsiteX59" fmla="*/ 3495675 w 4827126"/>
                  <a:gd name="connsiteY59" fmla="*/ 1714121 h 3114436"/>
                  <a:gd name="connsiteX60" fmla="*/ 3714750 w 4827126"/>
                  <a:gd name="connsiteY60" fmla="*/ 1752221 h 3114436"/>
                  <a:gd name="connsiteX61" fmla="*/ 3933825 w 4827126"/>
                  <a:gd name="connsiteY61" fmla="*/ 1776223 h 3114436"/>
                  <a:gd name="connsiteX62" fmla="*/ 4141326 w 4827126"/>
                  <a:gd name="connsiteY62" fmla="*/ 1709358 h 3114436"/>
                  <a:gd name="connsiteX63" fmla="*/ 4281487 w 4827126"/>
                  <a:gd name="connsiteY63" fmla="*/ 1780796 h 3114436"/>
                  <a:gd name="connsiteX64" fmla="*/ 4336588 w 4827126"/>
                  <a:gd name="connsiteY64" fmla="*/ 1749793 h 3114436"/>
                  <a:gd name="connsiteX65" fmla="*/ 4315016 w 4827126"/>
                  <a:gd name="connsiteY65" fmla="*/ 1587773 h 3114436"/>
                  <a:gd name="connsiteX66" fmla="*/ 4452748 w 4827126"/>
                  <a:gd name="connsiteY66" fmla="*/ 1583200 h 3114436"/>
                  <a:gd name="connsiteX67" fmla="*/ 4464512 w 4827126"/>
                  <a:gd name="connsiteY67" fmla="*/ 1704785 h 3114436"/>
                  <a:gd name="connsiteX68" fmla="*/ 4765309 w 4827126"/>
                  <a:gd name="connsiteY68" fmla="*/ 1678260 h 3114436"/>
                  <a:gd name="connsiteX69" fmla="*/ 4779881 w 4827126"/>
                  <a:gd name="connsiteY69" fmla="*/ 1888000 h 3114436"/>
                  <a:gd name="connsiteX70" fmla="*/ 4820124 w 4827126"/>
                  <a:gd name="connsiteY70" fmla="*/ 1895381 h 3114436"/>
                  <a:gd name="connsiteX71" fmla="*/ 4827126 w 4827126"/>
                  <a:gd name="connsiteY71" fmla="*/ 2009490 h 3114436"/>
                  <a:gd name="connsiteX72" fmla="*/ 4746449 w 4827126"/>
                  <a:gd name="connsiteY72" fmla="*/ 2016682 h 3114436"/>
                  <a:gd name="connsiteX73" fmla="*/ 4777356 w 4827126"/>
                  <a:gd name="connsiteY73" fmla="*/ 2454642 h 3114436"/>
                  <a:gd name="connsiteX74" fmla="*/ 3811163 w 4827126"/>
                  <a:gd name="connsiteY74" fmla="*/ 2520958 h 3114436"/>
                  <a:gd name="connsiteX75" fmla="*/ 3790950 w 4827126"/>
                  <a:gd name="connsiteY75" fmla="*/ 2215496 h 3114436"/>
                  <a:gd name="connsiteX76" fmla="*/ 3650870 w 4827126"/>
                  <a:gd name="connsiteY76" fmla="*/ 2224661 h 3114436"/>
                  <a:gd name="connsiteX77" fmla="*/ 3679139 w 4827126"/>
                  <a:gd name="connsiteY77" fmla="*/ 2920044 h 3114436"/>
                  <a:gd name="connsiteX78" fmla="*/ 3405259 w 4827126"/>
                  <a:gd name="connsiteY78" fmla="*/ 2927807 h 3114436"/>
                  <a:gd name="connsiteX79" fmla="*/ 3387570 w 4827126"/>
                  <a:gd name="connsiteY79" fmla="*/ 2753230 h 3114436"/>
                  <a:gd name="connsiteX80" fmla="*/ 3325220 w 4827126"/>
                  <a:gd name="connsiteY80" fmla="*/ 2753181 h 3114436"/>
                  <a:gd name="connsiteX81" fmla="*/ 3298714 w 4827126"/>
                  <a:gd name="connsiteY81" fmla="*/ 2465099 h 3114436"/>
                  <a:gd name="connsiteX82" fmla="*/ 2883930 w 4827126"/>
                  <a:gd name="connsiteY82" fmla="*/ 2490597 h 3114436"/>
                  <a:gd name="connsiteX83" fmla="*/ 2911700 w 4827126"/>
                  <a:gd name="connsiteY83" fmla="*/ 3106085 h 3114436"/>
                  <a:gd name="connsiteX84" fmla="*/ 2570836 w 4827126"/>
                  <a:gd name="connsiteY84" fmla="*/ 3114436 h 3114436"/>
                  <a:gd name="connsiteX85" fmla="*/ 2541842 w 4827126"/>
                  <a:gd name="connsiteY85" fmla="*/ 2506221 h 3114436"/>
                  <a:gd name="connsiteX86" fmla="*/ 1795747 w 4827126"/>
                  <a:gd name="connsiteY86" fmla="*/ 2518889 h 3114436"/>
                  <a:gd name="connsiteX87" fmla="*/ 1767077 w 4827126"/>
                  <a:gd name="connsiteY87" fmla="*/ 2464167 h 3114436"/>
                  <a:gd name="connsiteX88" fmla="*/ 1738596 w 4827126"/>
                  <a:gd name="connsiteY88" fmla="*/ 2428590 h 3114436"/>
                  <a:gd name="connsiteX89" fmla="*/ 1678923 w 4827126"/>
                  <a:gd name="connsiteY89" fmla="*/ 2435591 h 3114436"/>
                  <a:gd name="connsiteX90" fmla="*/ 1654921 w 4827126"/>
                  <a:gd name="connsiteY90" fmla="*/ 2408877 h 3114436"/>
                  <a:gd name="connsiteX91" fmla="*/ 1638300 w 4827126"/>
                  <a:gd name="connsiteY91" fmla="*/ 1918908 h 3114436"/>
                  <a:gd name="connsiteX92" fmla="*/ 1443037 w 4827126"/>
                  <a:gd name="connsiteY92" fmla="*/ 1923671 h 3114436"/>
                  <a:gd name="connsiteX93" fmla="*/ 1414462 w 4827126"/>
                  <a:gd name="connsiteY93" fmla="*/ 1314071 h 3114436"/>
                  <a:gd name="connsiteX94" fmla="*/ 1257300 w 4827126"/>
                  <a:gd name="connsiteY94" fmla="*/ 1314071 h 3114436"/>
                  <a:gd name="connsiteX95" fmla="*/ 1257300 w 4827126"/>
                  <a:gd name="connsiteY95" fmla="*/ 1566483 h 3114436"/>
                  <a:gd name="connsiteX96" fmla="*/ 1119187 w 4827126"/>
                  <a:gd name="connsiteY96" fmla="*/ 1566483 h 3114436"/>
                  <a:gd name="connsiteX97" fmla="*/ 1123950 w 4827126"/>
                  <a:gd name="connsiteY97" fmla="*/ 1847471 h 3114436"/>
                  <a:gd name="connsiteX98" fmla="*/ 981075 w 4827126"/>
                  <a:gd name="connsiteY98" fmla="*/ 1847471 h 3114436"/>
                  <a:gd name="connsiteX99" fmla="*/ 981075 w 4827126"/>
                  <a:gd name="connsiteY99" fmla="*/ 1618871 h 3114436"/>
                  <a:gd name="connsiteX100" fmla="*/ 247650 w 4827126"/>
                  <a:gd name="connsiteY100" fmla="*/ 1618871 h 3114436"/>
                  <a:gd name="connsiteX101" fmla="*/ 245410 w 4827126"/>
                  <a:gd name="connsiteY101" fmla="*/ 1756983 h 3114436"/>
                  <a:gd name="connsiteX102" fmla="*/ 104775 w 4827126"/>
                  <a:gd name="connsiteY102" fmla="*/ 1756983 h 3114436"/>
                  <a:gd name="connsiteX103" fmla="*/ 109537 w 4827126"/>
                  <a:gd name="connsiteY103" fmla="*/ 1647446 h 3114436"/>
                  <a:gd name="connsiteX104" fmla="*/ 4762 w 4827126"/>
                  <a:gd name="connsiteY104" fmla="*/ 1647446 h 3114436"/>
                  <a:gd name="connsiteX105" fmla="*/ 0 w 4827126"/>
                  <a:gd name="connsiteY105" fmla="*/ 1237871 h 3114436"/>
                  <a:gd name="connsiteX0" fmla="*/ 0 w 4827126"/>
                  <a:gd name="connsiteY0" fmla="*/ 1237871 h 3114436"/>
                  <a:gd name="connsiteX1" fmla="*/ 149876 w 4827126"/>
                  <a:gd name="connsiteY1" fmla="*/ 1240205 h 3114436"/>
                  <a:gd name="connsiteX2" fmla="*/ 152400 w 4827126"/>
                  <a:gd name="connsiteY2" fmla="*/ 1061658 h 3114436"/>
                  <a:gd name="connsiteX3" fmla="*/ 509587 w 4827126"/>
                  <a:gd name="connsiteY3" fmla="*/ 1066421 h 3114436"/>
                  <a:gd name="connsiteX4" fmla="*/ 519112 w 4827126"/>
                  <a:gd name="connsiteY4" fmla="*/ 1199771 h 3114436"/>
                  <a:gd name="connsiteX5" fmla="*/ 671418 w 4827126"/>
                  <a:gd name="connsiteY5" fmla="*/ 1202200 h 3114436"/>
                  <a:gd name="connsiteX6" fmla="*/ 666750 w 4827126"/>
                  <a:gd name="connsiteY6" fmla="*/ 1014033 h 3114436"/>
                  <a:gd name="connsiteX7" fmla="*/ 1104900 w 4827126"/>
                  <a:gd name="connsiteY7" fmla="*/ 1023558 h 3114436"/>
                  <a:gd name="connsiteX8" fmla="*/ 1104900 w 4827126"/>
                  <a:gd name="connsiteY8" fmla="*/ 918783 h 3114436"/>
                  <a:gd name="connsiteX9" fmla="*/ 1266825 w 4827126"/>
                  <a:gd name="connsiteY9" fmla="*/ 923546 h 3114436"/>
                  <a:gd name="connsiteX10" fmla="*/ 1262062 w 4827126"/>
                  <a:gd name="connsiteY10" fmla="*/ 528258 h 3114436"/>
                  <a:gd name="connsiteX11" fmla="*/ 1214437 w 4827126"/>
                  <a:gd name="connsiteY11" fmla="*/ 528258 h 3114436"/>
                  <a:gd name="connsiteX12" fmla="*/ 1214437 w 4827126"/>
                  <a:gd name="connsiteY12" fmla="*/ 352046 h 3114436"/>
                  <a:gd name="connsiteX13" fmla="*/ 1309687 w 4827126"/>
                  <a:gd name="connsiteY13" fmla="*/ 352046 h 3114436"/>
                  <a:gd name="connsiteX14" fmla="*/ 1300162 w 4827126"/>
                  <a:gd name="connsiteY14" fmla="*/ 266321 h 3114436"/>
                  <a:gd name="connsiteX15" fmla="*/ 1395412 w 4827126"/>
                  <a:gd name="connsiteY15" fmla="*/ 256796 h 3114436"/>
                  <a:gd name="connsiteX16" fmla="*/ 1381125 w 4827126"/>
                  <a:gd name="connsiteY16" fmla="*/ 49865 h 3114436"/>
                  <a:gd name="connsiteX17" fmla="*/ 1607487 w 4827126"/>
                  <a:gd name="connsiteY17" fmla="*/ 140351 h 3114436"/>
                  <a:gd name="connsiteX18" fmla="*/ 1757269 w 4827126"/>
                  <a:gd name="connsiteY18" fmla="*/ 0 h 3114436"/>
                  <a:gd name="connsiteX19" fmla="*/ 1781175 w 4827126"/>
                  <a:gd name="connsiteY19" fmla="*/ 71058 h 3114436"/>
                  <a:gd name="connsiteX20" fmla="*/ 1790700 w 4827126"/>
                  <a:gd name="connsiteY20" fmla="*/ 423483 h 3114436"/>
                  <a:gd name="connsiteX21" fmla="*/ 1747837 w 4827126"/>
                  <a:gd name="connsiteY21" fmla="*/ 433008 h 3114436"/>
                  <a:gd name="connsiteX22" fmla="*/ 1757362 w 4827126"/>
                  <a:gd name="connsiteY22" fmla="*/ 518733 h 3114436"/>
                  <a:gd name="connsiteX23" fmla="*/ 1704975 w 4827126"/>
                  <a:gd name="connsiteY23" fmla="*/ 513971 h 3114436"/>
                  <a:gd name="connsiteX24" fmla="*/ 1714500 w 4827126"/>
                  <a:gd name="connsiteY24" fmla="*/ 709233 h 3114436"/>
                  <a:gd name="connsiteX25" fmla="*/ 1735980 w 4827126"/>
                  <a:gd name="connsiteY25" fmla="*/ 719043 h 3114436"/>
                  <a:gd name="connsiteX26" fmla="*/ 2066925 w 4827126"/>
                  <a:gd name="connsiteY26" fmla="*/ 313946 h 3114436"/>
                  <a:gd name="connsiteX27" fmla="*/ 2095311 w 4827126"/>
                  <a:gd name="connsiteY27" fmla="*/ 361761 h 3114436"/>
                  <a:gd name="connsiteX28" fmla="*/ 2159840 w 4827126"/>
                  <a:gd name="connsiteY28" fmla="*/ 392763 h 3114436"/>
                  <a:gd name="connsiteX29" fmla="*/ 2197846 w 4827126"/>
                  <a:gd name="connsiteY29" fmla="*/ 414148 h 3114436"/>
                  <a:gd name="connsiteX30" fmla="*/ 2268242 w 4827126"/>
                  <a:gd name="connsiteY30" fmla="*/ 413675 h 3114436"/>
                  <a:gd name="connsiteX31" fmla="*/ 2323721 w 4827126"/>
                  <a:gd name="connsiteY31" fmla="*/ 439725 h 3114436"/>
                  <a:gd name="connsiteX32" fmla="*/ 2352485 w 4827126"/>
                  <a:gd name="connsiteY32" fmla="*/ 502111 h 3114436"/>
                  <a:gd name="connsiteX33" fmla="*/ 2362200 w 4827126"/>
                  <a:gd name="connsiteY33" fmla="*/ 533021 h 3114436"/>
                  <a:gd name="connsiteX34" fmla="*/ 2376487 w 4827126"/>
                  <a:gd name="connsiteY34" fmla="*/ 561596 h 3114436"/>
                  <a:gd name="connsiteX35" fmla="*/ 2419350 w 4827126"/>
                  <a:gd name="connsiteY35" fmla="*/ 583264 h 3114436"/>
                  <a:gd name="connsiteX36" fmla="*/ 2476500 w 4827126"/>
                  <a:gd name="connsiteY36" fmla="*/ 580930 h 3114436"/>
                  <a:gd name="connsiteX37" fmla="*/ 2531032 w 4827126"/>
                  <a:gd name="connsiteY37" fmla="*/ 585694 h 3114436"/>
                  <a:gd name="connsiteX38" fmla="*/ 2581181 w 4827126"/>
                  <a:gd name="connsiteY38" fmla="*/ 611840 h 3114436"/>
                  <a:gd name="connsiteX39" fmla="*/ 2678668 w 4827126"/>
                  <a:gd name="connsiteY39" fmla="*/ 723616 h 3114436"/>
                  <a:gd name="connsiteX40" fmla="*/ 2752725 w 4827126"/>
                  <a:gd name="connsiteY40" fmla="*/ 842583 h 3114436"/>
                  <a:gd name="connsiteX41" fmla="*/ 2907269 w 4827126"/>
                  <a:gd name="connsiteY41" fmla="*/ 983124 h 3114436"/>
                  <a:gd name="connsiteX42" fmla="*/ 2919412 w 4827126"/>
                  <a:gd name="connsiteY42" fmla="*/ 1018796 h 3114436"/>
                  <a:gd name="connsiteX43" fmla="*/ 2924175 w 4827126"/>
                  <a:gd name="connsiteY43" fmla="*/ 1071183 h 3114436"/>
                  <a:gd name="connsiteX44" fmla="*/ 2909887 w 4827126"/>
                  <a:gd name="connsiteY44" fmla="*/ 1123571 h 3114436"/>
                  <a:gd name="connsiteX45" fmla="*/ 2914650 w 4827126"/>
                  <a:gd name="connsiteY45" fmla="*/ 1166433 h 3114436"/>
                  <a:gd name="connsiteX46" fmla="*/ 2943225 w 4827126"/>
                  <a:gd name="connsiteY46" fmla="*/ 1195008 h 3114436"/>
                  <a:gd name="connsiteX47" fmla="*/ 2986087 w 4827126"/>
                  <a:gd name="connsiteY47" fmla="*/ 1214058 h 3114436"/>
                  <a:gd name="connsiteX48" fmla="*/ 3014472 w 4827126"/>
                  <a:gd name="connsiteY48" fmla="*/ 1276161 h 3114436"/>
                  <a:gd name="connsiteX49" fmla="*/ 3216927 w 4827126"/>
                  <a:gd name="connsiteY49" fmla="*/ 1278684 h 3114436"/>
                  <a:gd name="connsiteX50" fmla="*/ 3338512 w 4827126"/>
                  <a:gd name="connsiteY50" fmla="*/ 1235727 h 3114436"/>
                  <a:gd name="connsiteX51" fmla="*/ 3414712 w 4827126"/>
                  <a:gd name="connsiteY51" fmla="*/ 1266446 h 3114436"/>
                  <a:gd name="connsiteX52" fmla="*/ 3414712 w 4827126"/>
                  <a:gd name="connsiteY52" fmla="*/ 1304546 h 3114436"/>
                  <a:gd name="connsiteX53" fmla="*/ 3400425 w 4827126"/>
                  <a:gd name="connsiteY53" fmla="*/ 1371221 h 3114436"/>
                  <a:gd name="connsiteX54" fmla="*/ 3386137 w 4827126"/>
                  <a:gd name="connsiteY54" fmla="*/ 1395033 h 3114436"/>
                  <a:gd name="connsiteX55" fmla="*/ 3441618 w 4827126"/>
                  <a:gd name="connsiteY55" fmla="*/ 1452562 h 3114436"/>
                  <a:gd name="connsiteX56" fmla="*/ 3548062 w 4827126"/>
                  <a:gd name="connsiteY56" fmla="*/ 1571246 h 3114436"/>
                  <a:gd name="connsiteX57" fmla="*/ 3481387 w 4827126"/>
                  <a:gd name="connsiteY57" fmla="*/ 1666496 h 3114436"/>
                  <a:gd name="connsiteX58" fmla="*/ 3476625 w 4827126"/>
                  <a:gd name="connsiteY58" fmla="*/ 1680783 h 3114436"/>
                  <a:gd name="connsiteX59" fmla="*/ 3495675 w 4827126"/>
                  <a:gd name="connsiteY59" fmla="*/ 1714121 h 3114436"/>
                  <a:gd name="connsiteX60" fmla="*/ 3714750 w 4827126"/>
                  <a:gd name="connsiteY60" fmla="*/ 1752221 h 3114436"/>
                  <a:gd name="connsiteX61" fmla="*/ 3933825 w 4827126"/>
                  <a:gd name="connsiteY61" fmla="*/ 1776223 h 3114436"/>
                  <a:gd name="connsiteX62" fmla="*/ 4141326 w 4827126"/>
                  <a:gd name="connsiteY62" fmla="*/ 1709358 h 3114436"/>
                  <a:gd name="connsiteX63" fmla="*/ 4281487 w 4827126"/>
                  <a:gd name="connsiteY63" fmla="*/ 1780796 h 3114436"/>
                  <a:gd name="connsiteX64" fmla="*/ 4336588 w 4827126"/>
                  <a:gd name="connsiteY64" fmla="*/ 1749793 h 3114436"/>
                  <a:gd name="connsiteX65" fmla="*/ 4315016 w 4827126"/>
                  <a:gd name="connsiteY65" fmla="*/ 1587773 h 3114436"/>
                  <a:gd name="connsiteX66" fmla="*/ 4452748 w 4827126"/>
                  <a:gd name="connsiteY66" fmla="*/ 1583200 h 3114436"/>
                  <a:gd name="connsiteX67" fmla="*/ 4464512 w 4827126"/>
                  <a:gd name="connsiteY67" fmla="*/ 1704785 h 3114436"/>
                  <a:gd name="connsiteX68" fmla="*/ 4765309 w 4827126"/>
                  <a:gd name="connsiteY68" fmla="*/ 1678260 h 3114436"/>
                  <a:gd name="connsiteX69" fmla="*/ 4779881 w 4827126"/>
                  <a:gd name="connsiteY69" fmla="*/ 1888000 h 3114436"/>
                  <a:gd name="connsiteX70" fmla="*/ 4820124 w 4827126"/>
                  <a:gd name="connsiteY70" fmla="*/ 1895381 h 3114436"/>
                  <a:gd name="connsiteX71" fmla="*/ 4827126 w 4827126"/>
                  <a:gd name="connsiteY71" fmla="*/ 2009490 h 3114436"/>
                  <a:gd name="connsiteX72" fmla="*/ 4746449 w 4827126"/>
                  <a:gd name="connsiteY72" fmla="*/ 2016682 h 3114436"/>
                  <a:gd name="connsiteX73" fmla="*/ 4777356 w 4827126"/>
                  <a:gd name="connsiteY73" fmla="*/ 2454642 h 3114436"/>
                  <a:gd name="connsiteX74" fmla="*/ 3811163 w 4827126"/>
                  <a:gd name="connsiteY74" fmla="*/ 2520958 h 3114436"/>
                  <a:gd name="connsiteX75" fmla="*/ 3790950 w 4827126"/>
                  <a:gd name="connsiteY75" fmla="*/ 2215496 h 3114436"/>
                  <a:gd name="connsiteX76" fmla="*/ 3650870 w 4827126"/>
                  <a:gd name="connsiteY76" fmla="*/ 2224661 h 3114436"/>
                  <a:gd name="connsiteX77" fmla="*/ 3679139 w 4827126"/>
                  <a:gd name="connsiteY77" fmla="*/ 2920044 h 3114436"/>
                  <a:gd name="connsiteX78" fmla="*/ 3405259 w 4827126"/>
                  <a:gd name="connsiteY78" fmla="*/ 2927807 h 3114436"/>
                  <a:gd name="connsiteX79" fmla="*/ 3403763 w 4827126"/>
                  <a:gd name="connsiteY79" fmla="*/ 2749993 h 3114436"/>
                  <a:gd name="connsiteX80" fmla="*/ 3325220 w 4827126"/>
                  <a:gd name="connsiteY80" fmla="*/ 2753181 h 3114436"/>
                  <a:gd name="connsiteX81" fmla="*/ 3298714 w 4827126"/>
                  <a:gd name="connsiteY81" fmla="*/ 2465099 h 3114436"/>
                  <a:gd name="connsiteX82" fmla="*/ 2883930 w 4827126"/>
                  <a:gd name="connsiteY82" fmla="*/ 2490597 h 3114436"/>
                  <a:gd name="connsiteX83" fmla="*/ 2911700 w 4827126"/>
                  <a:gd name="connsiteY83" fmla="*/ 3106085 h 3114436"/>
                  <a:gd name="connsiteX84" fmla="*/ 2570836 w 4827126"/>
                  <a:gd name="connsiteY84" fmla="*/ 3114436 h 3114436"/>
                  <a:gd name="connsiteX85" fmla="*/ 2541842 w 4827126"/>
                  <a:gd name="connsiteY85" fmla="*/ 2506221 h 3114436"/>
                  <a:gd name="connsiteX86" fmla="*/ 1795747 w 4827126"/>
                  <a:gd name="connsiteY86" fmla="*/ 2518889 h 3114436"/>
                  <a:gd name="connsiteX87" fmla="*/ 1767077 w 4827126"/>
                  <a:gd name="connsiteY87" fmla="*/ 2464167 h 3114436"/>
                  <a:gd name="connsiteX88" fmla="*/ 1738596 w 4827126"/>
                  <a:gd name="connsiteY88" fmla="*/ 2428590 h 3114436"/>
                  <a:gd name="connsiteX89" fmla="*/ 1678923 w 4827126"/>
                  <a:gd name="connsiteY89" fmla="*/ 2435591 h 3114436"/>
                  <a:gd name="connsiteX90" fmla="*/ 1654921 w 4827126"/>
                  <a:gd name="connsiteY90" fmla="*/ 2408877 h 3114436"/>
                  <a:gd name="connsiteX91" fmla="*/ 1638300 w 4827126"/>
                  <a:gd name="connsiteY91" fmla="*/ 1918908 h 3114436"/>
                  <a:gd name="connsiteX92" fmla="*/ 1443037 w 4827126"/>
                  <a:gd name="connsiteY92" fmla="*/ 1923671 h 3114436"/>
                  <a:gd name="connsiteX93" fmla="*/ 1414462 w 4827126"/>
                  <a:gd name="connsiteY93" fmla="*/ 1314071 h 3114436"/>
                  <a:gd name="connsiteX94" fmla="*/ 1257300 w 4827126"/>
                  <a:gd name="connsiteY94" fmla="*/ 1314071 h 3114436"/>
                  <a:gd name="connsiteX95" fmla="*/ 1257300 w 4827126"/>
                  <a:gd name="connsiteY95" fmla="*/ 1566483 h 3114436"/>
                  <a:gd name="connsiteX96" fmla="*/ 1119187 w 4827126"/>
                  <a:gd name="connsiteY96" fmla="*/ 1566483 h 3114436"/>
                  <a:gd name="connsiteX97" fmla="*/ 1123950 w 4827126"/>
                  <a:gd name="connsiteY97" fmla="*/ 1847471 h 3114436"/>
                  <a:gd name="connsiteX98" fmla="*/ 981075 w 4827126"/>
                  <a:gd name="connsiteY98" fmla="*/ 1847471 h 3114436"/>
                  <a:gd name="connsiteX99" fmla="*/ 981075 w 4827126"/>
                  <a:gd name="connsiteY99" fmla="*/ 1618871 h 3114436"/>
                  <a:gd name="connsiteX100" fmla="*/ 247650 w 4827126"/>
                  <a:gd name="connsiteY100" fmla="*/ 1618871 h 3114436"/>
                  <a:gd name="connsiteX101" fmla="*/ 245410 w 4827126"/>
                  <a:gd name="connsiteY101" fmla="*/ 1756983 h 3114436"/>
                  <a:gd name="connsiteX102" fmla="*/ 104775 w 4827126"/>
                  <a:gd name="connsiteY102" fmla="*/ 1756983 h 3114436"/>
                  <a:gd name="connsiteX103" fmla="*/ 109537 w 4827126"/>
                  <a:gd name="connsiteY103" fmla="*/ 1647446 h 3114436"/>
                  <a:gd name="connsiteX104" fmla="*/ 4762 w 4827126"/>
                  <a:gd name="connsiteY104" fmla="*/ 1647446 h 3114436"/>
                  <a:gd name="connsiteX105" fmla="*/ 0 w 4827126"/>
                  <a:gd name="connsiteY105" fmla="*/ 1237871 h 3114436"/>
                  <a:gd name="connsiteX0" fmla="*/ 0 w 4827126"/>
                  <a:gd name="connsiteY0" fmla="*/ 1237871 h 3114436"/>
                  <a:gd name="connsiteX1" fmla="*/ 149876 w 4827126"/>
                  <a:gd name="connsiteY1" fmla="*/ 1240205 h 3114436"/>
                  <a:gd name="connsiteX2" fmla="*/ 152400 w 4827126"/>
                  <a:gd name="connsiteY2" fmla="*/ 1061658 h 3114436"/>
                  <a:gd name="connsiteX3" fmla="*/ 509587 w 4827126"/>
                  <a:gd name="connsiteY3" fmla="*/ 1066421 h 3114436"/>
                  <a:gd name="connsiteX4" fmla="*/ 519112 w 4827126"/>
                  <a:gd name="connsiteY4" fmla="*/ 1199771 h 3114436"/>
                  <a:gd name="connsiteX5" fmla="*/ 671418 w 4827126"/>
                  <a:gd name="connsiteY5" fmla="*/ 1202200 h 3114436"/>
                  <a:gd name="connsiteX6" fmla="*/ 666750 w 4827126"/>
                  <a:gd name="connsiteY6" fmla="*/ 1014033 h 3114436"/>
                  <a:gd name="connsiteX7" fmla="*/ 1104900 w 4827126"/>
                  <a:gd name="connsiteY7" fmla="*/ 1023558 h 3114436"/>
                  <a:gd name="connsiteX8" fmla="*/ 1104900 w 4827126"/>
                  <a:gd name="connsiteY8" fmla="*/ 918783 h 3114436"/>
                  <a:gd name="connsiteX9" fmla="*/ 1266825 w 4827126"/>
                  <a:gd name="connsiteY9" fmla="*/ 923546 h 3114436"/>
                  <a:gd name="connsiteX10" fmla="*/ 1262062 w 4827126"/>
                  <a:gd name="connsiteY10" fmla="*/ 528258 h 3114436"/>
                  <a:gd name="connsiteX11" fmla="*/ 1214437 w 4827126"/>
                  <a:gd name="connsiteY11" fmla="*/ 528258 h 3114436"/>
                  <a:gd name="connsiteX12" fmla="*/ 1214437 w 4827126"/>
                  <a:gd name="connsiteY12" fmla="*/ 352046 h 3114436"/>
                  <a:gd name="connsiteX13" fmla="*/ 1309687 w 4827126"/>
                  <a:gd name="connsiteY13" fmla="*/ 352046 h 3114436"/>
                  <a:gd name="connsiteX14" fmla="*/ 1300162 w 4827126"/>
                  <a:gd name="connsiteY14" fmla="*/ 266321 h 3114436"/>
                  <a:gd name="connsiteX15" fmla="*/ 1395412 w 4827126"/>
                  <a:gd name="connsiteY15" fmla="*/ 256796 h 3114436"/>
                  <a:gd name="connsiteX16" fmla="*/ 1381125 w 4827126"/>
                  <a:gd name="connsiteY16" fmla="*/ 49865 h 3114436"/>
                  <a:gd name="connsiteX17" fmla="*/ 1607487 w 4827126"/>
                  <a:gd name="connsiteY17" fmla="*/ 140351 h 3114436"/>
                  <a:gd name="connsiteX18" fmla="*/ 1757269 w 4827126"/>
                  <a:gd name="connsiteY18" fmla="*/ 0 h 3114436"/>
                  <a:gd name="connsiteX19" fmla="*/ 1781175 w 4827126"/>
                  <a:gd name="connsiteY19" fmla="*/ 71058 h 3114436"/>
                  <a:gd name="connsiteX20" fmla="*/ 1790700 w 4827126"/>
                  <a:gd name="connsiteY20" fmla="*/ 423483 h 3114436"/>
                  <a:gd name="connsiteX21" fmla="*/ 1747837 w 4827126"/>
                  <a:gd name="connsiteY21" fmla="*/ 433008 h 3114436"/>
                  <a:gd name="connsiteX22" fmla="*/ 1757362 w 4827126"/>
                  <a:gd name="connsiteY22" fmla="*/ 518733 h 3114436"/>
                  <a:gd name="connsiteX23" fmla="*/ 1704975 w 4827126"/>
                  <a:gd name="connsiteY23" fmla="*/ 513971 h 3114436"/>
                  <a:gd name="connsiteX24" fmla="*/ 1714500 w 4827126"/>
                  <a:gd name="connsiteY24" fmla="*/ 709233 h 3114436"/>
                  <a:gd name="connsiteX25" fmla="*/ 1735980 w 4827126"/>
                  <a:gd name="connsiteY25" fmla="*/ 719043 h 3114436"/>
                  <a:gd name="connsiteX26" fmla="*/ 2066925 w 4827126"/>
                  <a:gd name="connsiteY26" fmla="*/ 313946 h 3114436"/>
                  <a:gd name="connsiteX27" fmla="*/ 2095311 w 4827126"/>
                  <a:gd name="connsiteY27" fmla="*/ 361761 h 3114436"/>
                  <a:gd name="connsiteX28" fmla="*/ 2159840 w 4827126"/>
                  <a:gd name="connsiteY28" fmla="*/ 392763 h 3114436"/>
                  <a:gd name="connsiteX29" fmla="*/ 2197846 w 4827126"/>
                  <a:gd name="connsiteY29" fmla="*/ 414148 h 3114436"/>
                  <a:gd name="connsiteX30" fmla="*/ 2268242 w 4827126"/>
                  <a:gd name="connsiteY30" fmla="*/ 413675 h 3114436"/>
                  <a:gd name="connsiteX31" fmla="*/ 2323721 w 4827126"/>
                  <a:gd name="connsiteY31" fmla="*/ 439725 h 3114436"/>
                  <a:gd name="connsiteX32" fmla="*/ 2352485 w 4827126"/>
                  <a:gd name="connsiteY32" fmla="*/ 502111 h 3114436"/>
                  <a:gd name="connsiteX33" fmla="*/ 2362200 w 4827126"/>
                  <a:gd name="connsiteY33" fmla="*/ 533021 h 3114436"/>
                  <a:gd name="connsiteX34" fmla="*/ 2376487 w 4827126"/>
                  <a:gd name="connsiteY34" fmla="*/ 561596 h 3114436"/>
                  <a:gd name="connsiteX35" fmla="*/ 2419350 w 4827126"/>
                  <a:gd name="connsiteY35" fmla="*/ 583264 h 3114436"/>
                  <a:gd name="connsiteX36" fmla="*/ 2476500 w 4827126"/>
                  <a:gd name="connsiteY36" fmla="*/ 580930 h 3114436"/>
                  <a:gd name="connsiteX37" fmla="*/ 2531032 w 4827126"/>
                  <a:gd name="connsiteY37" fmla="*/ 585694 h 3114436"/>
                  <a:gd name="connsiteX38" fmla="*/ 2581181 w 4827126"/>
                  <a:gd name="connsiteY38" fmla="*/ 611840 h 3114436"/>
                  <a:gd name="connsiteX39" fmla="*/ 2678668 w 4827126"/>
                  <a:gd name="connsiteY39" fmla="*/ 723616 h 3114436"/>
                  <a:gd name="connsiteX40" fmla="*/ 2752725 w 4827126"/>
                  <a:gd name="connsiteY40" fmla="*/ 842583 h 3114436"/>
                  <a:gd name="connsiteX41" fmla="*/ 2907269 w 4827126"/>
                  <a:gd name="connsiteY41" fmla="*/ 983124 h 3114436"/>
                  <a:gd name="connsiteX42" fmla="*/ 2919412 w 4827126"/>
                  <a:gd name="connsiteY42" fmla="*/ 1018796 h 3114436"/>
                  <a:gd name="connsiteX43" fmla="*/ 2924175 w 4827126"/>
                  <a:gd name="connsiteY43" fmla="*/ 1071183 h 3114436"/>
                  <a:gd name="connsiteX44" fmla="*/ 2909887 w 4827126"/>
                  <a:gd name="connsiteY44" fmla="*/ 1123571 h 3114436"/>
                  <a:gd name="connsiteX45" fmla="*/ 2914650 w 4827126"/>
                  <a:gd name="connsiteY45" fmla="*/ 1166433 h 3114436"/>
                  <a:gd name="connsiteX46" fmla="*/ 2943225 w 4827126"/>
                  <a:gd name="connsiteY46" fmla="*/ 1195008 h 3114436"/>
                  <a:gd name="connsiteX47" fmla="*/ 2986087 w 4827126"/>
                  <a:gd name="connsiteY47" fmla="*/ 1214058 h 3114436"/>
                  <a:gd name="connsiteX48" fmla="*/ 3014472 w 4827126"/>
                  <a:gd name="connsiteY48" fmla="*/ 1276161 h 3114436"/>
                  <a:gd name="connsiteX49" fmla="*/ 3216927 w 4827126"/>
                  <a:gd name="connsiteY49" fmla="*/ 1278684 h 3114436"/>
                  <a:gd name="connsiteX50" fmla="*/ 3338512 w 4827126"/>
                  <a:gd name="connsiteY50" fmla="*/ 1235727 h 3114436"/>
                  <a:gd name="connsiteX51" fmla="*/ 3414712 w 4827126"/>
                  <a:gd name="connsiteY51" fmla="*/ 1266446 h 3114436"/>
                  <a:gd name="connsiteX52" fmla="*/ 3414712 w 4827126"/>
                  <a:gd name="connsiteY52" fmla="*/ 1304546 h 3114436"/>
                  <a:gd name="connsiteX53" fmla="*/ 3400425 w 4827126"/>
                  <a:gd name="connsiteY53" fmla="*/ 1371221 h 3114436"/>
                  <a:gd name="connsiteX54" fmla="*/ 3386137 w 4827126"/>
                  <a:gd name="connsiteY54" fmla="*/ 1395033 h 3114436"/>
                  <a:gd name="connsiteX55" fmla="*/ 3441618 w 4827126"/>
                  <a:gd name="connsiteY55" fmla="*/ 1452562 h 3114436"/>
                  <a:gd name="connsiteX56" fmla="*/ 3548062 w 4827126"/>
                  <a:gd name="connsiteY56" fmla="*/ 1571246 h 3114436"/>
                  <a:gd name="connsiteX57" fmla="*/ 3481387 w 4827126"/>
                  <a:gd name="connsiteY57" fmla="*/ 1666496 h 3114436"/>
                  <a:gd name="connsiteX58" fmla="*/ 3476625 w 4827126"/>
                  <a:gd name="connsiteY58" fmla="*/ 1680783 h 3114436"/>
                  <a:gd name="connsiteX59" fmla="*/ 3495675 w 4827126"/>
                  <a:gd name="connsiteY59" fmla="*/ 1714121 h 3114436"/>
                  <a:gd name="connsiteX60" fmla="*/ 3714750 w 4827126"/>
                  <a:gd name="connsiteY60" fmla="*/ 1752221 h 3114436"/>
                  <a:gd name="connsiteX61" fmla="*/ 3933825 w 4827126"/>
                  <a:gd name="connsiteY61" fmla="*/ 1776223 h 3114436"/>
                  <a:gd name="connsiteX62" fmla="*/ 4141326 w 4827126"/>
                  <a:gd name="connsiteY62" fmla="*/ 1709358 h 3114436"/>
                  <a:gd name="connsiteX63" fmla="*/ 4281487 w 4827126"/>
                  <a:gd name="connsiteY63" fmla="*/ 1780796 h 3114436"/>
                  <a:gd name="connsiteX64" fmla="*/ 4336588 w 4827126"/>
                  <a:gd name="connsiteY64" fmla="*/ 1749793 h 3114436"/>
                  <a:gd name="connsiteX65" fmla="*/ 4315016 w 4827126"/>
                  <a:gd name="connsiteY65" fmla="*/ 1587773 h 3114436"/>
                  <a:gd name="connsiteX66" fmla="*/ 4452748 w 4827126"/>
                  <a:gd name="connsiteY66" fmla="*/ 1583200 h 3114436"/>
                  <a:gd name="connsiteX67" fmla="*/ 4464512 w 4827126"/>
                  <a:gd name="connsiteY67" fmla="*/ 1704785 h 3114436"/>
                  <a:gd name="connsiteX68" fmla="*/ 4765309 w 4827126"/>
                  <a:gd name="connsiteY68" fmla="*/ 1678260 h 3114436"/>
                  <a:gd name="connsiteX69" fmla="*/ 4779881 w 4827126"/>
                  <a:gd name="connsiteY69" fmla="*/ 1888000 h 3114436"/>
                  <a:gd name="connsiteX70" fmla="*/ 4820124 w 4827126"/>
                  <a:gd name="connsiteY70" fmla="*/ 1895381 h 3114436"/>
                  <a:gd name="connsiteX71" fmla="*/ 4827126 w 4827126"/>
                  <a:gd name="connsiteY71" fmla="*/ 2009490 h 3114436"/>
                  <a:gd name="connsiteX72" fmla="*/ 4746449 w 4827126"/>
                  <a:gd name="connsiteY72" fmla="*/ 2016682 h 3114436"/>
                  <a:gd name="connsiteX73" fmla="*/ 4777356 w 4827126"/>
                  <a:gd name="connsiteY73" fmla="*/ 2454642 h 3114436"/>
                  <a:gd name="connsiteX74" fmla="*/ 3811163 w 4827126"/>
                  <a:gd name="connsiteY74" fmla="*/ 2520958 h 3114436"/>
                  <a:gd name="connsiteX75" fmla="*/ 3790950 w 4827126"/>
                  <a:gd name="connsiteY75" fmla="*/ 2215496 h 3114436"/>
                  <a:gd name="connsiteX76" fmla="*/ 3650870 w 4827126"/>
                  <a:gd name="connsiteY76" fmla="*/ 2224661 h 3114436"/>
                  <a:gd name="connsiteX77" fmla="*/ 3679139 w 4827126"/>
                  <a:gd name="connsiteY77" fmla="*/ 2920044 h 3114436"/>
                  <a:gd name="connsiteX78" fmla="*/ 3418214 w 4827126"/>
                  <a:gd name="connsiteY78" fmla="*/ 2947231 h 3114436"/>
                  <a:gd name="connsiteX79" fmla="*/ 3403763 w 4827126"/>
                  <a:gd name="connsiteY79" fmla="*/ 2749993 h 3114436"/>
                  <a:gd name="connsiteX80" fmla="*/ 3325220 w 4827126"/>
                  <a:gd name="connsiteY80" fmla="*/ 2753181 h 3114436"/>
                  <a:gd name="connsiteX81" fmla="*/ 3298714 w 4827126"/>
                  <a:gd name="connsiteY81" fmla="*/ 2465099 h 3114436"/>
                  <a:gd name="connsiteX82" fmla="*/ 2883930 w 4827126"/>
                  <a:gd name="connsiteY82" fmla="*/ 2490597 h 3114436"/>
                  <a:gd name="connsiteX83" fmla="*/ 2911700 w 4827126"/>
                  <a:gd name="connsiteY83" fmla="*/ 3106085 h 3114436"/>
                  <a:gd name="connsiteX84" fmla="*/ 2570836 w 4827126"/>
                  <a:gd name="connsiteY84" fmla="*/ 3114436 h 3114436"/>
                  <a:gd name="connsiteX85" fmla="*/ 2541842 w 4827126"/>
                  <a:gd name="connsiteY85" fmla="*/ 2506221 h 3114436"/>
                  <a:gd name="connsiteX86" fmla="*/ 1795747 w 4827126"/>
                  <a:gd name="connsiteY86" fmla="*/ 2518889 h 3114436"/>
                  <a:gd name="connsiteX87" fmla="*/ 1767077 w 4827126"/>
                  <a:gd name="connsiteY87" fmla="*/ 2464167 h 3114436"/>
                  <a:gd name="connsiteX88" fmla="*/ 1738596 w 4827126"/>
                  <a:gd name="connsiteY88" fmla="*/ 2428590 h 3114436"/>
                  <a:gd name="connsiteX89" fmla="*/ 1678923 w 4827126"/>
                  <a:gd name="connsiteY89" fmla="*/ 2435591 h 3114436"/>
                  <a:gd name="connsiteX90" fmla="*/ 1654921 w 4827126"/>
                  <a:gd name="connsiteY90" fmla="*/ 2408877 h 3114436"/>
                  <a:gd name="connsiteX91" fmla="*/ 1638300 w 4827126"/>
                  <a:gd name="connsiteY91" fmla="*/ 1918908 h 3114436"/>
                  <a:gd name="connsiteX92" fmla="*/ 1443037 w 4827126"/>
                  <a:gd name="connsiteY92" fmla="*/ 1923671 h 3114436"/>
                  <a:gd name="connsiteX93" fmla="*/ 1414462 w 4827126"/>
                  <a:gd name="connsiteY93" fmla="*/ 1314071 h 3114436"/>
                  <a:gd name="connsiteX94" fmla="*/ 1257300 w 4827126"/>
                  <a:gd name="connsiteY94" fmla="*/ 1314071 h 3114436"/>
                  <a:gd name="connsiteX95" fmla="*/ 1257300 w 4827126"/>
                  <a:gd name="connsiteY95" fmla="*/ 1566483 h 3114436"/>
                  <a:gd name="connsiteX96" fmla="*/ 1119187 w 4827126"/>
                  <a:gd name="connsiteY96" fmla="*/ 1566483 h 3114436"/>
                  <a:gd name="connsiteX97" fmla="*/ 1123950 w 4827126"/>
                  <a:gd name="connsiteY97" fmla="*/ 1847471 h 3114436"/>
                  <a:gd name="connsiteX98" fmla="*/ 981075 w 4827126"/>
                  <a:gd name="connsiteY98" fmla="*/ 1847471 h 3114436"/>
                  <a:gd name="connsiteX99" fmla="*/ 981075 w 4827126"/>
                  <a:gd name="connsiteY99" fmla="*/ 1618871 h 3114436"/>
                  <a:gd name="connsiteX100" fmla="*/ 247650 w 4827126"/>
                  <a:gd name="connsiteY100" fmla="*/ 1618871 h 3114436"/>
                  <a:gd name="connsiteX101" fmla="*/ 245410 w 4827126"/>
                  <a:gd name="connsiteY101" fmla="*/ 1756983 h 3114436"/>
                  <a:gd name="connsiteX102" fmla="*/ 104775 w 4827126"/>
                  <a:gd name="connsiteY102" fmla="*/ 1756983 h 3114436"/>
                  <a:gd name="connsiteX103" fmla="*/ 109537 w 4827126"/>
                  <a:gd name="connsiteY103" fmla="*/ 1647446 h 3114436"/>
                  <a:gd name="connsiteX104" fmla="*/ 4762 w 4827126"/>
                  <a:gd name="connsiteY104" fmla="*/ 1647446 h 3114436"/>
                  <a:gd name="connsiteX105" fmla="*/ 0 w 4827126"/>
                  <a:gd name="connsiteY105" fmla="*/ 1237871 h 3114436"/>
                  <a:gd name="connsiteX0" fmla="*/ 0 w 4827126"/>
                  <a:gd name="connsiteY0" fmla="*/ 1237871 h 3159173"/>
                  <a:gd name="connsiteX1" fmla="*/ 149876 w 4827126"/>
                  <a:gd name="connsiteY1" fmla="*/ 1240205 h 3159173"/>
                  <a:gd name="connsiteX2" fmla="*/ 152400 w 4827126"/>
                  <a:gd name="connsiteY2" fmla="*/ 1061658 h 3159173"/>
                  <a:gd name="connsiteX3" fmla="*/ 509587 w 4827126"/>
                  <a:gd name="connsiteY3" fmla="*/ 1066421 h 3159173"/>
                  <a:gd name="connsiteX4" fmla="*/ 519112 w 4827126"/>
                  <a:gd name="connsiteY4" fmla="*/ 1199771 h 3159173"/>
                  <a:gd name="connsiteX5" fmla="*/ 671418 w 4827126"/>
                  <a:gd name="connsiteY5" fmla="*/ 1202200 h 3159173"/>
                  <a:gd name="connsiteX6" fmla="*/ 666750 w 4827126"/>
                  <a:gd name="connsiteY6" fmla="*/ 1014033 h 3159173"/>
                  <a:gd name="connsiteX7" fmla="*/ 1104900 w 4827126"/>
                  <a:gd name="connsiteY7" fmla="*/ 1023558 h 3159173"/>
                  <a:gd name="connsiteX8" fmla="*/ 1104900 w 4827126"/>
                  <a:gd name="connsiteY8" fmla="*/ 918783 h 3159173"/>
                  <a:gd name="connsiteX9" fmla="*/ 1266825 w 4827126"/>
                  <a:gd name="connsiteY9" fmla="*/ 923546 h 3159173"/>
                  <a:gd name="connsiteX10" fmla="*/ 1262062 w 4827126"/>
                  <a:gd name="connsiteY10" fmla="*/ 528258 h 3159173"/>
                  <a:gd name="connsiteX11" fmla="*/ 1214437 w 4827126"/>
                  <a:gd name="connsiteY11" fmla="*/ 528258 h 3159173"/>
                  <a:gd name="connsiteX12" fmla="*/ 1214437 w 4827126"/>
                  <a:gd name="connsiteY12" fmla="*/ 352046 h 3159173"/>
                  <a:gd name="connsiteX13" fmla="*/ 1309687 w 4827126"/>
                  <a:gd name="connsiteY13" fmla="*/ 352046 h 3159173"/>
                  <a:gd name="connsiteX14" fmla="*/ 1300162 w 4827126"/>
                  <a:gd name="connsiteY14" fmla="*/ 266321 h 3159173"/>
                  <a:gd name="connsiteX15" fmla="*/ 1395412 w 4827126"/>
                  <a:gd name="connsiteY15" fmla="*/ 256796 h 3159173"/>
                  <a:gd name="connsiteX16" fmla="*/ 1381125 w 4827126"/>
                  <a:gd name="connsiteY16" fmla="*/ 49865 h 3159173"/>
                  <a:gd name="connsiteX17" fmla="*/ 1607487 w 4827126"/>
                  <a:gd name="connsiteY17" fmla="*/ 140351 h 3159173"/>
                  <a:gd name="connsiteX18" fmla="*/ 1757269 w 4827126"/>
                  <a:gd name="connsiteY18" fmla="*/ 0 h 3159173"/>
                  <a:gd name="connsiteX19" fmla="*/ 1781175 w 4827126"/>
                  <a:gd name="connsiteY19" fmla="*/ 71058 h 3159173"/>
                  <a:gd name="connsiteX20" fmla="*/ 1790700 w 4827126"/>
                  <a:gd name="connsiteY20" fmla="*/ 423483 h 3159173"/>
                  <a:gd name="connsiteX21" fmla="*/ 1747837 w 4827126"/>
                  <a:gd name="connsiteY21" fmla="*/ 433008 h 3159173"/>
                  <a:gd name="connsiteX22" fmla="*/ 1757362 w 4827126"/>
                  <a:gd name="connsiteY22" fmla="*/ 518733 h 3159173"/>
                  <a:gd name="connsiteX23" fmla="*/ 1704975 w 4827126"/>
                  <a:gd name="connsiteY23" fmla="*/ 513971 h 3159173"/>
                  <a:gd name="connsiteX24" fmla="*/ 1714500 w 4827126"/>
                  <a:gd name="connsiteY24" fmla="*/ 709233 h 3159173"/>
                  <a:gd name="connsiteX25" fmla="*/ 1735980 w 4827126"/>
                  <a:gd name="connsiteY25" fmla="*/ 719043 h 3159173"/>
                  <a:gd name="connsiteX26" fmla="*/ 2066925 w 4827126"/>
                  <a:gd name="connsiteY26" fmla="*/ 313946 h 3159173"/>
                  <a:gd name="connsiteX27" fmla="*/ 2095311 w 4827126"/>
                  <a:gd name="connsiteY27" fmla="*/ 361761 h 3159173"/>
                  <a:gd name="connsiteX28" fmla="*/ 2159840 w 4827126"/>
                  <a:gd name="connsiteY28" fmla="*/ 392763 h 3159173"/>
                  <a:gd name="connsiteX29" fmla="*/ 2197846 w 4827126"/>
                  <a:gd name="connsiteY29" fmla="*/ 414148 h 3159173"/>
                  <a:gd name="connsiteX30" fmla="*/ 2268242 w 4827126"/>
                  <a:gd name="connsiteY30" fmla="*/ 413675 h 3159173"/>
                  <a:gd name="connsiteX31" fmla="*/ 2323721 w 4827126"/>
                  <a:gd name="connsiteY31" fmla="*/ 439725 h 3159173"/>
                  <a:gd name="connsiteX32" fmla="*/ 2352485 w 4827126"/>
                  <a:gd name="connsiteY32" fmla="*/ 502111 h 3159173"/>
                  <a:gd name="connsiteX33" fmla="*/ 2362200 w 4827126"/>
                  <a:gd name="connsiteY33" fmla="*/ 533021 h 3159173"/>
                  <a:gd name="connsiteX34" fmla="*/ 2376487 w 4827126"/>
                  <a:gd name="connsiteY34" fmla="*/ 561596 h 3159173"/>
                  <a:gd name="connsiteX35" fmla="*/ 2419350 w 4827126"/>
                  <a:gd name="connsiteY35" fmla="*/ 583264 h 3159173"/>
                  <a:gd name="connsiteX36" fmla="*/ 2476500 w 4827126"/>
                  <a:gd name="connsiteY36" fmla="*/ 580930 h 3159173"/>
                  <a:gd name="connsiteX37" fmla="*/ 2531032 w 4827126"/>
                  <a:gd name="connsiteY37" fmla="*/ 585694 h 3159173"/>
                  <a:gd name="connsiteX38" fmla="*/ 2581181 w 4827126"/>
                  <a:gd name="connsiteY38" fmla="*/ 611840 h 3159173"/>
                  <a:gd name="connsiteX39" fmla="*/ 2678668 w 4827126"/>
                  <a:gd name="connsiteY39" fmla="*/ 723616 h 3159173"/>
                  <a:gd name="connsiteX40" fmla="*/ 2752725 w 4827126"/>
                  <a:gd name="connsiteY40" fmla="*/ 842583 h 3159173"/>
                  <a:gd name="connsiteX41" fmla="*/ 2907269 w 4827126"/>
                  <a:gd name="connsiteY41" fmla="*/ 983124 h 3159173"/>
                  <a:gd name="connsiteX42" fmla="*/ 2919412 w 4827126"/>
                  <a:gd name="connsiteY42" fmla="*/ 1018796 h 3159173"/>
                  <a:gd name="connsiteX43" fmla="*/ 2924175 w 4827126"/>
                  <a:gd name="connsiteY43" fmla="*/ 1071183 h 3159173"/>
                  <a:gd name="connsiteX44" fmla="*/ 2909887 w 4827126"/>
                  <a:gd name="connsiteY44" fmla="*/ 1123571 h 3159173"/>
                  <a:gd name="connsiteX45" fmla="*/ 2914650 w 4827126"/>
                  <a:gd name="connsiteY45" fmla="*/ 1166433 h 3159173"/>
                  <a:gd name="connsiteX46" fmla="*/ 2943225 w 4827126"/>
                  <a:gd name="connsiteY46" fmla="*/ 1195008 h 3159173"/>
                  <a:gd name="connsiteX47" fmla="*/ 2986087 w 4827126"/>
                  <a:gd name="connsiteY47" fmla="*/ 1214058 h 3159173"/>
                  <a:gd name="connsiteX48" fmla="*/ 3014472 w 4827126"/>
                  <a:gd name="connsiteY48" fmla="*/ 1276161 h 3159173"/>
                  <a:gd name="connsiteX49" fmla="*/ 3216927 w 4827126"/>
                  <a:gd name="connsiteY49" fmla="*/ 1278684 h 3159173"/>
                  <a:gd name="connsiteX50" fmla="*/ 3338512 w 4827126"/>
                  <a:gd name="connsiteY50" fmla="*/ 1235727 h 3159173"/>
                  <a:gd name="connsiteX51" fmla="*/ 3414712 w 4827126"/>
                  <a:gd name="connsiteY51" fmla="*/ 1266446 h 3159173"/>
                  <a:gd name="connsiteX52" fmla="*/ 3414712 w 4827126"/>
                  <a:gd name="connsiteY52" fmla="*/ 1304546 h 3159173"/>
                  <a:gd name="connsiteX53" fmla="*/ 3400425 w 4827126"/>
                  <a:gd name="connsiteY53" fmla="*/ 1371221 h 3159173"/>
                  <a:gd name="connsiteX54" fmla="*/ 3386137 w 4827126"/>
                  <a:gd name="connsiteY54" fmla="*/ 1395033 h 3159173"/>
                  <a:gd name="connsiteX55" fmla="*/ 3441618 w 4827126"/>
                  <a:gd name="connsiteY55" fmla="*/ 1452562 h 3159173"/>
                  <a:gd name="connsiteX56" fmla="*/ 3548062 w 4827126"/>
                  <a:gd name="connsiteY56" fmla="*/ 1571246 h 3159173"/>
                  <a:gd name="connsiteX57" fmla="*/ 3481387 w 4827126"/>
                  <a:gd name="connsiteY57" fmla="*/ 1666496 h 3159173"/>
                  <a:gd name="connsiteX58" fmla="*/ 3476625 w 4827126"/>
                  <a:gd name="connsiteY58" fmla="*/ 1680783 h 3159173"/>
                  <a:gd name="connsiteX59" fmla="*/ 3495675 w 4827126"/>
                  <a:gd name="connsiteY59" fmla="*/ 1714121 h 3159173"/>
                  <a:gd name="connsiteX60" fmla="*/ 3714750 w 4827126"/>
                  <a:gd name="connsiteY60" fmla="*/ 1752221 h 3159173"/>
                  <a:gd name="connsiteX61" fmla="*/ 3933825 w 4827126"/>
                  <a:gd name="connsiteY61" fmla="*/ 1776223 h 3159173"/>
                  <a:gd name="connsiteX62" fmla="*/ 4141326 w 4827126"/>
                  <a:gd name="connsiteY62" fmla="*/ 1709358 h 3159173"/>
                  <a:gd name="connsiteX63" fmla="*/ 4281487 w 4827126"/>
                  <a:gd name="connsiteY63" fmla="*/ 1780796 h 3159173"/>
                  <a:gd name="connsiteX64" fmla="*/ 4336588 w 4827126"/>
                  <a:gd name="connsiteY64" fmla="*/ 1749793 h 3159173"/>
                  <a:gd name="connsiteX65" fmla="*/ 4315016 w 4827126"/>
                  <a:gd name="connsiteY65" fmla="*/ 1587773 h 3159173"/>
                  <a:gd name="connsiteX66" fmla="*/ 4452748 w 4827126"/>
                  <a:gd name="connsiteY66" fmla="*/ 1583200 h 3159173"/>
                  <a:gd name="connsiteX67" fmla="*/ 4464512 w 4827126"/>
                  <a:gd name="connsiteY67" fmla="*/ 1704785 h 3159173"/>
                  <a:gd name="connsiteX68" fmla="*/ 4765309 w 4827126"/>
                  <a:gd name="connsiteY68" fmla="*/ 1678260 h 3159173"/>
                  <a:gd name="connsiteX69" fmla="*/ 4779881 w 4827126"/>
                  <a:gd name="connsiteY69" fmla="*/ 1888000 h 3159173"/>
                  <a:gd name="connsiteX70" fmla="*/ 4820124 w 4827126"/>
                  <a:gd name="connsiteY70" fmla="*/ 1895381 h 3159173"/>
                  <a:gd name="connsiteX71" fmla="*/ 4827126 w 4827126"/>
                  <a:gd name="connsiteY71" fmla="*/ 2009490 h 3159173"/>
                  <a:gd name="connsiteX72" fmla="*/ 4746449 w 4827126"/>
                  <a:gd name="connsiteY72" fmla="*/ 2016682 h 3159173"/>
                  <a:gd name="connsiteX73" fmla="*/ 4777356 w 4827126"/>
                  <a:gd name="connsiteY73" fmla="*/ 2454642 h 3159173"/>
                  <a:gd name="connsiteX74" fmla="*/ 3811163 w 4827126"/>
                  <a:gd name="connsiteY74" fmla="*/ 2520958 h 3159173"/>
                  <a:gd name="connsiteX75" fmla="*/ 3790950 w 4827126"/>
                  <a:gd name="connsiteY75" fmla="*/ 2215496 h 3159173"/>
                  <a:gd name="connsiteX76" fmla="*/ 3650870 w 4827126"/>
                  <a:gd name="connsiteY76" fmla="*/ 2224661 h 3159173"/>
                  <a:gd name="connsiteX77" fmla="*/ 3679139 w 4827126"/>
                  <a:gd name="connsiteY77" fmla="*/ 2920044 h 3159173"/>
                  <a:gd name="connsiteX78" fmla="*/ 3418214 w 4827126"/>
                  <a:gd name="connsiteY78" fmla="*/ 2947231 h 3159173"/>
                  <a:gd name="connsiteX79" fmla="*/ 3403763 w 4827126"/>
                  <a:gd name="connsiteY79" fmla="*/ 2749993 h 3159173"/>
                  <a:gd name="connsiteX80" fmla="*/ 3325220 w 4827126"/>
                  <a:gd name="connsiteY80" fmla="*/ 2753181 h 3159173"/>
                  <a:gd name="connsiteX81" fmla="*/ 3298714 w 4827126"/>
                  <a:gd name="connsiteY81" fmla="*/ 2465099 h 3159173"/>
                  <a:gd name="connsiteX82" fmla="*/ 2883930 w 4827126"/>
                  <a:gd name="connsiteY82" fmla="*/ 2490597 h 3159173"/>
                  <a:gd name="connsiteX83" fmla="*/ 2911700 w 4827126"/>
                  <a:gd name="connsiteY83" fmla="*/ 3106085 h 3159173"/>
                  <a:gd name="connsiteX84" fmla="*/ 2684795 w 4827126"/>
                  <a:gd name="connsiteY84" fmla="*/ 3112558 h 3159173"/>
                  <a:gd name="connsiteX85" fmla="*/ 2570836 w 4827126"/>
                  <a:gd name="connsiteY85" fmla="*/ 3114436 h 3159173"/>
                  <a:gd name="connsiteX86" fmla="*/ 2541842 w 4827126"/>
                  <a:gd name="connsiteY86" fmla="*/ 2506221 h 3159173"/>
                  <a:gd name="connsiteX87" fmla="*/ 1795747 w 4827126"/>
                  <a:gd name="connsiteY87" fmla="*/ 2518889 h 3159173"/>
                  <a:gd name="connsiteX88" fmla="*/ 1767077 w 4827126"/>
                  <a:gd name="connsiteY88" fmla="*/ 2464167 h 3159173"/>
                  <a:gd name="connsiteX89" fmla="*/ 1738596 w 4827126"/>
                  <a:gd name="connsiteY89" fmla="*/ 2428590 h 3159173"/>
                  <a:gd name="connsiteX90" fmla="*/ 1678923 w 4827126"/>
                  <a:gd name="connsiteY90" fmla="*/ 2435591 h 3159173"/>
                  <a:gd name="connsiteX91" fmla="*/ 1654921 w 4827126"/>
                  <a:gd name="connsiteY91" fmla="*/ 2408877 h 3159173"/>
                  <a:gd name="connsiteX92" fmla="*/ 1638300 w 4827126"/>
                  <a:gd name="connsiteY92" fmla="*/ 1918908 h 3159173"/>
                  <a:gd name="connsiteX93" fmla="*/ 1443037 w 4827126"/>
                  <a:gd name="connsiteY93" fmla="*/ 1923671 h 3159173"/>
                  <a:gd name="connsiteX94" fmla="*/ 1414462 w 4827126"/>
                  <a:gd name="connsiteY94" fmla="*/ 1314071 h 3159173"/>
                  <a:gd name="connsiteX95" fmla="*/ 1257300 w 4827126"/>
                  <a:gd name="connsiteY95" fmla="*/ 1314071 h 3159173"/>
                  <a:gd name="connsiteX96" fmla="*/ 1257300 w 4827126"/>
                  <a:gd name="connsiteY96" fmla="*/ 1566483 h 3159173"/>
                  <a:gd name="connsiteX97" fmla="*/ 1119187 w 4827126"/>
                  <a:gd name="connsiteY97" fmla="*/ 1566483 h 3159173"/>
                  <a:gd name="connsiteX98" fmla="*/ 1123950 w 4827126"/>
                  <a:gd name="connsiteY98" fmla="*/ 1847471 h 3159173"/>
                  <a:gd name="connsiteX99" fmla="*/ 981075 w 4827126"/>
                  <a:gd name="connsiteY99" fmla="*/ 1847471 h 3159173"/>
                  <a:gd name="connsiteX100" fmla="*/ 981075 w 4827126"/>
                  <a:gd name="connsiteY100" fmla="*/ 1618871 h 3159173"/>
                  <a:gd name="connsiteX101" fmla="*/ 247650 w 4827126"/>
                  <a:gd name="connsiteY101" fmla="*/ 1618871 h 3159173"/>
                  <a:gd name="connsiteX102" fmla="*/ 245410 w 4827126"/>
                  <a:gd name="connsiteY102" fmla="*/ 1756983 h 3159173"/>
                  <a:gd name="connsiteX103" fmla="*/ 104775 w 4827126"/>
                  <a:gd name="connsiteY103" fmla="*/ 1756983 h 3159173"/>
                  <a:gd name="connsiteX104" fmla="*/ 109537 w 4827126"/>
                  <a:gd name="connsiteY104" fmla="*/ 1647446 h 3159173"/>
                  <a:gd name="connsiteX105" fmla="*/ 4762 w 4827126"/>
                  <a:gd name="connsiteY105" fmla="*/ 1647446 h 3159173"/>
                  <a:gd name="connsiteX106" fmla="*/ 0 w 4827126"/>
                  <a:gd name="connsiteY106" fmla="*/ 1237871 h 3159173"/>
                  <a:gd name="connsiteX0" fmla="*/ 0 w 4827126"/>
                  <a:gd name="connsiteY0" fmla="*/ 1237871 h 3153568"/>
                  <a:gd name="connsiteX1" fmla="*/ 149876 w 4827126"/>
                  <a:gd name="connsiteY1" fmla="*/ 1240205 h 3153568"/>
                  <a:gd name="connsiteX2" fmla="*/ 152400 w 4827126"/>
                  <a:gd name="connsiteY2" fmla="*/ 1061658 h 3153568"/>
                  <a:gd name="connsiteX3" fmla="*/ 509587 w 4827126"/>
                  <a:gd name="connsiteY3" fmla="*/ 1066421 h 3153568"/>
                  <a:gd name="connsiteX4" fmla="*/ 519112 w 4827126"/>
                  <a:gd name="connsiteY4" fmla="*/ 1199771 h 3153568"/>
                  <a:gd name="connsiteX5" fmla="*/ 671418 w 4827126"/>
                  <a:gd name="connsiteY5" fmla="*/ 1202200 h 3153568"/>
                  <a:gd name="connsiteX6" fmla="*/ 666750 w 4827126"/>
                  <a:gd name="connsiteY6" fmla="*/ 1014033 h 3153568"/>
                  <a:gd name="connsiteX7" fmla="*/ 1104900 w 4827126"/>
                  <a:gd name="connsiteY7" fmla="*/ 1023558 h 3153568"/>
                  <a:gd name="connsiteX8" fmla="*/ 1104900 w 4827126"/>
                  <a:gd name="connsiteY8" fmla="*/ 918783 h 3153568"/>
                  <a:gd name="connsiteX9" fmla="*/ 1266825 w 4827126"/>
                  <a:gd name="connsiteY9" fmla="*/ 923546 h 3153568"/>
                  <a:gd name="connsiteX10" fmla="*/ 1262062 w 4827126"/>
                  <a:gd name="connsiteY10" fmla="*/ 528258 h 3153568"/>
                  <a:gd name="connsiteX11" fmla="*/ 1214437 w 4827126"/>
                  <a:gd name="connsiteY11" fmla="*/ 528258 h 3153568"/>
                  <a:gd name="connsiteX12" fmla="*/ 1214437 w 4827126"/>
                  <a:gd name="connsiteY12" fmla="*/ 352046 h 3153568"/>
                  <a:gd name="connsiteX13" fmla="*/ 1309687 w 4827126"/>
                  <a:gd name="connsiteY13" fmla="*/ 352046 h 3153568"/>
                  <a:gd name="connsiteX14" fmla="*/ 1300162 w 4827126"/>
                  <a:gd name="connsiteY14" fmla="*/ 266321 h 3153568"/>
                  <a:gd name="connsiteX15" fmla="*/ 1395412 w 4827126"/>
                  <a:gd name="connsiteY15" fmla="*/ 256796 h 3153568"/>
                  <a:gd name="connsiteX16" fmla="*/ 1381125 w 4827126"/>
                  <a:gd name="connsiteY16" fmla="*/ 49865 h 3153568"/>
                  <a:gd name="connsiteX17" fmla="*/ 1607487 w 4827126"/>
                  <a:gd name="connsiteY17" fmla="*/ 140351 h 3153568"/>
                  <a:gd name="connsiteX18" fmla="*/ 1757269 w 4827126"/>
                  <a:gd name="connsiteY18" fmla="*/ 0 h 3153568"/>
                  <a:gd name="connsiteX19" fmla="*/ 1781175 w 4827126"/>
                  <a:gd name="connsiteY19" fmla="*/ 71058 h 3153568"/>
                  <a:gd name="connsiteX20" fmla="*/ 1790700 w 4827126"/>
                  <a:gd name="connsiteY20" fmla="*/ 423483 h 3153568"/>
                  <a:gd name="connsiteX21" fmla="*/ 1747837 w 4827126"/>
                  <a:gd name="connsiteY21" fmla="*/ 433008 h 3153568"/>
                  <a:gd name="connsiteX22" fmla="*/ 1757362 w 4827126"/>
                  <a:gd name="connsiteY22" fmla="*/ 518733 h 3153568"/>
                  <a:gd name="connsiteX23" fmla="*/ 1704975 w 4827126"/>
                  <a:gd name="connsiteY23" fmla="*/ 513971 h 3153568"/>
                  <a:gd name="connsiteX24" fmla="*/ 1714500 w 4827126"/>
                  <a:gd name="connsiteY24" fmla="*/ 709233 h 3153568"/>
                  <a:gd name="connsiteX25" fmla="*/ 1735980 w 4827126"/>
                  <a:gd name="connsiteY25" fmla="*/ 719043 h 3153568"/>
                  <a:gd name="connsiteX26" fmla="*/ 2066925 w 4827126"/>
                  <a:gd name="connsiteY26" fmla="*/ 313946 h 3153568"/>
                  <a:gd name="connsiteX27" fmla="*/ 2095311 w 4827126"/>
                  <a:gd name="connsiteY27" fmla="*/ 361761 h 3153568"/>
                  <a:gd name="connsiteX28" fmla="*/ 2159840 w 4827126"/>
                  <a:gd name="connsiteY28" fmla="*/ 392763 h 3153568"/>
                  <a:gd name="connsiteX29" fmla="*/ 2197846 w 4827126"/>
                  <a:gd name="connsiteY29" fmla="*/ 414148 h 3153568"/>
                  <a:gd name="connsiteX30" fmla="*/ 2268242 w 4827126"/>
                  <a:gd name="connsiteY30" fmla="*/ 413675 h 3153568"/>
                  <a:gd name="connsiteX31" fmla="*/ 2323721 w 4827126"/>
                  <a:gd name="connsiteY31" fmla="*/ 439725 h 3153568"/>
                  <a:gd name="connsiteX32" fmla="*/ 2352485 w 4827126"/>
                  <a:gd name="connsiteY32" fmla="*/ 502111 h 3153568"/>
                  <a:gd name="connsiteX33" fmla="*/ 2362200 w 4827126"/>
                  <a:gd name="connsiteY33" fmla="*/ 533021 h 3153568"/>
                  <a:gd name="connsiteX34" fmla="*/ 2376487 w 4827126"/>
                  <a:gd name="connsiteY34" fmla="*/ 561596 h 3153568"/>
                  <a:gd name="connsiteX35" fmla="*/ 2419350 w 4827126"/>
                  <a:gd name="connsiteY35" fmla="*/ 583264 h 3153568"/>
                  <a:gd name="connsiteX36" fmla="*/ 2476500 w 4827126"/>
                  <a:gd name="connsiteY36" fmla="*/ 580930 h 3153568"/>
                  <a:gd name="connsiteX37" fmla="*/ 2531032 w 4827126"/>
                  <a:gd name="connsiteY37" fmla="*/ 585694 h 3153568"/>
                  <a:gd name="connsiteX38" fmla="*/ 2581181 w 4827126"/>
                  <a:gd name="connsiteY38" fmla="*/ 611840 h 3153568"/>
                  <a:gd name="connsiteX39" fmla="*/ 2678668 w 4827126"/>
                  <a:gd name="connsiteY39" fmla="*/ 723616 h 3153568"/>
                  <a:gd name="connsiteX40" fmla="*/ 2752725 w 4827126"/>
                  <a:gd name="connsiteY40" fmla="*/ 842583 h 3153568"/>
                  <a:gd name="connsiteX41" fmla="*/ 2907269 w 4827126"/>
                  <a:gd name="connsiteY41" fmla="*/ 983124 h 3153568"/>
                  <a:gd name="connsiteX42" fmla="*/ 2919412 w 4827126"/>
                  <a:gd name="connsiteY42" fmla="*/ 1018796 h 3153568"/>
                  <a:gd name="connsiteX43" fmla="*/ 2924175 w 4827126"/>
                  <a:gd name="connsiteY43" fmla="*/ 1071183 h 3153568"/>
                  <a:gd name="connsiteX44" fmla="*/ 2909887 w 4827126"/>
                  <a:gd name="connsiteY44" fmla="*/ 1123571 h 3153568"/>
                  <a:gd name="connsiteX45" fmla="*/ 2914650 w 4827126"/>
                  <a:gd name="connsiteY45" fmla="*/ 1166433 h 3153568"/>
                  <a:gd name="connsiteX46" fmla="*/ 2943225 w 4827126"/>
                  <a:gd name="connsiteY46" fmla="*/ 1195008 h 3153568"/>
                  <a:gd name="connsiteX47" fmla="*/ 2986087 w 4827126"/>
                  <a:gd name="connsiteY47" fmla="*/ 1214058 h 3153568"/>
                  <a:gd name="connsiteX48" fmla="*/ 3014472 w 4827126"/>
                  <a:gd name="connsiteY48" fmla="*/ 1276161 h 3153568"/>
                  <a:gd name="connsiteX49" fmla="*/ 3216927 w 4827126"/>
                  <a:gd name="connsiteY49" fmla="*/ 1278684 h 3153568"/>
                  <a:gd name="connsiteX50" fmla="*/ 3338512 w 4827126"/>
                  <a:gd name="connsiteY50" fmla="*/ 1235727 h 3153568"/>
                  <a:gd name="connsiteX51" fmla="*/ 3414712 w 4827126"/>
                  <a:gd name="connsiteY51" fmla="*/ 1266446 h 3153568"/>
                  <a:gd name="connsiteX52" fmla="*/ 3414712 w 4827126"/>
                  <a:gd name="connsiteY52" fmla="*/ 1304546 h 3153568"/>
                  <a:gd name="connsiteX53" fmla="*/ 3400425 w 4827126"/>
                  <a:gd name="connsiteY53" fmla="*/ 1371221 h 3153568"/>
                  <a:gd name="connsiteX54" fmla="*/ 3386137 w 4827126"/>
                  <a:gd name="connsiteY54" fmla="*/ 1395033 h 3153568"/>
                  <a:gd name="connsiteX55" fmla="*/ 3441618 w 4827126"/>
                  <a:gd name="connsiteY55" fmla="*/ 1452562 h 3153568"/>
                  <a:gd name="connsiteX56" fmla="*/ 3548062 w 4827126"/>
                  <a:gd name="connsiteY56" fmla="*/ 1571246 h 3153568"/>
                  <a:gd name="connsiteX57" fmla="*/ 3481387 w 4827126"/>
                  <a:gd name="connsiteY57" fmla="*/ 1666496 h 3153568"/>
                  <a:gd name="connsiteX58" fmla="*/ 3476625 w 4827126"/>
                  <a:gd name="connsiteY58" fmla="*/ 1680783 h 3153568"/>
                  <a:gd name="connsiteX59" fmla="*/ 3495675 w 4827126"/>
                  <a:gd name="connsiteY59" fmla="*/ 1714121 h 3153568"/>
                  <a:gd name="connsiteX60" fmla="*/ 3714750 w 4827126"/>
                  <a:gd name="connsiteY60" fmla="*/ 1752221 h 3153568"/>
                  <a:gd name="connsiteX61" fmla="*/ 3933825 w 4827126"/>
                  <a:gd name="connsiteY61" fmla="*/ 1776223 h 3153568"/>
                  <a:gd name="connsiteX62" fmla="*/ 4141326 w 4827126"/>
                  <a:gd name="connsiteY62" fmla="*/ 1709358 h 3153568"/>
                  <a:gd name="connsiteX63" fmla="*/ 4281487 w 4827126"/>
                  <a:gd name="connsiteY63" fmla="*/ 1780796 h 3153568"/>
                  <a:gd name="connsiteX64" fmla="*/ 4336588 w 4827126"/>
                  <a:gd name="connsiteY64" fmla="*/ 1749793 h 3153568"/>
                  <a:gd name="connsiteX65" fmla="*/ 4315016 w 4827126"/>
                  <a:gd name="connsiteY65" fmla="*/ 1587773 h 3153568"/>
                  <a:gd name="connsiteX66" fmla="*/ 4452748 w 4827126"/>
                  <a:gd name="connsiteY66" fmla="*/ 1583200 h 3153568"/>
                  <a:gd name="connsiteX67" fmla="*/ 4464512 w 4827126"/>
                  <a:gd name="connsiteY67" fmla="*/ 1704785 h 3153568"/>
                  <a:gd name="connsiteX68" fmla="*/ 4765309 w 4827126"/>
                  <a:gd name="connsiteY68" fmla="*/ 1678260 h 3153568"/>
                  <a:gd name="connsiteX69" fmla="*/ 4779881 w 4827126"/>
                  <a:gd name="connsiteY69" fmla="*/ 1888000 h 3153568"/>
                  <a:gd name="connsiteX70" fmla="*/ 4820124 w 4827126"/>
                  <a:gd name="connsiteY70" fmla="*/ 1895381 h 3153568"/>
                  <a:gd name="connsiteX71" fmla="*/ 4827126 w 4827126"/>
                  <a:gd name="connsiteY71" fmla="*/ 2009490 h 3153568"/>
                  <a:gd name="connsiteX72" fmla="*/ 4746449 w 4827126"/>
                  <a:gd name="connsiteY72" fmla="*/ 2016682 h 3153568"/>
                  <a:gd name="connsiteX73" fmla="*/ 4777356 w 4827126"/>
                  <a:gd name="connsiteY73" fmla="*/ 2454642 h 3153568"/>
                  <a:gd name="connsiteX74" fmla="*/ 3811163 w 4827126"/>
                  <a:gd name="connsiteY74" fmla="*/ 2520958 h 3153568"/>
                  <a:gd name="connsiteX75" fmla="*/ 3790950 w 4827126"/>
                  <a:gd name="connsiteY75" fmla="*/ 2215496 h 3153568"/>
                  <a:gd name="connsiteX76" fmla="*/ 3650870 w 4827126"/>
                  <a:gd name="connsiteY76" fmla="*/ 2224661 h 3153568"/>
                  <a:gd name="connsiteX77" fmla="*/ 3679139 w 4827126"/>
                  <a:gd name="connsiteY77" fmla="*/ 2920044 h 3153568"/>
                  <a:gd name="connsiteX78" fmla="*/ 3418214 w 4827126"/>
                  <a:gd name="connsiteY78" fmla="*/ 2947231 h 3153568"/>
                  <a:gd name="connsiteX79" fmla="*/ 3403763 w 4827126"/>
                  <a:gd name="connsiteY79" fmla="*/ 2749993 h 3153568"/>
                  <a:gd name="connsiteX80" fmla="*/ 3325220 w 4827126"/>
                  <a:gd name="connsiteY80" fmla="*/ 2753181 h 3153568"/>
                  <a:gd name="connsiteX81" fmla="*/ 3298714 w 4827126"/>
                  <a:gd name="connsiteY81" fmla="*/ 2465099 h 3153568"/>
                  <a:gd name="connsiteX82" fmla="*/ 2883930 w 4827126"/>
                  <a:gd name="connsiteY82" fmla="*/ 2490597 h 3153568"/>
                  <a:gd name="connsiteX83" fmla="*/ 2911700 w 4827126"/>
                  <a:gd name="connsiteY83" fmla="*/ 3106085 h 3153568"/>
                  <a:gd name="connsiteX84" fmla="*/ 2684795 w 4827126"/>
                  <a:gd name="connsiteY84" fmla="*/ 3112558 h 3153568"/>
                  <a:gd name="connsiteX85" fmla="*/ 2570836 w 4827126"/>
                  <a:gd name="connsiteY85" fmla="*/ 3114436 h 3153568"/>
                  <a:gd name="connsiteX86" fmla="*/ 2561728 w 4827126"/>
                  <a:gd name="connsiteY86" fmla="*/ 2966884 h 3153568"/>
                  <a:gd name="connsiteX87" fmla="*/ 2541842 w 4827126"/>
                  <a:gd name="connsiteY87" fmla="*/ 2506221 h 3153568"/>
                  <a:gd name="connsiteX88" fmla="*/ 1795747 w 4827126"/>
                  <a:gd name="connsiteY88" fmla="*/ 2518889 h 3153568"/>
                  <a:gd name="connsiteX89" fmla="*/ 1767077 w 4827126"/>
                  <a:gd name="connsiteY89" fmla="*/ 2464167 h 3153568"/>
                  <a:gd name="connsiteX90" fmla="*/ 1738596 w 4827126"/>
                  <a:gd name="connsiteY90" fmla="*/ 2428590 h 3153568"/>
                  <a:gd name="connsiteX91" fmla="*/ 1678923 w 4827126"/>
                  <a:gd name="connsiteY91" fmla="*/ 2435591 h 3153568"/>
                  <a:gd name="connsiteX92" fmla="*/ 1654921 w 4827126"/>
                  <a:gd name="connsiteY92" fmla="*/ 2408877 h 3153568"/>
                  <a:gd name="connsiteX93" fmla="*/ 1638300 w 4827126"/>
                  <a:gd name="connsiteY93" fmla="*/ 1918908 h 3153568"/>
                  <a:gd name="connsiteX94" fmla="*/ 1443037 w 4827126"/>
                  <a:gd name="connsiteY94" fmla="*/ 1923671 h 3153568"/>
                  <a:gd name="connsiteX95" fmla="*/ 1414462 w 4827126"/>
                  <a:gd name="connsiteY95" fmla="*/ 1314071 h 3153568"/>
                  <a:gd name="connsiteX96" fmla="*/ 1257300 w 4827126"/>
                  <a:gd name="connsiteY96" fmla="*/ 1314071 h 3153568"/>
                  <a:gd name="connsiteX97" fmla="*/ 1257300 w 4827126"/>
                  <a:gd name="connsiteY97" fmla="*/ 1566483 h 3153568"/>
                  <a:gd name="connsiteX98" fmla="*/ 1119187 w 4827126"/>
                  <a:gd name="connsiteY98" fmla="*/ 1566483 h 3153568"/>
                  <a:gd name="connsiteX99" fmla="*/ 1123950 w 4827126"/>
                  <a:gd name="connsiteY99" fmla="*/ 1847471 h 3153568"/>
                  <a:gd name="connsiteX100" fmla="*/ 981075 w 4827126"/>
                  <a:gd name="connsiteY100" fmla="*/ 1847471 h 3153568"/>
                  <a:gd name="connsiteX101" fmla="*/ 981075 w 4827126"/>
                  <a:gd name="connsiteY101" fmla="*/ 1618871 h 3153568"/>
                  <a:gd name="connsiteX102" fmla="*/ 247650 w 4827126"/>
                  <a:gd name="connsiteY102" fmla="*/ 1618871 h 3153568"/>
                  <a:gd name="connsiteX103" fmla="*/ 245410 w 4827126"/>
                  <a:gd name="connsiteY103" fmla="*/ 1756983 h 3153568"/>
                  <a:gd name="connsiteX104" fmla="*/ 104775 w 4827126"/>
                  <a:gd name="connsiteY104" fmla="*/ 1756983 h 3153568"/>
                  <a:gd name="connsiteX105" fmla="*/ 109537 w 4827126"/>
                  <a:gd name="connsiteY105" fmla="*/ 1647446 h 3153568"/>
                  <a:gd name="connsiteX106" fmla="*/ 4762 w 4827126"/>
                  <a:gd name="connsiteY106" fmla="*/ 1647446 h 3153568"/>
                  <a:gd name="connsiteX107" fmla="*/ 0 w 4827126"/>
                  <a:gd name="connsiteY107" fmla="*/ 1237871 h 3153568"/>
                  <a:gd name="connsiteX0" fmla="*/ 0 w 4827126"/>
                  <a:gd name="connsiteY0" fmla="*/ 1237871 h 3153568"/>
                  <a:gd name="connsiteX1" fmla="*/ 149876 w 4827126"/>
                  <a:gd name="connsiteY1" fmla="*/ 1240205 h 3153568"/>
                  <a:gd name="connsiteX2" fmla="*/ 152400 w 4827126"/>
                  <a:gd name="connsiteY2" fmla="*/ 1061658 h 3153568"/>
                  <a:gd name="connsiteX3" fmla="*/ 509587 w 4827126"/>
                  <a:gd name="connsiteY3" fmla="*/ 1066421 h 3153568"/>
                  <a:gd name="connsiteX4" fmla="*/ 519112 w 4827126"/>
                  <a:gd name="connsiteY4" fmla="*/ 1199771 h 3153568"/>
                  <a:gd name="connsiteX5" fmla="*/ 671418 w 4827126"/>
                  <a:gd name="connsiteY5" fmla="*/ 1202200 h 3153568"/>
                  <a:gd name="connsiteX6" fmla="*/ 666750 w 4827126"/>
                  <a:gd name="connsiteY6" fmla="*/ 1014033 h 3153568"/>
                  <a:gd name="connsiteX7" fmla="*/ 1104900 w 4827126"/>
                  <a:gd name="connsiteY7" fmla="*/ 1023558 h 3153568"/>
                  <a:gd name="connsiteX8" fmla="*/ 1104900 w 4827126"/>
                  <a:gd name="connsiteY8" fmla="*/ 918783 h 3153568"/>
                  <a:gd name="connsiteX9" fmla="*/ 1266825 w 4827126"/>
                  <a:gd name="connsiteY9" fmla="*/ 923546 h 3153568"/>
                  <a:gd name="connsiteX10" fmla="*/ 1262062 w 4827126"/>
                  <a:gd name="connsiteY10" fmla="*/ 528258 h 3153568"/>
                  <a:gd name="connsiteX11" fmla="*/ 1214437 w 4827126"/>
                  <a:gd name="connsiteY11" fmla="*/ 528258 h 3153568"/>
                  <a:gd name="connsiteX12" fmla="*/ 1214437 w 4827126"/>
                  <a:gd name="connsiteY12" fmla="*/ 352046 h 3153568"/>
                  <a:gd name="connsiteX13" fmla="*/ 1309687 w 4827126"/>
                  <a:gd name="connsiteY13" fmla="*/ 352046 h 3153568"/>
                  <a:gd name="connsiteX14" fmla="*/ 1300162 w 4827126"/>
                  <a:gd name="connsiteY14" fmla="*/ 266321 h 3153568"/>
                  <a:gd name="connsiteX15" fmla="*/ 1395412 w 4827126"/>
                  <a:gd name="connsiteY15" fmla="*/ 256796 h 3153568"/>
                  <a:gd name="connsiteX16" fmla="*/ 1381125 w 4827126"/>
                  <a:gd name="connsiteY16" fmla="*/ 49865 h 3153568"/>
                  <a:gd name="connsiteX17" fmla="*/ 1607487 w 4827126"/>
                  <a:gd name="connsiteY17" fmla="*/ 140351 h 3153568"/>
                  <a:gd name="connsiteX18" fmla="*/ 1757269 w 4827126"/>
                  <a:gd name="connsiteY18" fmla="*/ 0 h 3153568"/>
                  <a:gd name="connsiteX19" fmla="*/ 1781175 w 4827126"/>
                  <a:gd name="connsiteY19" fmla="*/ 71058 h 3153568"/>
                  <a:gd name="connsiteX20" fmla="*/ 1790700 w 4827126"/>
                  <a:gd name="connsiteY20" fmla="*/ 423483 h 3153568"/>
                  <a:gd name="connsiteX21" fmla="*/ 1747837 w 4827126"/>
                  <a:gd name="connsiteY21" fmla="*/ 433008 h 3153568"/>
                  <a:gd name="connsiteX22" fmla="*/ 1757362 w 4827126"/>
                  <a:gd name="connsiteY22" fmla="*/ 518733 h 3153568"/>
                  <a:gd name="connsiteX23" fmla="*/ 1704975 w 4827126"/>
                  <a:gd name="connsiteY23" fmla="*/ 513971 h 3153568"/>
                  <a:gd name="connsiteX24" fmla="*/ 1714500 w 4827126"/>
                  <a:gd name="connsiteY24" fmla="*/ 709233 h 3153568"/>
                  <a:gd name="connsiteX25" fmla="*/ 1735980 w 4827126"/>
                  <a:gd name="connsiteY25" fmla="*/ 719043 h 3153568"/>
                  <a:gd name="connsiteX26" fmla="*/ 2066925 w 4827126"/>
                  <a:gd name="connsiteY26" fmla="*/ 313946 h 3153568"/>
                  <a:gd name="connsiteX27" fmla="*/ 2095311 w 4827126"/>
                  <a:gd name="connsiteY27" fmla="*/ 361761 h 3153568"/>
                  <a:gd name="connsiteX28" fmla="*/ 2159840 w 4827126"/>
                  <a:gd name="connsiteY28" fmla="*/ 392763 h 3153568"/>
                  <a:gd name="connsiteX29" fmla="*/ 2197846 w 4827126"/>
                  <a:gd name="connsiteY29" fmla="*/ 414148 h 3153568"/>
                  <a:gd name="connsiteX30" fmla="*/ 2268242 w 4827126"/>
                  <a:gd name="connsiteY30" fmla="*/ 413675 h 3153568"/>
                  <a:gd name="connsiteX31" fmla="*/ 2323721 w 4827126"/>
                  <a:gd name="connsiteY31" fmla="*/ 439725 h 3153568"/>
                  <a:gd name="connsiteX32" fmla="*/ 2352485 w 4827126"/>
                  <a:gd name="connsiteY32" fmla="*/ 502111 h 3153568"/>
                  <a:gd name="connsiteX33" fmla="*/ 2362200 w 4827126"/>
                  <a:gd name="connsiteY33" fmla="*/ 533021 h 3153568"/>
                  <a:gd name="connsiteX34" fmla="*/ 2376487 w 4827126"/>
                  <a:gd name="connsiteY34" fmla="*/ 561596 h 3153568"/>
                  <a:gd name="connsiteX35" fmla="*/ 2419350 w 4827126"/>
                  <a:gd name="connsiteY35" fmla="*/ 583264 h 3153568"/>
                  <a:gd name="connsiteX36" fmla="*/ 2476500 w 4827126"/>
                  <a:gd name="connsiteY36" fmla="*/ 580930 h 3153568"/>
                  <a:gd name="connsiteX37" fmla="*/ 2531032 w 4827126"/>
                  <a:gd name="connsiteY37" fmla="*/ 585694 h 3153568"/>
                  <a:gd name="connsiteX38" fmla="*/ 2581181 w 4827126"/>
                  <a:gd name="connsiteY38" fmla="*/ 611840 h 3153568"/>
                  <a:gd name="connsiteX39" fmla="*/ 2678668 w 4827126"/>
                  <a:gd name="connsiteY39" fmla="*/ 723616 h 3153568"/>
                  <a:gd name="connsiteX40" fmla="*/ 2752725 w 4827126"/>
                  <a:gd name="connsiteY40" fmla="*/ 842583 h 3153568"/>
                  <a:gd name="connsiteX41" fmla="*/ 2907269 w 4827126"/>
                  <a:gd name="connsiteY41" fmla="*/ 983124 h 3153568"/>
                  <a:gd name="connsiteX42" fmla="*/ 2919412 w 4827126"/>
                  <a:gd name="connsiteY42" fmla="*/ 1018796 h 3153568"/>
                  <a:gd name="connsiteX43" fmla="*/ 2924175 w 4827126"/>
                  <a:gd name="connsiteY43" fmla="*/ 1071183 h 3153568"/>
                  <a:gd name="connsiteX44" fmla="*/ 2909887 w 4827126"/>
                  <a:gd name="connsiteY44" fmla="*/ 1123571 h 3153568"/>
                  <a:gd name="connsiteX45" fmla="*/ 2914650 w 4827126"/>
                  <a:gd name="connsiteY45" fmla="*/ 1166433 h 3153568"/>
                  <a:gd name="connsiteX46" fmla="*/ 2943225 w 4827126"/>
                  <a:gd name="connsiteY46" fmla="*/ 1195008 h 3153568"/>
                  <a:gd name="connsiteX47" fmla="*/ 2986087 w 4827126"/>
                  <a:gd name="connsiteY47" fmla="*/ 1214058 h 3153568"/>
                  <a:gd name="connsiteX48" fmla="*/ 3014472 w 4827126"/>
                  <a:gd name="connsiteY48" fmla="*/ 1276161 h 3153568"/>
                  <a:gd name="connsiteX49" fmla="*/ 3216927 w 4827126"/>
                  <a:gd name="connsiteY49" fmla="*/ 1278684 h 3153568"/>
                  <a:gd name="connsiteX50" fmla="*/ 3338512 w 4827126"/>
                  <a:gd name="connsiteY50" fmla="*/ 1235727 h 3153568"/>
                  <a:gd name="connsiteX51" fmla="*/ 3414712 w 4827126"/>
                  <a:gd name="connsiteY51" fmla="*/ 1266446 h 3153568"/>
                  <a:gd name="connsiteX52" fmla="*/ 3414712 w 4827126"/>
                  <a:gd name="connsiteY52" fmla="*/ 1304546 h 3153568"/>
                  <a:gd name="connsiteX53" fmla="*/ 3400425 w 4827126"/>
                  <a:gd name="connsiteY53" fmla="*/ 1371221 h 3153568"/>
                  <a:gd name="connsiteX54" fmla="*/ 3386137 w 4827126"/>
                  <a:gd name="connsiteY54" fmla="*/ 1395033 h 3153568"/>
                  <a:gd name="connsiteX55" fmla="*/ 3441618 w 4827126"/>
                  <a:gd name="connsiteY55" fmla="*/ 1452562 h 3153568"/>
                  <a:gd name="connsiteX56" fmla="*/ 3548062 w 4827126"/>
                  <a:gd name="connsiteY56" fmla="*/ 1571246 h 3153568"/>
                  <a:gd name="connsiteX57" fmla="*/ 3481387 w 4827126"/>
                  <a:gd name="connsiteY57" fmla="*/ 1666496 h 3153568"/>
                  <a:gd name="connsiteX58" fmla="*/ 3476625 w 4827126"/>
                  <a:gd name="connsiteY58" fmla="*/ 1680783 h 3153568"/>
                  <a:gd name="connsiteX59" fmla="*/ 3495675 w 4827126"/>
                  <a:gd name="connsiteY59" fmla="*/ 1714121 h 3153568"/>
                  <a:gd name="connsiteX60" fmla="*/ 3714750 w 4827126"/>
                  <a:gd name="connsiteY60" fmla="*/ 1752221 h 3153568"/>
                  <a:gd name="connsiteX61" fmla="*/ 3933825 w 4827126"/>
                  <a:gd name="connsiteY61" fmla="*/ 1776223 h 3153568"/>
                  <a:gd name="connsiteX62" fmla="*/ 4141326 w 4827126"/>
                  <a:gd name="connsiteY62" fmla="*/ 1709358 h 3153568"/>
                  <a:gd name="connsiteX63" fmla="*/ 4281487 w 4827126"/>
                  <a:gd name="connsiteY63" fmla="*/ 1780796 h 3153568"/>
                  <a:gd name="connsiteX64" fmla="*/ 4336588 w 4827126"/>
                  <a:gd name="connsiteY64" fmla="*/ 1749793 h 3153568"/>
                  <a:gd name="connsiteX65" fmla="*/ 4315016 w 4827126"/>
                  <a:gd name="connsiteY65" fmla="*/ 1587773 h 3153568"/>
                  <a:gd name="connsiteX66" fmla="*/ 4452748 w 4827126"/>
                  <a:gd name="connsiteY66" fmla="*/ 1583200 h 3153568"/>
                  <a:gd name="connsiteX67" fmla="*/ 4464512 w 4827126"/>
                  <a:gd name="connsiteY67" fmla="*/ 1704785 h 3153568"/>
                  <a:gd name="connsiteX68" fmla="*/ 4765309 w 4827126"/>
                  <a:gd name="connsiteY68" fmla="*/ 1678260 h 3153568"/>
                  <a:gd name="connsiteX69" fmla="*/ 4779881 w 4827126"/>
                  <a:gd name="connsiteY69" fmla="*/ 1888000 h 3153568"/>
                  <a:gd name="connsiteX70" fmla="*/ 4820124 w 4827126"/>
                  <a:gd name="connsiteY70" fmla="*/ 1895381 h 3153568"/>
                  <a:gd name="connsiteX71" fmla="*/ 4827126 w 4827126"/>
                  <a:gd name="connsiteY71" fmla="*/ 2009490 h 3153568"/>
                  <a:gd name="connsiteX72" fmla="*/ 4746449 w 4827126"/>
                  <a:gd name="connsiteY72" fmla="*/ 2016682 h 3153568"/>
                  <a:gd name="connsiteX73" fmla="*/ 4777356 w 4827126"/>
                  <a:gd name="connsiteY73" fmla="*/ 2454642 h 3153568"/>
                  <a:gd name="connsiteX74" fmla="*/ 3811163 w 4827126"/>
                  <a:gd name="connsiteY74" fmla="*/ 2520958 h 3153568"/>
                  <a:gd name="connsiteX75" fmla="*/ 3790950 w 4827126"/>
                  <a:gd name="connsiteY75" fmla="*/ 2215496 h 3153568"/>
                  <a:gd name="connsiteX76" fmla="*/ 3650870 w 4827126"/>
                  <a:gd name="connsiteY76" fmla="*/ 2224661 h 3153568"/>
                  <a:gd name="connsiteX77" fmla="*/ 3679139 w 4827126"/>
                  <a:gd name="connsiteY77" fmla="*/ 2920044 h 3153568"/>
                  <a:gd name="connsiteX78" fmla="*/ 3418214 w 4827126"/>
                  <a:gd name="connsiteY78" fmla="*/ 2947231 h 3153568"/>
                  <a:gd name="connsiteX79" fmla="*/ 3403763 w 4827126"/>
                  <a:gd name="connsiteY79" fmla="*/ 2749993 h 3153568"/>
                  <a:gd name="connsiteX80" fmla="*/ 3325220 w 4827126"/>
                  <a:gd name="connsiteY80" fmla="*/ 2753181 h 3153568"/>
                  <a:gd name="connsiteX81" fmla="*/ 3298714 w 4827126"/>
                  <a:gd name="connsiteY81" fmla="*/ 2465099 h 3153568"/>
                  <a:gd name="connsiteX82" fmla="*/ 2883930 w 4827126"/>
                  <a:gd name="connsiteY82" fmla="*/ 2490597 h 3153568"/>
                  <a:gd name="connsiteX83" fmla="*/ 2911700 w 4827126"/>
                  <a:gd name="connsiteY83" fmla="*/ 3106085 h 3153568"/>
                  <a:gd name="connsiteX84" fmla="*/ 2684795 w 4827126"/>
                  <a:gd name="connsiteY84" fmla="*/ 3112558 h 3153568"/>
                  <a:gd name="connsiteX85" fmla="*/ 2648563 w 4827126"/>
                  <a:gd name="connsiteY85" fmla="*/ 3007609 h 3153568"/>
                  <a:gd name="connsiteX86" fmla="*/ 2561728 w 4827126"/>
                  <a:gd name="connsiteY86" fmla="*/ 2966884 h 3153568"/>
                  <a:gd name="connsiteX87" fmla="*/ 2541842 w 4827126"/>
                  <a:gd name="connsiteY87" fmla="*/ 2506221 h 3153568"/>
                  <a:gd name="connsiteX88" fmla="*/ 1795747 w 4827126"/>
                  <a:gd name="connsiteY88" fmla="*/ 2518889 h 3153568"/>
                  <a:gd name="connsiteX89" fmla="*/ 1767077 w 4827126"/>
                  <a:gd name="connsiteY89" fmla="*/ 2464167 h 3153568"/>
                  <a:gd name="connsiteX90" fmla="*/ 1738596 w 4827126"/>
                  <a:gd name="connsiteY90" fmla="*/ 2428590 h 3153568"/>
                  <a:gd name="connsiteX91" fmla="*/ 1678923 w 4827126"/>
                  <a:gd name="connsiteY91" fmla="*/ 2435591 h 3153568"/>
                  <a:gd name="connsiteX92" fmla="*/ 1654921 w 4827126"/>
                  <a:gd name="connsiteY92" fmla="*/ 2408877 h 3153568"/>
                  <a:gd name="connsiteX93" fmla="*/ 1638300 w 4827126"/>
                  <a:gd name="connsiteY93" fmla="*/ 1918908 h 3153568"/>
                  <a:gd name="connsiteX94" fmla="*/ 1443037 w 4827126"/>
                  <a:gd name="connsiteY94" fmla="*/ 1923671 h 3153568"/>
                  <a:gd name="connsiteX95" fmla="*/ 1414462 w 4827126"/>
                  <a:gd name="connsiteY95" fmla="*/ 1314071 h 3153568"/>
                  <a:gd name="connsiteX96" fmla="*/ 1257300 w 4827126"/>
                  <a:gd name="connsiteY96" fmla="*/ 1314071 h 3153568"/>
                  <a:gd name="connsiteX97" fmla="*/ 1257300 w 4827126"/>
                  <a:gd name="connsiteY97" fmla="*/ 1566483 h 3153568"/>
                  <a:gd name="connsiteX98" fmla="*/ 1119187 w 4827126"/>
                  <a:gd name="connsiteY98" fmla="*/ 1566483 h 3153568"/>
                  <a:gd name="connsiteX99" fmla="*/ 1123950 w 4827126"/>
                  <a:gd name="connsiteY99" fmla="*/ 1847471 h 3153568"/>
                  <a:gd name="connsiteX100" fmla="*/ 981075 w 4827126"/>
                  <a:gd name="connsiteY100" fmla="*/ 1847471 h 3153568"/>
                  <a:gd name="connsiteX101" fmla="*/ 981075 w 4827126"/>
                  <a:gd name="connsiteY101" fmla="*/ 1618871 h 3153568"/>
                  <a:gd name="connsiteX102" fmla="*/ 247650 w 4827126"/>
                  <a:gd name="connsiteY102" fmla="*/ 1618871 h 3153568"/>
                  <a:gd name="connsiteX103" fmla="*/ 245410 w 4827126"/>
                  <a:gd name="connsiteY103" fmla="*/ 1756983 h 3153568"/>
                  <a:gd name="connsiteX104" fmla="*/ 104775 w 4827126"/>
                  <a:gd name="connsiteY104" fmla="*/ 1756983 h 3153568"/>
                  <a:gd name="connsiteX105" fmla="*/ 109537 w 4827126"/>
                  <a:gd name="connsiteY105" fmla="*/ 1647446 h 3153568"/>
                  <a:gd name="connsiteX106" fmla="*/ 4762 w 4827126"/>
                  <a:gd name="connsiteY106" fmla="*/ 1647446 h 3153568"/>
                  <a:gd name="connsiteX107" fmla="*/ 0 w 4827126"/>
                  <a:gd name="connsiteY107" fmla="*/ 1237871 h 3153568"/>
                  <a:gd name="connsiteX0" fmla="*/ 0 w 4827126"/>
                  <a:gd name="connsiteY0" fmla="*/ 1237871 h 3144809"/>
                  <a:gd name="connsiteX1" fmla="*/ 149876 w 4827126"/>
                  <a:gd name="connsiteY1" fmla="*/ 1240205 h 3144809"/>
                  <a:gd name="connsiteX2" fmla="*/ 152400 w 4827126"/>
                  <a:gd name="connsiteY2" fmla="*/ 1061658 h 3144809"/>
                  <a:gd name="connsiteX3" fmla="*/ 509587 w 4827126"/>
                  <a:gd name="connsiteY3" fmla="*/ 1066421 h 3144809"/>
                  <a:gd name="connsiteX4" fmla="*/ 519112 w 4827126"/>
                  <a:gd name="connsiteY4" fmla="*/ 1199771 h 3144809"/>
                  <a:gd name="connsiteX5" fmla="*/ 671418 w 4827126"/>
                  <a:gd name="connsiteY5" fmla="*/ 1202200 h 3144809"/>
                  <a:gd name="connsiteX6" fmla="*/ 666750 w 4827126"/>
                  <a:gd name="connsiteY6" fmla="*/ 1014033 h 3144809"/>
                  <a:gd name="connsiteX7" fmla="*/ 1104900 w 4827126"/>
                  <a:gd name="connsiteY7" fmla="*/ 1023558 h 3144809"/>
                  <a:gd name="connsiteX8" fmla="*/ 1104900 w 4827126"/>
                  <a:gd name="connsiteY8" fmla="*/ 918783 h 3144809"/>
                  <a:gd name="connsiteX9" fmla="*/ 1266825 w 4827126"/>
                  <a:gd name="connsiteY9" fmla="*/ 923546 h 3144809"/>
                  <a:gd name="connsiteX10" fmla="*/ 1262062 w 4827126"/>
                  <a:gd name="connsiteY10" fmla="*/ 528258 h 3144809"/>
                  <a:gd name="connsiteX11" fmla="*/ 1214437 w 4827126"/>
                  <a:gd name="connsiteY11" fmla="*/ 528258 h 3144809"/>
                  <a:gd name="connsiteX12" fmla="*/ 1214437 w 4827126"/>
                  <a:gd name="connsiteY12" fmla="*/ 352046 h 3144809"/>
                  <a:gd name="connsiteX13" fmla="*/ 1309687 w 4827126"/>
                  <a:gd name="connsiteY13" fmla="*/ 352046 h 3144809"/>
                  <a:gd name="connsiteX14" fmla="*/ 1300162 w 4827126"/>
                  <a:gd name="connsiteY14" fmla="*/ 266321 h 3144809"/>
                  <a:gd name="connsiteX15" fmla="*/ 1395412 w 4827126"/>
                  <a:gd name="connsiteY15" fmla="*/ 256796 h 3144809"/>
                  <a:gd name="connsiteX16" fmla="*/ 1381125 w 4827126"/>
                  <a:gd name="connsiteY16" fmla="*/ 49865 h 3144809"/>
                  <a:gd name="connsiteX17" fmla="*/ 1607487 w 4827126"/>
                  <a:gd name="connsiteY17" fmla="*/ 140351 h 3144809"/>
                  <a:gd name="connsiteX18" fmla="*/ 1757269 w 4827126"/>
                  <a:gd name="connsiteY18" fmla="*/ 0 h 3144809"/>
                  <a:gd name="connsiteX19" fmla="*/ 1781175 w 4827126"/>
                  <a:gd name="connsiteY19" fmla="*/ 71058 h 3144809"/>
                  <a:gd name="connsiteX20" fmla="*/ 1790700 w 4827126"/>
                  <a:gd name="connsiteY20" fmla="*/ 423483 h 3144809"/>
                  <a:gd name="connsiteX21" fmla="*/ 1747837 w 4827126"/>
                  <a:gd name="connsiteY21" fmla="*/ 433008 h 3144809"/>
                  <a:gd name="connsiteX22" fmla="*/ 1757362 w 4827126"/>
                  <a:gd name="connsiteY22" fmla="*/ 518733 h 3144809"/>
                  <a:gd name="connsiteX23" fmla="*/ 1704975 w 4827126"/>
                  <a:gd name="connsiteY23" fmla="*/ 513971 h 3144809"/>
                  <a:gd name="connsiteX24" fmla="*/ 1714500 w 4827126"/>
                  <a:gd name="connsiteY24" fmla="*/ 709233 h 3144809"/>
                  <a:gd name="connsiteX25" fmla="*/ 1735980 w 4827126"/>
                  <a:gd name="connsiteY25" fmla="*/ 719043 h 3144809"/>
                  <a:gd name="connsiteX26" fmla="*/ 2066925 w 4827126"/>
                  <a:gd name="connsiteY26" fmla="*/ 313946 h 3144809"/>
                  <a:gd name="connsiteX27" fmla="*/ 2095311 w 4827126"/>
                  <a:gd name="connsiteY27" fmla="*/ 361761 h 3144809"/>
                  <a:gd name="connsiteX28" fmla="*/ 2159840 w 4827126"/>
                  <a:gd name="connsiteY28" fmla="*/ 392763 h 3144809"/>
                  <a:gd name="connsiteX29" fmla="*/ 2197846 w 4827126"/>
                  <a:gd name="connsiteY29" fmla="*/ 414148 h 3144809"/>
                  <a:gd name="connsiteX30" fmla="*/ 2268242 w 4827126"/>
                  <a:gd name="connsiteY30" fmla="*/ 413675 h 3144809"/>
                  <a:gd name="connsiteX31" fmla="*/ 2323721 w 4827126"/>
                  <a:gd name="connsiteY31" fmla="*/ 439725 h 3144809"/>
                  <a:gd name="connsiteX32" fmla="*/ 2352485 w 4827126"/>
                  <a:gd name="connsiteY32" fmla="*/ 502111 h 3144809"/>
                  <a:gd name="connsiteX33" fmla="*/ 2362200 w 4827126"/>
                  <a:gd name="connsiteY33" fmla="*/ 533021 h 3144809"/>
                  <a:gd name="connsiteX34" fmla="*/ 2376487 w 4827126"/>
                  <a:gd name="connsiteY34" fmla="*/ 561596 h 3144809"/>
                  <a:gd name="connsiteX35" fmla="*/ 2419350 w 4827126"/>
                  <a:gd name="connsiteY35" fmla="*/ 583264 h 3144809"/>
                  <a:gd name="connsiteX36" fmla="*/ 2476500 w 4827126"/>
                  <a:gd name="connsiteY36" fmla="*/ 580930 h 3144809"/>
                  <a:gd name="connsiteX37" fmla="*/ 2531032 w 4827126"/>
                  <a:gd name="connsiteY37" fmla="*/ 585694 h 3144809"/>
                  <a:gd name="connsiteX38" fmla="*/ 2581181 w 4827126"/>
                  <a:gd name="connsiteY38" fmla="*/ 611840 h 3144809"/>
                  <a:gd name="connsiteX39" fmla="*/ 2678668 w 4827126"/>
                  <a:gd name="connsiteY39" fmla="*/ 723616 h 3144809"/>
                  <a:gd name="connsiteX40" fmla="*/ 2752725 w 4827126"/>
                  <a:gd name="connsiteY40" fmla="*/ 842583 h 3144809"/>
                  <a:gd name="connsiteX41" fmla="*/ 2907269 w 4827126"/>
                  <a:gd name="connsiteY41" fmla="*/ 983124 h 3144809"/>
                  <a:gd name="connsiteX42" fmla="*/ 2919412 w 4827126"/>
                  <a:gd name="connsiteY42" fmla="*/ 1018796 h 3144809"/>
                  <a:gd name="connsiteX43" fmla="*/ 2924175 w 4827126"/>
                  <a:gd name="connsiteY43" fmla="*/ 1071183 h 3144809"/>
                  <a:gd name="connsiteX44" fmla="*/ 2909887 w 4827126"/>
                  <a:gd name="connsiteY44" fmla="*/ 1123571 h 3144809"/>
                  <a:gd name="connsiteX45" fmla="*/ 2914650 w 4827126"/>
                  <a:gd name="connsiteY45" fmla="*/ 1166433 h 3144809"/>
                  <a:gd name="connsiteX46" fmla="*/ 2943225 w 4827126"/>
                  <a:gd name="connsiteY46" fmla="*/ 1195008 h 3144809"/>
                  <a:gd name="connsiteX47" fmla="*/ 2986087 w 4827126"/>
                  <a:gd name="connsiteY47" fmla="*/ 1214058 h 3144809"/>
                  <a:gd name="connsiteX48" fmla="*/ 3014472 w 4827126"/>
                  <a:gd name="connsiteY48" fmla="*/ 1276161 h 3144809"/>
                  <a:gd name="connsiteX49" fmla="*/ 3216927 w 4827126"/>
                  <a:gd name="connsiteY49" fmla="*/ 1278684 h 3144809"/>
                  <a:gd name="connsiteX50" fmla="*/ 3338512 w 4827126"/>
                  <a:gd name="connsiteY50" fmla="*/ 1235727 h 3144809"/>
                  <a:gd name="connsiteX51" fmla="*/ 3414712 w 4827126"/>
                  <a:gd name="connsiteY51" fmla="*/ 1266446 h 3144809"/>
                  <a:gd name="connsiteX52" fmla="*/ 3414712 w 4827126"/>
                  <a:gd name="connsiteY52" fmla="*/ 1304546 h 3144809"/>
                  <a:gd name="connsiteX53" fmla="*/ 3400425 w 4827126"/>
                  <a:gd name="connsiteY53" fmla="*/ 1371221 h 3144809"/>
                  <a:gd name="connsiteX54" fmla="*/ 3386137 w 4827126"/>
                  <a:gd name="connsiteY54" fmla="*/ 1395033 h 3144809"/>
                  <a:gd name="connsiteX55" fmla="*/ 3441618 w 4827126"/>
                  <a:gd name="connsiteY55" fmla="*/ 1452562 h 3144809"/>
                  <a:gd name="connsiteX56" fmla="*/ 3548062 w 4827126"/>
                  <a:gd name="connsiteY56" fmla="*/ 1571246 h 3144809"/>
                  <a:gd name="connsiteX57" fmla="*/ 3481387 w 4827126"/>
                  <a:gd name="connsiteY57" fmla="*/ 1666496 h 3144809"/>
                  <a:gd name="connsiteX58" fmla="*/ 3476625 w 4827126"/>
                  <a:gd name="connsiteY58" fmla="*/ 1680783 h 3144809"/>
                  <a:gd name="connsiteX59" fmla="*/ 3495675 w 4827126"/>
                  <a:gd name="connsiteY59" fmla="*/ 1714121 h 3144809"/>
                  <a:gd name="connsiteX60" fmla="*/ 3714750 w 4827126"/>
                  <a:gd name="connsiteY60" fmla="*/ 1752221 h 3144809"/>
                  <a:gd name="connsiteX61" fmla="*/ 3933825 w 4827126"/>
                  <a:gd name="connsiteY61" fmla="*/ 1776223 h 3144809"/>
                  <a:gd name="connsiteX62" fmla="*/ 4141326 w 4827126"/>
                  <a:gd name="connsiteY62" fmla="*/ 1709358 h 3144809"/>
                  <a:gd name="connsiteX63" fmla="*/ 4281487 w 4827126"/>
                  <a:gd name="connsiteY63" fmla="*/ 1780796 h 3144809"/>
                  <a:gd name="connsiteX64" fmla="*/ 4336588 w 4827126"/>
                  <a:gd name="connsiteY64" fmla="*/ 1749793 h 3144809"/>
                  <a:gd name="connsiteX65" fmla="*/ 4315016 w 4827126"/>
                  <a:gd name="connsiteY65" fmla="*/ 1587773 h 3144809"/>
                  <a:gd name="connsiteX66" fmla="*/ 4452748 w 4827126"/>
                  <a:gd name="connsiteY66" fmla="*/ 1583200 h 3144809"/>
                  <a:gd name="connsiteX67" fmla="*/ 4464512 w 4827126"/>
                  <a:gd name="connsiteY67" fmla="*/ 1704785 h 3144809"/>
                  <a:gd name="connsiteX68" fmla="*/ 4765309 w 4827126"/>
                  <a:gd name="connsiteY68" fmla="*/ 1678260 h 3144809"/>
                  <a:gd name="connsiteX69" fmla="*/ 4779881 w 4827126"/>
                  <a:gd name="connsiteY69" fmla="*/ 1888000 h 3144809"/>
                  <a:gd name="connsiteX70" fmla="*/ 4820124 w 4827126"/>
                  <a:gd name="connsiteY70" fmla="*/ 1895381 h 3144809"/>
                  <a:gd name="connsiteX71" fmla="*/ 4827126 w 4827126"/>
                  <a:gd name="connsiteY71" fmla="*/ 2009490 h 3144809"/>
                  <a:gd name="connsiteX72" fmla="*/ 4746449 w 4827126"/>
                  <a:gd name="connsiteY72" fmla="*/ 2016682 h 3144809"/>
                  <a:gd name="connsiteX73" fmla="*/ 4777356 w 4827126"/>
                  <a:gd name="connsiteY73" fmla="*/ 2454642 h 3144809"/>
                  <a:gd name="connsiteX74" fmla="*/ 3811163 w 4827126"/>
                  <a:gd name="connsiteY74" fmla="*/ 2520958 h 3144809"/>
                  <a:gd name="connsiteX75" fmla="*/ 3790950 w 4827126"/>
                  <a:gd name="connsiteY75" fmla="*/ 2215496 h 3144809"/>
                  <a:gd name="connsiteX76" fmla="*/ 3650870 w 4827126"/>
                  <a:gd name="connsiteY76" fmla="*/ 2224661 h 3144809"/>
                  <a:gd name="connsiteX77" fmla="*/ 3679139 w 4827126"/>
                  <a:gd name="connsiteY77" fmla="*/ 2920044 h 3144809"/>
                  <a:gd name="connsiteX78" fmla="*/ 3418214 w 4827126"/>
                  <a:gd name="connsiteY78" fmla="*/ 2947231 h 3144809"/>
                  <a:gd name="connsiteX79" fmla="*/ 3403763 w 4827126"/>
                  <a:gd name="connsiteY79" fmla="*/ 2749993 h 3144809"/>
                  <a:gd name="connsiteX80" fmla="*/ 3325220 w 4827126"/>
                  <a:gd name="connsiteY80" fmla="*/ 2753181 h 3144809"/>
                  <a:gd name="connsiteX81" fmla="*/ 3298714 w 4827126"/>
                  <a:gd name="connsiteY81" fmla="*/ 2465099 h 3144809"/>
                  <a:gd name="connsiteX82" fmla="*/ 2883930 w 4827126"/>
                  <a:gd name="connsiteY82" fmla="*/ 2490597 h 3144809"/>
                  <a:gd name="connsiteX83" fmla="*/ 2911700 w 4827126"/>
                  <a:gd name="connsiteY83" fmla="*/ 3106085 h 3144809"/>
                  <a:gd name="connsiteX84" fmla="*/ 2762521 w 4827126"/>
                  <a:gd name="connsiteY84" fmla="*/ 3073712 h 3144809"/>
                  <a:gd name="connsiteX85" fmla="*/ 2648563 w 4827126"/>
                  <a:gd name="connsiteY85" fmla="*/ 3007609 h 3144809"/>
                  <a:gd name="connsiteX86" fmla="*/ 2561728 w 4827126"/>
                  <a:gd name="connsiteY86" fmla="*/ 2966884 h 3144809"/>
                  <a:gd name="connsiteX87" fmla="*/ 2541842 w 4827126"/>
                  <a:gd name="connsiteY87" fmla="*/ 2506221 h 3144809"/>
                  <a:gd name="connsiteX88" fmla="*/ 1795747 w 4827126"/>
                  <a:gd name="connsiteY88" fmla="*/ 2518889 h 3144809"/>
                  <a:gd name="connsiteX89" fmla="*/ 1767077 w 4827126"/>
                  <a:gd name="connsiteY89" fmla="*/ 2464167 h 3144809"/>
                  <a:gd name="connsiteX90" fmla="*/ 1738596 w 4827126"/>
                  <a:gd name="connsiteY90" fmla="*/ 2428590 h 3144809"/>
                  <a:gd name="connsiteX91" fmla="*/ 1678923 w 4827126"/>
                  <a:gd name="connsiteY91" fmla="*/ 2435591 h 3144809"/>
                  <a:gd name="connsiteX92" fmla="*/ 1654921 w 4827126"/>
                  <a:gd name="connsiteY92" fmla="*/ 2408877 h 3144809"/>
                  <a:gd name="connsiteX93" fmla="*/ 1638300 w 4827126"/>
                  <a:gd name="connsiteY93" fmla="*/ 1918908 h 3144809"/>
                  <a:gd name="connsiteX94" fmla="*/ 1443037 w 4827126"/>
                  <a:gd name="connsiteY94" fmla="*/ 1923671 h 3144809"/>
                  <a:gd name="connsiteX95" fmla="*/ 1414462 w 4827126"/>
                  <a:gd name="connsiteY95" fmla="*/ 1314071 h 3144809"/>
                  <a:gd name="connsiteX96" fmla="*/ 1257300 w 4827126"/>
                  <a:gd name="connsiteY96" fmla="*/ 1314071 h 3144809"/>
                  <a:gd name="connsiteX97" fmla="*/ 1257300 w 4827126"/>
                  <a:gd name="connsiteY97" fmla="*/ 1566483 h 3144809"/>
                  <a:gd name="connsiteX98" fmla="*/ 1119187 w 4827126"/>
                  <a:gd name="connsiteY98" fmla="*/ 1566483 h 3144809"/>
                  <a:gd name="connsiteX99" fmla="*/ 1123950 w 4827126"/>
                  <a:gd name="connsiteY99" fmla="*/ 1847471 h 3144809"/>
                  <a:gd name="connsiteX100" fmla="*/ 981075 w 4827126"/>
                  <a:gd name="connsiteY100" fmla="*/ 1847471 h 3144809"/>
                  <a:gd name="connsiteX101" fmla="*/ 981075 w 4827126"/>
                  <a:gd name="connsiteY101" fmla="*/ 1618871 h 3144809"/>
                  <a:gd name="connsiteX102" fmla="*/ 247650 w 4827126"/>
                  <a:gd name="connsiteY102" fmla="*/ 1618871 h 3144809"/>
                  <a:gd name="connsiteX103" fmla="*/ 245410 w 4827126"/>
                  <a:gd name="connsiteY103" fmla="*/ 1756983 h 3144809"/>
                  <a:gd name="connsiteX104" fmla="*/ 104775 w 4827126"/>
                  <a:gd name="connsiteY104" fmla="*/ 1756983 h 3144809"/>
                  <a:gd name="connsiteX105" fmla="*/ 109537 w 4827126"/>
                  <a:gd name="connsiteY105" fmla="*/ 1647446 h 3144809"/>
                  <a:gd name="connsiteX106" fmla="*/ 4762 w 4827126"/>
                  <a:gd name="connsiteY106" fmla="*/ 1647446 h 3144809"/>
                  <a:gd name="connsiteX107" fmla="*/ 0 w 4827126"/>
                  <a:gd name="connsiteY107" fmla="*/ 1237871 h 3144809"/>
                  <a:gd name="connsiteX0" fmla="*/ 0 w 4827126"/>
                  <a:gd name="connsiteY0" fmla="*/ 1237871 h 3144809"/>
                  <a:gd name="connsiteX1" fmla="*/ 149876 w 4827126"/>
                  <a:gd name="connsiteY1" fmla="*/ 1240205 h 3144809"/>
                  <a:gd name="connsiteX2" fmla="*/ 152400 w 4827126"/>
                  <a:gd name="connsiteY2" fmla="*/ 1061658 h 3144809"/>
                  <a:gd name="connsiteX3" fmla="*/ 509587 w 4827126"/>
                  <a:gd name="connsiteY3" fmla="*/ 1066421 h 3144809"/>
                  <a:gd name="connsiteX4" fmla="*/ 519112 w 4827126"/>
                  <a:gd name="connsiteY4" fmla="*/ 1199771 h 3144809"/>
                  <a:gd name="connsiteX5" fmla="*/ 671418 w 4827126"/>
                  <a:gd name="connsiteY5" fmla="*/ 1202200 h 3144809"/>
                  <a:gd name="connsiteX6" fmla="*/ 666750 w 4827126"/>
                  <a:gd name="connsiteY6" fmla="*/ 1014033 h 3144809"/>
                  <a:gd name="connsiteX7" fmla="*/ 1104900 w 4827126"/>
                  <a:gd name="connsiteY7" fmla="*/ 1023558 h 3144809"/>
                  <a:gd name="connsiteX8" fmla="*/ 1104900 w 4827126"/>
                  <a:gd name="connsiteY8" fmla="*/ 918783 h 3144809"/>
                  <a:gd name="connsiteX9" fmla="*/ 1266825 w 4827126"/>
                  <a:gd name="connsiteY9" fmla="*/ 923546 h 3144809"/>
                  <a:gd name="connsiteX10" fmla="*/ 1262062 w 4827126"/>
                  <a:gd name="connsiteY10" fmla="*/ 528258 h 3144809"/>
                  <a:gd name="connsiteX11" fmla="*/ 1214437 w 4827126"/>
                  <a:gd name="connsiteY11" fmla="*/ 528258 h 3144809"/>
                  <a:gd name="connsiteX12" fmla="*/ 1214437 w 4827126"/>
                  <a:gd name="connsiteY12" fmla="*/ 352046 h 3144809"/>
                  <a:gd name="connsiteX13" fmla="*/ 1309687 w 4827126"/>
                  <a:gd name="connsiteY13" fmla="*/ 352046 h 3144809"/>
                  <a:gd name="connsiteX14" fmla="*/ 1300162 w 4827126"/>
                  <a:gd name="connsiteY14" fmla="*/ 266321 h 3144809"/>
                  <a:gd name="connsiteX15" fmla="*/ 1395412 w 4827126"/>
                  <a:gd name="connsiteY15" fmla="*/ 256796 h 3144809"/>
                  <a:gd name="connsiteX16" fmla="*/ 1381123 w 4827126"/>
                  <a:gd name="connsiteY16" fmla="*/ 103021 h 3144809"/>
                  <a:gd name="connsiteX17" fmla="*/ 1607487 w 4827126"/>
                  <a:gd name="connsiteY17" fmla="*/ 140351 h 3144809"/>
                  <a:gd name="connsiteX18" fmla="*/ 1757269 w 4827126"/>
                  <a:gd name="connsiteY18" fmla="*/ 0 h 3144809"/>
                  <a:gd name="connsiteX19" fmla="*/ 1781175 w 4827126"/>
                  <a:gd name="connsiteY19" fmla="*/ 71058 h 3144809"/>
                  <a:gd name="connsiteX20" fmla="*/ 1790700 w 4827126"/>
                  <a:gd name="connsiteY20" fmla="*/ 423483 h 3144809"/>
                  <a:gd name="connsiteX21" fmla="*/ 1747837 w 4827126"/>
                  <a:gd name="connsiteY21" fmla="*/ 433008 h 3144809"/>
                  <a:gd name="connsiteX22" fmla="*/ 1757362 w 4827126"/>
                  <a:gd name="connsiteY22" fmla="*/ 518733 h 3144809"/>
                  <a:gd name="connsiteX23" fmla="*/ 1704975 w 4827126"/>
                  <a:gd name="connsiteY23" fmla="*/ 513971 h 3144809"/>
                  <a:gd name="connsiteX24" fmla="*/ 1714500 w 4827126"/>
                  <a:gd name="connsiteY24" fmla="*/ 709233 h 3144809"/>
                  <a:gd name="connsiteX25" fmla="*/ 1735980 w 4827126"/>
                  <a:gd name="connsiteY25" fmla="*/ 719043 h 3144809"/>
                  <a:gd name="connsiteX26" fmla="*/ 2066925 w 4827126"/>
                  <a:gd name="connsiteY26" fmla="*/ 313946 h 3144809"/>
                  <a:gd name="connsiteX27" fmla="*/ 2095311 w 4827126"/>
                  <a:gd name="connsiteY27" fmla="*/ 361761 h 3144809"/>
                  <a:gd name="connsiteX28" fmla="*/ 2159840 w 4827126"/>
                  <a:gd name="connsiteY28" fmla="*/ 392763 h 3144809"/>
                  <a:gd name="connsiteX29" fmla="*/ 2197846 w 4827126"/>
                  <a:gd name="connsiteY29" fmla="*/ 414148 h 3144809"/>
                  <a:gd name="connsiteX30" fmla="*/ 2268242 w 4827126"/>
                  <a:gd name="connsiteY30" fmla="*/ 413675 h 3144809"/>
                  <a:gd name="connsiteX31" fmla="*/ 2323721 w 4827126"/>
                  <a:gd name="connsiteY31" fmla="*/ 439725 h 3144809"/>
                  <a:gd name="connsiteX32" fmla="*/ 2352485 w 4827126"/>
                  <a:gd name="connsiteY32" fmla="*/ 502111 h 3144809"/>
                  <a:gd name="connsiteX33" fmla="*/ 2362200 w 4827126"/>
                  <a:gd name="connsiteY33" fmla="*/ 533021 h 3144809"/>
                  <a:gd name="connsiteX34" fmla="*/ 2376487 w 4827126"/>
                  <a:gd name="connsiteY34" fmla="*/ 561596 h 3144809"/>
                  <a:gd name="connsiteX35" fmla="*/ 2419350 w 4827126"/>
                  <a:gd name="connsiteY35" fmla="*/ 583264 h 3144809"/>
                  <a:gd name="connsiteX36" fmla="*/ 2476500 w 4827126"/>
                  <a:gd name="connsiteY36" fmla="*/ 580930 h 3144809"/>
                  <a:gd name="connsiteX37" fmla="*/ 2531032 w 4827126"/>
                  <a:gd name="connsiteY37" fmla="*/ 585694 h 3144809"/>
                  <a:gd name="connsiteX38" fmla="*/ 2581181 w 4827126"/>
                  <a:gd name="connsiteY38" fmla="*/ 611840 h 3144809"/>
                  <a:gd name="connsiteX39" fmla="*/ 2678668 w 4827126"/>
                  <a:gd name="connsiteY39" fmla="*/ 723616 h 3144809"/>
                  <a:gd name="connsiteX40" fmla="*/ 2752725 w 4827126"/>
                  <a:gd name="connsiteY40" fmla="*/ 842583 h 3144809"/>
                  <a:gd name="connsiteX41" fmla="*/ 2907269 w 4827126"/>
                  <a:gd name="connsiteY41" fmla="*/ 983124 h 3144809"/>
                  <a:gd name="connsiteX42" fmla="*/ 2919412 w 4827126"/>
                  <a:gd name="connsiteY42" fmla="*/ 1018796 h 3144809"/>
                  <a:gd name="connsiteX43" fmla="*/ 2924175 w 4827126"/>
                  <a:gd name="connsiteY43" fmla="*/ 1071183 h 3144809"/>
                  <a:gd name="connsiteX44" fmla="*/ 2909887 w 4827126"/>
                  <a:gd name="connsiteY44" fmla="*/ 1123571 h 3144809"/>
                  <a:gd name="connsiteX45" fmla="*/ 2914650 w 4827126"/>
                  <a:gd name="connsiteY45" fmla="*/ 1166433 h 3144809"/>
                  <a:gd name="connsiteX46" fmla="*/ 2943225 w 4827126"/>
                  <a:gd name="connsiteY46" fmla="*/ 1195008 h 3144809"/>
                  <a:gd name="connsiteX47" fmla="*/ 2986087 w 4827126"/>
                  <a:gd name="connsiteY47" fmla="*/ 1214058 h 3144809"/>
                  <a:gd name="connsiteX48" fmla="*/ 3014472 w 4827126"/>
                  <a:gd name="connsiteY48" fmla="*/ 1276161 h 3144809"/>
                  <a:gd name="connsiteX49" fmla="*/ 3216927 w 4827126"/>
                  <a:gd name="connsiteY49" fmla="*/ 1278684 h 3144809"/>
                  <a:gd name="connsiteX50" fmla="*/ 3338512 w 4827126"/>
                  <a:gd name="connsiteY50" fmla="*/ 1235727 h 3144809"/>
                  <a:gd name="connsiteX51" fmla="*/ 3414712 w 4827126"/>
                  <a:gd name="connsiteY51" fmla="*/ 1266446 h 3144809"/>
                  <a:gd name="connsiteX52" fmla="*/ 3414712 w 4827126"/>
                  <a:gd name="connsiteY52" fmla="*/ 1304546 h 3144809"/>
                  <a:gd name="connsiteX53" fmla="*/ 3400425 w 4827126"/>
                  <a:gd name="connsiteY53" fmla="*/ 1371221 h 3144809"/>
                  <a:gd name="connsiteX54" fmla="*/ 3386137 w 4827126"/>
                  <a:gd name="connsiteY54" fmla="*/ 1395033 h 3144809"/>
                  <a:gd name="connsiteX55" fmla="*/ 3441618 w 4827126"/>
                  <a:gd name="connsiteY55" fmla="*/ 1452562 h 3144809"/>
                  <a:gd name="connsiteX56" fmla="*/ 3548062 w 4827126"/>
                  <a:gd name="connsiteY56" fmla="*/ 1571246 h 3144809"/>
                  <a:gd name="connsiteX57" fmla="*/ 3481387 w 4827126"/>
                  <a:gd name="connsiteY57" fmla="*/ 1666496 h 3144809"/>
                  <a:gd name="connsiteX58" fmla="*/ 3476625 w 4827126"/>
                  <a:gd name="connsiteY58" fmla="*/ 1680783 h 3144809"/>
                  <a:gd name="connsiteX59" fmla="*/ 3495675 w 4827126"/>
                  <a:gd name="connsiteY59" fmla="*/ 1714121 h 3144809"/>
                  <a:gd name="connsiteX60" fmla="*/ 3714750 w 4827126"/>
                  <a:gd name="connsiteY60" fmla="*/ 1752221 h 3144809"/>
                  <a:gd name="connsiteX61" fmla="*/ 3933825 w 4827126"/>
                  <a:gd name="connsiteY61" fmla="*/ 1776223 h 3144809"/>
                  <a:gd name="connsiteX62" fmla="*/ 4141326 w 4827126"/>
                  <a:gd name="connsiteY62" fmla="*/ 1709358 h 3144809"/>
                  <a:gd name="connsiteX63" fmla="*/ 4281487 w 4827126"/>
                  <a:gd name="connsiteY63" fmla="*/ 1780796 h 3144809"/>
                  <a:gd name="connsiteX64" fmla="*/ 4336588 w 4827126"/>
                  <a:gd name="connsiteY64" fmla="*/ 1749793 h 3144809"/>
                  <a:gd name="connsiteX65" fmla="*/ 4315016 w 4827126"/>
                  <a:gd name="connsiteY65" fmla="*/ 1587773 h 3144809"/>
                  <a:gd name="connsiteX66" fmla="*/ 4452748 w 4827126"/>
                  <a:gd name="connsiteY66" fmla="*/ 1583200 h 3144809"/>
                  <a:gd name="connsiteX67" fmla="*/ 4464512 w 4827126"/>
                  <a:gd name="connsiteY67" fmla="*/ 1704785 h 3144809"/>
                  <a:gd name="connsiteX68" fmla="*/ 4765309 w 4827126"/>
                  <a:gd name="connsiteY68" fmla="*/ 1678260 h 3144809"/>
                  <a:gd name="connsiteX69" fmla="*/ 4779881 w 4827126"/>
                  <a:gd name="connsiteY69" fmla="*/ 1888000 h 3144809"/>
                  <a:gd name="connsiteX70" fmla="*/ 4820124 w 4827126"/>
                  <a:gd name="connsiteY70" fmla="*/ 1895381 h 3144809"/>
                  <a:gd name="connsiteX71" fmla="*/ 4827126 w 4827126"/>
                  <a:gd name="connsiteY71" fmla="*/ 2009490 h 3144809"/>
                  <a:gd name="connsiteX72" fmla="*/ 4746449 w 4827126"/>
                  <a:gd name="connsiteY72" fmla="*/ 2016682 h 3144809"/>
                  <a:gd name="connsiteX73" fmla="*/ 4777356 w 4827126"/>
                  <a:gd name="connsiteY73" fmla="*/ 2454642 h 3144809"/>
                  <a:gd name="connsiteX74" fmla="*/ 3811163 w 4827126"/>
                  <a:gd name="connsiteY74" fmla="*/ 2520958 h 3144809"/>
                  <a:gd name="connsiteX75" fmla="*/ 3790950 w 4827126"/>
                  <a:gd name="connsiteY75" fmla="*/ 2215496 h 3144809"/>
                  <a:gd name="connsiteX76" fmla="*/ 3650870 w 4827126"/>
                  <a:gd name="connsiteY76" fmla="*/ 2224661 h 3144809"/>
                  <a:gd name="connsiteX77" fmla="*/ 3679139 w 4827126"/>
                  <a:gd name="connsiteY77" fmla="*/ 2920044 h 3144809"/>
                  <a:gd name="connsiteX78" fmla="*/ 3418214 w 4827126"/>
                  <a:gd name="connsiteY78" fmla="*/ 2947231 h 3144809"/>
                  <a:gd name="connsiteX79" fmla="*/ 3403763 w 4827126"/>
                  <a:gd name="connsiteY79" fmla="*/ 2749993 h 3144809"/>
                  <a:gd name="connsiteX80" fmla="*/ 3325220 w 4827126"/>
                  <a:gd name="connsiteY80" fmla="*/ 2753181 h 3144809"/>
                  <a:gd name="connsiteX81" fmla="*/ 3298714 w 4827126"/>
                  <a:gd name="connsiteY81" fmla="*/ 2465099 h 3144809"/>
                  <a:gd name="connsiteX82" fmla="*/ 2883930 w 4827126"/>
                  <a:gd name="connsiteY82" fmla="*/ 2490597 h 3144809"/>
                  <a:gd name="connsiteX83" fmla="*/ 2911700 w 4827126"/>
                  <a:gd name="connsiteY83" fmla="*/ 3106085 h 3144809"/>
                  <a:gd name="connsiteX84" fmla="*/ 2762521 w 4827126"/>
                  <a:gd name="connsiteY84" fmla="*/ 3073712 h 3144809"/>
                  <a:gd name="connsiteX85" fmla="*/ 2648563 w 4827126"/>
                  <a:gd name="connsiteY85" fmla="*/ 3007609 h 3144809"/>
                  <a:gd name="connsiteX86" fmla="*/ 2561728 w 4827126"/>
                  <a:gd name="connsiteY86" fmla="*/ 2966884 h 3144809"/>
                  <a:gd name="connsiteX87" fmla="*/ 2541842 w 4827126"/>
                  <a:gd name="connsiteY87" fmla="*/ 2506221 h 3144809"/>
                  <a:gd name="connsiteX88" fmla="*/ 1795747 w 4827126"/>
                  <a:gd name="connsiteY88" fmla="*/ 2518889 h 3144809"/>
                  <a:gd name="connsiteX89" fmla="*/ 1767077 w 4827126"/>
                  <a:gd name="connsiteY89" fmla="*/ 2464167 h 3144809"/>
                  <a:gd name="connsiteX90" fmla="*/ 1738596 w 4827126"/>
                  <a:gd name="connsiteY90" fmla="*/ 2428590 h 3144809"/>
                  <a:gd name="connsiteX91" fmla="*/ 1678923 w 4827126"/>
                  <a:gd name="connsiteY91" fmla="*/ 2435591 h 3144809"/>
                  <a:gd name="connsiteX92" fmla="*/ 1654921 w 4827126"/>
                  <a:gd name="connsiteY92" fmla="*/ 2408877 h 3144809"/>
                  <a:gd name="connsiteX93" fmla="*/ 1638300 w 4827126"/>
                  <a:gd name="connsiteY93" fmla="*/ 1918908 h 3144809"/>
                  <a:gd name="connsiteX94" fmla="*/ 1443037 w 4827126"/>
                  <a:gd name="connsiteY94" fmla="*/ 1923671 h 3144809"/>
                  <a:gd name="connsiteX95" fmla="*/ 1414462 w 4827126"/>
                  <a:gd name="connsiteY95" fmla="*/ 1314071 h 3144809"/>
                  <a:gd name="connsiteX96" fmla="*/ 1257300 w 4827126"/>
                  <a:gd name="connsiteY96" fmla="*/ 1314071 h 3144809"/>
                  <a:gd name="connsiteX97" fmla="*/ 1257300 w 4827126"/>
                  <a:gd name="connsiteY97" fmla="*/ 1566483 h 3144809"/>
                  <a:gd name="connsiteX98" fmla="*/ 1119187 w 4827126"/>
                  <a:gd name="connsiteY98" fmla="*/ 1566483 h 3144809"/>
                  <a:gd name="connsiteX99" fmla="*/ 1123950 w 4827126"/>
                  <a:gd name="connsiteY99" fmla="*/ 1847471 h 3144809"/>
                  <a:gd name="connsiteX100" fmla="*/ 981075 w 4827126"/>
                  <a:gd name="connsiteY100" fmla="*/ 1847471 h 3144809"/>
                  <a:gd name="connsiteX101" fmla="*/ 981075 w 4827126"/>
                  <a:gd name="connsiteY101" fmla="*/ 1618871 h 3144809"/>
                  <a:gd name="connsiteX102" fmla="*/ 247650 w 4827126"/>
                  <a:gd name="connsiteY102" fmla="*/ 1618871 h 3144809"/>
                  <a:gd name="connsiteX103" fmla="*/ 245410 w 4827126"/>
                  <a:gd name="connsiteY103" fmla="*/ 1756983 h 3144809"/>
                  <a:gd name="connsiteX104" fmla="*/ 104775 w 4827126"/>
                  <a:gd name="connsiteY104" fmla="*/ 1756983 h 3144809"/>
                  <a:gd name="connsiteX105" fmla="*/ 109537 w 4827126"/>
                  <a:gd name="connsiteY105" fmla="*/ 1647446 h 3144809"/>
                  <a:gd name="connsiteX106" fmla="*/ 4762 w 4827126"/>
                  <a:gd name="connsiteY106" fmla="*/ 1647446 h 3144809"/>
                  <a:gd name="connsiteX107" fmla="*/ 0 w 4827126"/>
                  <a:gd name="connsiteY107" fmla="*/ 1237871 h 3144809"/>
                  <a:gd name="connsiteX0" fmla="*/ 0 w 4827126"/>
                  <a:gd name="connsiteY0" fmla="*/ 1237871 h 3144809"/>
                  <a:gd name="connsiteX1" fmla="*/ 149876 w 4827126"/>
                  <a:gd name="connsiteY1" fmla="*/ 1240205 h 3144809"/>
                  <a:gd name="connsiteX2" fmla="*/ 152400 w 4827126"/>
                  <a:gd name="connsiteY2" fmla="*/ 1061658 h 3144809"/>
                  <a:gd name="connsiteX3" fmla="*/ 509587 w 4827126"/>
                  <a:gd name="connsiteY3" fmla="*/ 1066421 h 3144809"/>
                  <a:gd name="connsiteX4" fmla="*/ 519112 w 4827126"/>
                  <a:gd name="connsiteY4" fmla="*/ 1199771 h 3144809"/>
                  <a:gd name="connsiteX5" fmla="*/ 671418 w 4827126"/>
                  <a:gd name="connsiteY5" fmla="*/ 1202200 h 3144809"/>
                  <a:gd name="connsiteX6" fmla="*/ 666750 w 4827126"/>
                  <a:gd name="connsiteY6" fmla="*/ 1014033 h 3144809"/>
                  <a:gd name="connsiteX7" fmla="*/ 1104900 w 4827126"/>
                  <a:gd name="connsiteY7" fmla="*/ 1023558 h 3144809"/>
                  <a:gd name="connsiteX8" fmla="*/ 1104900 w 4827126"/>
                  <a:gd name="connsiteY8" fmla="*/ 918783 h 3144809"/>
                  <a:gd name="connsiteX9" fmla="*/ 1266825 w 4827126"/>
                  <a:gd name="connsiteY9" fmla="*/ 923546 h 3144809"/>
                  <a:gd name="connsiteX10" fmla="*/ 1262062 w 4827126"/>
                  <a:gd name="connsiteY10" fmla="*/ 528258 h 3144809"/>
                  <a:gd name="connsiteX11" fmla="*/ 1214437 w 4827126"/>
                  <a:gd name="connsiteY11" fmla="*/ 528258 h 3144809"/>
                  <a:gd name="connsiteX12" fmla="*/ 1214437 w 4827126"/>
                  <a:gd name="connsiteY12" fmla="*/ 352046 h 3144809"/>
                  <a:gd name="connsiteX13" fmla="*/ 1309687 w 4827126"/>
                  <a:gd name="connsiteY13" fmla="*/ 352046 h 3144809"/>
                  <a:gd name="connsiteX14" fmla="*/ 1300162 w 4827126"/>
                  <a:gd name="connsiteY14" fmla="*/ 266321 h 3144809"/>
                  <a:gd name="connsiteX15" fmla="*/ 1395412 w 4827126"/>
                  <a:gd name="connsiteY15" fmla="*/ 256796 h 3144809"/>
                  <a:gd name="connsiteX16" fmla="*/ 1381123 w 4827126"/>
                  <a:gd name="connsiteY16" fmla="*/ 103021 h 3144809"/>
                  <a:gd name="connsiteX17" fmla="*/ 1607487 w 4827126"/>
                  <a:gd name="connsiteY17" fmla="*/ 140351 h 3144809"/>
                  <a:gd name="connsiteX18" fmla="*/ 1757269 w 4827126"/>
                  <a:gd name="connsiteY18" fmla="*/ 0 h 3144809"/>
                  <a:gd name="connsiteX19" fmla="*/ 1781174 w 4827126"/>
                  <a:gd name="connsiteY19" fmla="*/ 190651 h 3144809"/>
                  <a:gd name="connsiteX20" fmla="*/ 1790700 w 4827126"/>
                  <a:gd name="connsiteY20" fmla="*/ 423483 h 3144809"/>
                  <a:gd name="connsiteX21" fmla="*/ 1747837 w 4827126"/>
                  <a:gd name="connsiteY21" fmla="*/ 433008 h 3144809"/>
                  <a:gd name="connsiteX22" fmla="*/ 1757362 w 4827126"/>
                  <a:gd name="connsiteY22" fmla="*/ 518733 h 3144809"/>
                  <a:gd name="connsiteX23" fmla="*/ 1704975 w 4827126"/>
                  <a:gd name="connsiteY23" fmla="*/ 513971 h 3144809"/>
                  <a:gd name="connsiteX24" fmla="*/ 1714500 w 4827126"/>
                  <a:gd name="connsiteY24" fmla="*/ 709233 h 3144809"/>
                  <a:gd name="connsiteX25" fmla="*/ 1735980 w 4827126"/>
                  <a:gd name="connsiteY25" fmla="*/ 719043 h 3144809"/>
                  <a:gd name="connsiteX26" fmla="*/ 2066925 w 4827126"/>
                  <a:gd name="connsiteY26" fmla="*/ 313946 h 3144809"/>
                  <a:gd name="connsiteX27" fmla="*/ 2095311 w 4827126"/>
                  <a:gd name="connsiteY27" fmla="*/ 361761 h 3144809"/>
                  <a:gd name="connsiteX28" fmla="*/ 2159840 w 4827126"/>
                  <a:gd name="connsiteY28" fmla="*/ 392763 h 3144809"/>
                  <a:gd name="connsiteX29" fmla="*/ 2197846 w 4827126"/>
                  <a:gd name="connsiteY29" fmla="*/ 414148 h 3144809"/>
                  <a:gd name="connsiteX30" fmla="*/ 2268242 w 4827126"/>
                  <a:gd name="connsiteY30" fmla="*/ 413675 h 3144809"/>
                  <a:gd name="connsiteX31" fmla="*/ 2323721 w 4827126"/>
                  <a:gd name="connsiteY31" fmla="*/ 439725 h 3144809"/>
                  <a:gd name="connsiteX32" fmla="*/ 2352485 w 4827126"/>
                  <a:gd name="connsiteY32" fmla="*/ 502111 h 3144809"/>
                  <a:gd name="connsiteX33" fmla="*/ 2362200 w 4827126"/>
                  <a:gd name="connsiteY33" fmla="*/ 533021 h 3144809"/>
                  <a:gd name="connsiteX34" fmla="*/ 2376487 w 4827126"/>
                  <a:gd name="connsiteY34" fmla="*/ 561596 h 3144809"/>
                  <a:gd name="connsiteX35" fmla="*/ 2419350 w 4827126"/>
                  <a:gd name="connsiteY35" fmla="*/ 583264 h 3144809"/>
                  <a:gd name="connsiteX36" fmla="*/ 2476500 w 4827126"/>
                  <a:gd name="connsiteY36" fmla="*/ 580930 h 3144809"/>
                  <a:gd name="connsiteX37" fmla="*/ 2531032 w 4827126"/>
                  <a:gd name="connsiteY37" fmla="*/ 585694 h 3144809"/>
                  <a:gd name="connsiteX38" fmla="*/ 2581181 w 4827126"/>
                  <a:gd name="connsiteY38" fmla="*/ 611840 h 3144809"/>
                  <a:gd name="connsiteX39" fmla="*/ 2678668 w 4827126"/>
                  <a:gd name="connsiteY39" fmla="*/ 723616 h 3144809"/>
                  <a:gd name="connsiteX40" fmla="*/ 2752725 w 4827126"/>
                  <a:gd name="connsiteY40" fmla="*/ 842583 h 3144809"/>
                  <a:gd name="connsiteX41" fmla="*/ 2907269 w 4827126"/>
                  <a:gd name="connsiteY41" fmla="*/ 983124 h 3144809"/>
                  <a:gd name="connsiteX42" fmla="*/ 2919412 w 4827126"/>
                  <a:gd name="connsiteY42" fmla="*/ 1018796 h 3144809"/>
                  <a:gd name="connsiteX43" fmla="*/ 2924175 w 4827126"/>
                  <a:gd name="connsiteY43" fmla="*/ 1071183 h 3144809"/>
                  <a:gd name="connsiteX44" fmla="*/ 2909887 w 4827126"/>
                  <a:gd name="connsiteY44" fmla="*/ 1123571 h 3144809"/>
                  <a:gd name="connsiteX45" fmla="*/ 2914650 w 4827126"/>
                  <a:gd name="connsiteY45" fmla="*/ 1166433 h 3144809"/>
                  <a:gd name="connsiteX46" fmla="*/ 2943225 w 4827126"/>
                  <a:gd name="connsiteY46" fmla="*/ 1195008 h 3144809"/>
                  <a:gd name="connsiteX47" fmla="*/ 2986087 w 4827126"/>
                  <a:gd name="connsiteY47" fmla="*/ 1214058 h 3144809"/>
                  <a:gd name="connsiteX48" fmla="*/ 3014472 w 4827126"/>
                  <a:gd name="connsiteY48" fmla="*/ 1276161 h 3144809"/>
                  <a:gd name="connsiteX49" fmla="*/ 3216927 w 4827126"/>
                  <a:gd name="connsiteY49" fmla="*/ 1278684 h 3144809"/>
                  <a:gd name="connsiteX50" fmla="*/ 3338512 w 4827126"/>
                  <a:gd name="connsiteY50" fmla="*/ 1235727 h 3144809"/>
                  <a:gd name="connsiteX51" fmla="*/ 3414712 w 4827126"/>
                  <a:gd name="connsiteY51" fmla="*/ 1266446 h 3144809"/>
                  <a:gd name="connsiteX52" fmla="*/ 3414712 w 4827126"/>
                  <a:gd name="connsiteY52" fmla="*/ 1304546 h 3144809"/>
                  <a:gd name="connsiteX53" fmla="*/ 3400425 w 4827126"/>
                  <a:gd name="connsiteY53" fmla="*/ 1371221 h 3144809"/>
                  <a:gd name="connsiteX54" fmla="*/ 3386137 w 4827126"/>
                  <a:gd name="connsiteY54" fmla="*/ 1395033 h 3144809"/>
                  <a:gd name="connsiteX55" fmla="*/ 3441618 w 4827126"/>
                  <a:gd name="connsiteY55" fmla="*/ 1452562 h 3144809"/>
                  <a:gd name="connsiteX56" fmla="*/ 3548062 w 4827126"/>
                  <a:gd name="connsiteY56" fmla="*/ 1571246 h 3144809"/>
                  <a:gd name="connsiteX57" fmla="*/ 3481387 w 4827126"/>
                  <a:gd name="connsiteY57" fmla="*/ 1666496 h 3144809"/>
                  <a:gd name="connsiteX58" fmla="*/ 3476625 w 4827126"/>
                  <a:gd name="connsiteY58" fmla="*/ 1680783 h 3144809"/>
                  <a:gd name="connsiteX59" fmla="*/ 3495675 w 4827126"/>
                  <a:gd name="connsiteY59" fmla="*/ 1714121 h 3144809"/>
                  <a:gd name="connsiteX60" fmla="*/ 3714750 w 4827126"/>
                  <a:gd name="connsiteY60" fmla="*/ 1752221 h 3144809"/>
                  <a:gd name="connsiteX61" fmla="*/ 3933825 w 4827126"/>
                  <a:gd name="connsiteY61" fmla="*/ 1776223 h 3144809"/>
                  <a:gd name="connsiteX62" fmla="*/ 4141326 w 4827126"/>
                  <a:gd name="connsiteY62" fmla="*/ 1709358 h 3144809"/>
                  <a:gd name="connsiteX63" fmla="*/ 4281487 w 4827126"/>
                  <a:gd name="connsiteY63" fmla="*/ 1780796 h 3144809"/>
                  <a:gd name="connsiteX64" fmla="*/ 4336588 w 4827126"/>
                  <a:gd name="connsiteY64" fmla="*/ 1749793 h 3144809"/>
                  <a:gd name="connsiteX65" fmla="*/ 4315016 w 4827126"/>
                  <a:gd name="connsiteY65" fmla="*/ 1587773 h 3144809"/>
                  <a:gd name="connsiteX66" fmla="*/ 4452748 w 4827126"/>
                  <a:gd name="connsiteY66" fmla="*/ 1583200 h 3144809"/>
                  <a:gd name="connsiteX67" fmla="*/ 4464512 w 4827126"/>
                  <a:gd name="connsiteY67" fmla="*/ 1704785 h 3144809"/>
                  <a:gd name="connsiteX68" fmla="*/ 4765309 w 4827126"/>
                  <a:gd name="connsiteY68" fmla="*/ 1678260 h 3144809"/>
                  <a:gd name="connsiteX69" fmla="*/ 4779881 w 4827126"/>
                  <a:gd name="connsiteY69" fmla="*/ 1888000 h 3144809"/>
                  <a:gd name="connsiteX70" fmla="*/ 4820124 w 4827126"/>
                  <a:gd name="connsiteY70" fmla="*/ 1895381 h 3144809"/>
                  <a:gd name="connsiteX71" fmla="*/ 4827126 w 4827126"/>
                  <a:gd name="connsiteY71" fmla="*/ 2009490 h 3144809"/>
                  <a:gd name="connsiteX72" fmla="*/ 4746449 w 4827126"/>
                  <a:gd name="connsiteY72" fmla="*/ 2016682 h 3144809"/>
                  <a:gd name="connsiteX73" fmla="*/ 4777356 w 4827126"/>
                  <a:gd name="connsiteY73" fmla="*/ 2454642 h 3144809"/>
                  <a:gd name="connsiteX74" fmla="*/ 3811163 w 4827126"/>
                  <a:gd name="connsiteY74" fmla="*/ 2520958 h 3144809"/>
                  <a:gd name="connsiteX75" fmla="*/ 3790950 w 4827126"/>
                  <a:gd name="connsiteY75" fmla="*/ 2215496 h 3144809"/>
                  <a:gd name="connsiteX76" fmla="*/ 3650870 w 4827126"/>
                  <a:gd name="connsiteY76" fmla="*/ 2224661 h 3144809"/>
                  <a:gd name="connsiteX77" fmla="*/ 3679139 w 4827126"/>
                  <a:gd name="connsiteY77" fmla="*/ 2920044 h 3144809"/>
                  <a:gd name="connsiteX78" fmla="*/ 3418214 w 4827126"/>
                  <a:gd name="connsiteY78" fmla="*/ 2947231 h 3144809"/>
                  <a:gd name="connsiteX79" fmla="*/ 3403763 w 4827126"/>
                  <a:gd name="connsiteY79" fmla="*/ 2749993 h 3144809"/>
                  <a:gd name="connsiteX80" fmla="*/ 3325220 w 4827126"/>
                  <a:gd name="connsiteY80" fmla="*/ 2753181 h 3144809"/>
                  <a:gd name="connsiteX81" fmla="*/ 3298714 w 4827126"/>
                  <a:gd name="connsiteY81" fmla="*/ 2465099 h 3144809"/>
                  <a:gd name="connsiteX82" fmla="*/ 2883930 w 4827126"/>
                  <a:gd name="connsiteY82" fmla="*/ 2490597 h 3144809"/>
                  <a:gd name="connsiteX83" fmla="*/ 2911700 w 4827126"/>
                  <a:gd name="connsiteY83" fmla="*/ 3106085 h 3144809"/>
                  <a:gd name="connsiteX84" fmla="*/ 2762521 w 4827126"/>
                  <a:gd name="connsiteY84" fmla="*/ 3073712 h 3144809"/>
                  <a:gd name="connsiteX85" fmla="*/ 2648563 w 4827126"/>
                  <a:gd name="connsiteY85" fmla="*/ 3007609 h 3144809"/>
                  <a:gd name="connsiteX86" fmla="*/ 2561728 w 4827126"/>
                  <a:gd name="connsiteY86" fmla="*/ 2966884 h 3144809"/>
                  <a:gd name="connsiteX87" fmla="*/ 2541842 w 4827126"/>
                  <a:gd name="connsiteY87" fmla="*/ 2506221 h 3144809"/>
                  <a:gd name="connsiteX88" fmla="*/ 1795747 w 4827126"/>
                  <a:gd name="connsiteY88" fmla="*/ 2518889 h 3144809"/>
                  <a:gd name="connsiteX89" fmla="*/ 1767077 w 4827126"/>
                  <a:gd name="connsiteY89" fmla="*/ 2464167 h 3144809"/>
                  <a:gd name="connsiteX90" fmla="*/ 1738596 w 4827126"/>
                  <a:gd name="connsiteY90" fmla="*/ 2428590 h 3144809"/>
                  <a:gd name="connsiteX91" fmla="*/ 1678923 w 4827126"/>
                  <a:gd name="connsiteY91" fmla="*/ 2435591 h 3144809"/>
                  <a:gd name="connsiteX92" fmla="*/ 1654921 w 4827126"/>
                  <a:gd name="connsiteY92" fmla="*/ 2408877 h 3144809"/>
                  <a:gd name="connsiteX93" fmla="*/ 1638300 w 4827126"/>
                  <a:gd name="connsiteY93" fmla="*/ 1918908 h 3144809"/>
                  <a:gd name="connsiteX94" fmla="*/ 1443037 w 4827126"/>
                  <a:gd name="connsiteY94" fmla="*/ 1923671 h 3144809"/>
                  <a:gd name="connsiteX95" fmla="*/ 1414462 w 4827126"/>
                  <a:gd name="connsiteY95" fmla="*/ 1314071 h 3144809"/>
                  <a:gd name="connsiteX96" fmla="*/ 1257300 w 4827126"/>
                  <a:gd name="connsiteY96" fmla="*/ 1314071 h 3144809"/>
                  <a:gd name="connsiteX97" fmla="*/ 1257300 w 4827126"/>
                  <a:gd name="connsiteY97" fmla="*/ 1566483 h 3144809"/>
                  <a:gd name="connsiteX98" fmla="*/ 1119187 w 4827126"/>
                  <a:gd name="connsiteY98" fmla="*/ 1566483 h 3144809"/>
                  <a:gd name="connsiteX99" fmla="*/ 1123950 w 4827126"/>
                  <a:gd name="connsiteY99" fmla="*/ 1847471 h 3144809"/>
                  <a:gd name="connsiteX100" fmla="*/ 981075 w 4827126"/>
                  <a:gd name="connsiteY100" fmla="*/ 1847471 h 3144809"/>
                  <a:gd name="connsiteX101" fmla="*/ 981075 w 4827126"/>
                  <a:gd name="connsiteY101" fmla="*/ 1618871 h 3144809"/>
                  <a:gd name="connsiteX102" fmla="*/ 247650 w 4827126"/>
                  <a:gd name="connsiteY102" fmla="*/ 1618871 h 3144809"/>
                  <a:gd name="connsiteX103" fmla="*/ 245410 w 4827126"/>
                  <a:gd name="connsiteY103" fmla="*/ 1756983 h 3144809"/>
                  <a:gd name="connsiteX104" fmla="*/ 104775 w 4827126"/>
                  <a:gd name="connsiteY104" fmla="*/ 1756983 h 3144809"/>
                  <a:gd name="connsiteX105" fmla="*/ 109537 w 4827126"/>
                  <a:gd name="connsiteY105" fmla="*/ 1647446 h 3144809"/>
                  <a:gd name="connsiteX106" fmla="*/ 4762 w 4827126"/>
                  <a:gd name="connsiteY106" fmla="*/ 1647446 h 3144809"/>
                  <a:gd name="connsiteX107" fmla="*/ 0 w 4827126"/>
                  <a:gd name="connsiteY107" fmla="*/ 1237871 h 3144809"/>
                  <a:gd name="connsiteX0" fmla="*/ 0 w 4827126"/>
                  <a:gd name="connsiteY0" fmla="*/ 1134850 h 3041788"/>
                  <a:gd name="connsiteX1" fmla="*/ 149876 w 4827126"/>
                  <a:gd name="connsiteY1" fmla="*/ 1137184 h 3041788"/>
                  <a:gd name="connsiteX2" fmla="*/ 152400 w 4827126"/>
                  <a:gd name="connsiteY2" fmla="*/ 958637 h 3041788"/>
                  <a:gd name="connsiteX3" fmla="*/ 509587 w 4827126"/>
                  <a:gd name="connsiteY3" fmla="*/ 963400 h 3041788"/>
                  <a:gd name="connsiteX4" fmla="*/ 519112 w 4827126"/>
                  <a:gd name="connsiteY4" fmla="*/ 1096750 h 3041788"/>
                  <a:gd name="connsiteX5" fmla="*/ 671418 w 4827126"/>
                  <a:gd name="connsiteY5" fmla="*/ 1099179 h 3041788"/>
                  <a:gd name="connsiteX6" fmla="*/ 666750 w 4827126"/>
                  <a:gd name="connsiteY6" fmla="*/ 911012 h 3041788"/>
                  <a:gd name="connsiteX7" fmla="*/ 1104900 w 4827126"/>
                  <a:gd name="connsiteY7" fmla="*/ 920537 h 3041788"/>
                  <a:gd name="connsiteX8" fmla="*/ 1104900 w 4827126"/>
                  <a:gd name="connsiteY8" fmla="*/ 815762 h 3041788"/>
                  <a:gd name="connsiteX9" fmla="*/ 1266825 w 4827126"/>
                  <a:gd name="connsiteY9" fmla="*/ 820525 h 3041788"/>
                  <a:gd name="connsiteX10" fmla="*/ 1262062 w 4827126"/>
                  <a:gd name="connsiteY10" fmla="*/ 425237 h 3041788"/>
                  <a:gd name="connsiteX11" fmla="*/ 1214437 w 4827126"/>
                  <a:gd name="connsiteY11" fmla="*/ 425237 h 3041788"/>
                  <a:gd name="connsiteX12" fmla="*/ 1214437 w 4827126"/>
                  <a:gd name="connsiteY12" fmla="*/ 249025 h 3041788"/>
                  <a:gd name="connsiteX13" fmla="*/ 1309687 w 4827126"/>
                  <a:gd name="connsiteY13" fmla="*/ 249025 h 3041788"/>
                  <a:gd name="connsiteX14" fmla="*/ 1300162 w 4827126"/>
                  <a:gd name="connsiteY14" fmla="*/ 163300 h 3041788"/>
                  <a:gd name="connsiteX15" fmla="*/ 1395412 w 4827126"/>
                  <a:gd name="connsiteY15" fmla="*/ 153775 h 3041788"/>
                  <a:gd name="connsiteX16" fmla="*/ 1381123 w 4827126"/>
                  <a:gd name="connsiteY16" fmla="*/ 0 h 3041788"/>
                  <a:gd name="connsiteX17" fmla="*/ 1607487 w 4827126"/>
                  <a:gd name="connsiteY17" fmla="*/ 37330 h 3041788"/>
                  <a:gd name="connsiteX18" fmla="*/ 1757270 w 4827126"/>
                  <a:gd name="connsiteY18" fmla="*/ 16579 h 3041788"/>
                  <a:gd name="connsiteX19" fmla="*/ 1781174 w 4827126"/>
                  <a:gd name="connsiteY19" fmla="*/ 87630 h 3041788"/>
                  <a:gd name="connsiteX20" fmla="*/ 1790700 w 4827126"/>
                  <a:gd name="connsiteY20" fmla="*/ 320462 h 3041788"/>
                  <a:gd name="connsiteX21" fmla="*/ 1747837 w 4827126"/>
                  <a:gd name="connsiteY21" fmla="*/ 329987 h 3041788"/>
                  <a:gd name="connsiteX22" fmla="*/ 1757362 w 4827126"/>
                  <a:gd name="connsiteY22" fmla="*/ 415712 h 3041788"/>
                  <a:gd name="connsiteX23" fmla="*/ 1704975 w 4827126"/>
                  <a:gd name="connsiteY23" fmla="*/ 410950 h 3041788"/>
                  <a:gd name="connsiteX24" fmla="*/ 1714500 w 4827126"/>
                  <a:gd name="connsiteY24" fmla="*/ 606212 h 3041788"/>
                  <a:gd name="connsiteX25" fmla="*/ 1735980 w 4827126"/>
                  <a:gd name="connsiteY25" fmla="*/ 616022 h 3041788"/>
                  <a:gd name="connsiteX26" fmla="*/ 2066925 w 4827126"/>
                  <a:gd name="connsiteY26" fmla="*/ 210925 h 3041788"/>
                  <a:gd name="connsiteX27" fmla="*/ 2095311 w 4827126"/>
                  <a:gd name="connsiteY27" fmla="*/ 258740 h 3041788"/>
                  <a:gd name="connsiteX28" fmla="*/ 2159840 w 4827126"/>
                  <a:gd name="connsiteY28" fmla="*/ 289742 h 3041788"/>
                  <a:gd name="connsiteX29" fmla="*/ 2197846 w 4827126"/>
                  <a:gd name="connsiteY29" fmla="*/ 311127 h 3041788"/>
                  <a:gd name="connsiteX30" fmla="*/ 2268242 w 4827126"/>
                  <a:gd name="connsiteY30" fmla="*/ 310654 h 3041788"/>
                  <a:gd name="connsiteX31" fmla="*/ 2323721 w 4827126"/>
                  <a:gd name="connsiteY31" fmla="*/ 336704 h 3041788"/>
                  <a:gd name="connsiteX32" fmla="*/ 2352485 w 4827126"/>
                  <a:gd name="connsiteY32" fmla="*/ 399090 h 3041788"/>
                  <a:gd name="connsiteX33" fmla="*/ 2362200 w 4827126"/>
                  <a:gd name="connsiteY33" fmla="*/ 430000 h 3041788"/>
                  <a:gd name="connsiteX34" fmla="*/ 2376487 w 4827126"/>
                  <a:gd name="connsiteY34" fmla="*/ 458575 h 3041788"/>
                  <a:gd name="connsiteX35" fmla="*/ 2419350 w 4827126"/>
                  <a:gd name="connsiteY35" fmla="*/ 480243 h 3041788"/>
                  <a:gd name="connsiteX36" fmla="*/ 2476500 w 4827126"/>
                  <a:gd name="connsiteY36" fmla="*/ 477909 h 3041788"/>
                  <a:gd name="connsiteX37" fmla="*/ 2531032 w 4827126"/>
                  <a:gd name="connsiteY37" fmla="*/ 482673 h 3041788"/>
                  <a:gd name="connsiteX38" fmla="*/ 2581181 w 4827126"/>
                  <a:gd name="connsiteY38" fmla="*/ 508819 h 3041788"/>
                  <a:gd name="connsiteX39" fmla="*/ 2678668 w 4827126"/>
                  <a:gd name="connsiteY39" fmla="*/ 620595 h 3041788"/>
                  <a:gd name="connsiteX40" fmla="*/ 2752725 w 4827126"/>
                  <a:gd name="connsiteY40" fmla="*/ 739562 h 3041788"/>
                  <a:gd name="connsiteX41" fmla="*/ 2907269 w 4827126"/>
                  <a:gd name="connsiteY41" fmla="*/ 880103 h 3041788"/>
                  <a:gd name="connsiteX42" fmla="*/ 2919412 w 4827126"/>
                  <a:gd name="connsiteY42" fmla="*/ 915775 h 3041788"/>
                  <a:gd name="connsiteX43" fmla="*/ 2924175 w 4827126"/>
                  <a:gd name="connsiteY43" fmla="*/ 968162 h 3041788"/>
                  <a:gd name="connsiteX44" fmla="*/ 2909887 w 4827126"/>
                  <a:gd name="connsiteY44" fmla="*/ 1020550 h 3041788"/>
                  <a:gd name="connsiteX45" fmla="*/ 2914650 w 4827126"/>
                  <a:gd name="connsiteY45" fmla="*/ 1063412 h 3041788"/>
                  <a:gd name="connsiteX46" fmla="*/ 2943225 w 4827126"/>
                  <a:gd name="connsiteY46" fmla="*/ 1091987 h 3041788"/>
                  <a:gd name="connsiteX47" fmla="*/ 2986087 w 4827126"/>
                  <a:gd name="connsiteY47" fmla="*/ 1111037 h 3041788"/>
                  <a:gd name="connsiteX48" fmla="*/ 3014472 w 4827126"/>
                  <a:gd name="connsiteY48" fmla="*/ 1173140 h 3041788"/>
                  <a:gd name="connsiteX49" fmla="*/ 3216927 w 4827126"/>
                  <a:gd name="connsiteY49" fmla="*/ 1175663 h 3041788"/>
                  <a:gd name="connsiteX50" fmla="*/ 3338512 w 4827126"/>
                  <a:gd name="connsiteY50" fmla="*/ 1132706 h 3041788"/>
                  <a:gd name="connsiteX51" fmla="*/ 3414712 w 4827126"/>
                  <a:gd name="connsiteY51" fmla="*/ 1163425 h 3041788"/>
                  <a:gd name="connsiteX52" fmla="*/ 3414712 w 4827126"/>
                  <a:gd name="connsiteY52" fmla="*/ 1201525 h 3041788"/>
                  <a:gd name="connsiteX53" fmla="*/ 3400425 w 4827126"/>
                  <a:gd name="connsiteY53" fmla="*/ 1268200 h 3041788"/>
                  <a:gd name="connsiteX54" fmla="*/ 3386137 w 4827126"/>
                  <a:gd name="connsiteY54" fmla="*/ 1292012 h 3041788"/>
                  <a:gd name="connsiteX55" fmla="*/ 3441618 w 4827126"/>
                  <a:gd name="connsiteY55" fmla="*/ 1349541 h 3041788"/>
                  <a:gd name="connsiteX56" fmla="*/ 3548062 w 4827126"/>
                  <a:gd name="connsiteY56" fmla="*/ 1468225 h 3041788"/>
                  <a:gd name="connsiteX57" fmla="*/ 3481387 w 4827126"/>
                  <a:gd name="connsiteY57" fmla="*/ 1563475 h 3041788"/>
                  <a:gd name="connsiteX58" fmla="*/ 3476625 w 4827126"/>
                  <a:gd name="connsiteY58" fmla="*/ 1577762 h 3041788"/>
                  <a:gd name="connsiteX59" fmla="*/ 3495675 w 4827126"/>
                  <a:gd name="connsiteY59" fmla="*/ 1611100 h 3041788"/>
                  <a:gd name="connsiteX60" fmla="*/ 3714750 w 4827126"/>
                  <a:gd name="connsiteY60" fmla="*/ 1649200 h 3041788"/>
                  <a:gd name="connsiteX61" fmla="*/ 3933825 w 4827126"/>
                  <a:gd name="connsiteY61" fmla="*/ 1673202 h 3041788"/>
                  <a:gd name="connsiteX62" fmla="*/ 4141326 w 4827126"/>
                  <a:gd name="connsiteY62" fmla="*/ 1606337 h 3041788"/>
                  <a:gd name="connsiteX63" fmla="*/ 4281487 w 4827126"/>
                  <a:gd name="connsiteY63" fmla="*/ 1677775 h 3041788"/>
                  <a:gd name="connsiteX64" fmla="*/ 4336588 w 4827126"/>
                  <a:gd name="connsiteY64" fmla="*/ 1646772 h 3041788"/>
                  <a:gd name="connsiteX65" fmla="*/ 4315016 w 4827126"/>
                  <a:gd name="connsiteY65" fmla="*/ 1484752 h 3041788"/>
                  <a:gd name="connsiteX66" fmla="*/ 4452748 w 4827126"/>
                  <a:gd name="connsiteY66" fmla="*/ 1480179 h 3041788"/>
                  <a:gd name="connsiteX67" fmla="*/ 4464512 w 4827126"/>
                  <a:gd name="connsiteY67" fmla="*/ 1601764 h 3041788"/>
                  <a:gd name="connsiteX68" fmla="*/ 4765309 w 4827126"/>
                  <a:gd name="connsiteY68" fmla="*/ 1575239 h 3041788"/>
                  <a:gd name="connsiteX69" fmla="*/ 4779881 w 4827126"/>
                  <a:gd name="connsiteY69" fmla="*/ 1784979 h 3041788"/>
                  <a:gd name="connsiteX70" fmla="*/ 4820124 w 4827126"/>
                  <a:gd name="connsiteY70" fmla="*/ 1792360 h 3041788"/>
                  <a:gd name="connsiteX71" fmla="*/ 4827126 w 4827126"/>
                  <a:gd name="connsiteY71" fmla="*/ 1906469 h 3041788"/>
                  <a:gd name="connsiteX72" fmla="*/ 4746449 w 4827126"/>
                  <a:gd name="connsiteY72" fmla="*/ 1913661 h 3041788"/>
                  <a:gd name="connsiteX73" fmla="*/ 4777356 w 4827126"/>
                  <a:gd name="connsiteY73" fmla="*/ 2351621 h 3041788"/>
                  <a:gd name="connsiteX74" fmla="*/ 3811163 w 4827126"/>
                  <a:gd name="connsiteY74" fmla="*/ 2417937 h 3041788"/>
                  <a:gd name="connsiteX75" fmla="*/ 3790950 w 4827126"/>
                  <a:gd name="connsiteY75" fmla="*/ 2112475 h 3041788"/>
                  <a:gd name="connsiteX76" fmla="*/ 3650870 w 4827126"/>
                  <a:gd name="connsiteY76" fmla="*/ 2121640 h 3041788"/>
                  <a:gd name="connsiteX77" fmla="*/ 3679139 w 4827126"/>
                  <a:gd name="connsiteY77" fmla="*/ 2817023 h 3041788"/>
                  <a:gd name="connsiteX78" fmla="*/ 3418214 w 4827126"/>
                  <a:gd name="connsiteY78" fmla="*/ 2844210 h 3041788"/>
                  <a:gd name="connsiteX79" fmla="*/ 3403763 w 4827126"/>
                  <a:gd name="connsiteY79" fmla="*/ 2646972 h 3041788"/>
                  <a:gd name="connsiteX80" fmla="*/ 3325220 w 4827126"/>
                  <a:gd name="connsiteY80" fmla="*/ 2650160 h 3041788"/>
                  <a:gd name="connsiteX81" fmla="*/ 3298714 w 4827126"/>
                  <a:gd name="connsiteY81" fmla="*/ 2362078 h 3041788"/>
                  <a:gd name="connsiteX82" fmla="*/ 2883930 w 4827126"/>
                  <a:gd name="connsiteY82" fmla="*/ 2387576 h 3041788"/>
                  <a:gd name="connsiteX83" fmla="*/ 2911700 w 4827126"/>
                  <a:gd name="connsiteY83" fmla="*/ 3003064 h 3041788"/>
                  <a:gd name="connsiteX84" fmla="*/ 2762521 w 4827126"/>
                  <a:gd name="connsiteY84" fmla="*/ 2970691 h 3041788"/>
                  <a:gd name="connsiteX85" fmla="*/ 2648563 w 4827126"/>
                  <a:gd name="connsiteY85" fmla="*/ 2904588 h 3041788"/>
                  <a:gd name="connsiteX86" fmla="*/ 2561728 w 4827126"/>
                  <a:gd name="connsiteY86" fmla="*/ 2863863 h 3041788"/>
                  <a:gd name="connsiteX87" fmla="*/ 2541842 w 4827126"/>
                  <a:gd name="connsiteY87" fmla="*/ 2403200 h 3041788"/>
                  <a:gd name="connsiteX88" fmla="*/ 1795747 w 4827126"/>
                  <a:gd name="connsiteY88" fmla="*/ 2415868 h 3041788"/>
                  <a:gd name="connsiteX89" fmla="*/ 1767077 w 4827126"/>
                  <a:gd name="connsiteY89" fmla="*/ 2361146 h 3041788"/>
                  <a:gd name="connsiteX90" fmla="*/ 1738596 w 4827126"/>
                  <a:gd name="connsiteY90" fmla="*/ 2325569 h 3041788"/>
                  <a:gd name="connsiteX91" fmla="*/ 1678923 w 4827126"/>
                  <a:gd name="connsiteY91" fmla="*/ 2332570 h 3041788"/>
                  <a:gd name="connsiteX92" fmla="*/ 1654921 w 4827126"/>
                  <a:gd name="connsiteY92" fmla="*/ 2305856 h 3041788"/>
                  <a:gd name="connsiteX93" fmla="*/ 1638300 w 4827126"/>
                  <a:gd name="connsiteY93" fmla="*/ 1815887 h 3041788"/>
                  <a:gd name="connsiteX94" fmla="*/ 1443037 w 4827126"/>
                  <a:gd name="connsiteY94" fmla="*/ 1820650 h 3041788"/>
                  <a:gd name="connsiteX95" fmla="*/ 1414462 w 4827126"/>
                  <a:gd name="connsiteY95" fmla="*/ 1211050 h 3041788"/>
                  <a:gd name="connsiteX96" fmla="*/ 1257300 w 4827126"/>
                  <a:gd name="connsiteY96" fmla="*/ 1211050 h 3041788"/>
                  <a:gd name="connsiteX97" fmla="*/ 1257300 w 4827126"/>
                  <a:gd name="connsiteY97" fmla="*/ 1463462 h 3041788"/>
                  <a:gd name="connsiteX98" fmla="*/ 1119187 w 4827126"/>
                  <a:gd name="connsiteY98" fmla="*/ 1463462 h 3041788"/>
                  <a:gd name="connsiteX99" fmla="*/ 1123950 w 4827126"/>
                  <a:gd name="connsiteY99" fmla="*/ 1744450 h 3041788"/>
                  <a:gd name="connsiteX100" fmla="*/ 981075 w 4827126"/>
                  <a:gd name="connsiteY100" fmla="*/ 1744450 h 3041788"/>
                  <a:gd name="connsiteX101" fmla="*/ 981075 w 4827126"/>
                  <a:gd name="connsiteY101" fmla="*/ 1515850 h 3041788"/>
                  <a:gd name="connsiteX102" fmla="*/ 247650 w 4827126"/>
                  <a:gd name="connsiteY102" fmla="*/ 1515850 h 3041788"/>
                  <a:gd name="connsiteX103" fmla="*/ 245410 w 4827126"/>
                  <a:gd name="connsiteY103" fmla="*/ 1653962 h 3041788"/>
                  <a:gd name="connsiteX104" fmla="*/ 104775 w 4827126"/>
                  <a:gd name="connsiteY104" fmla="*/ 1653962 h 3041788"/>
                  <a:gd name="connsiteX105" fmla="*/ 109537 w 4827126"/>
                  <a:gd name="connsiteY105" fmla="*/ 1544425 h 3041788"/>
                  <a:gd name="connsiteX106" fmla="*/ 4762 w 4827126"/>
                  <a:gd name="connsiteY106" fmla="*/ 1544425 h 3041788"/>
                  <a:gd name="connsiteX107" fmla="*/ 0 w 4827126"/>
                  <a:gd name="connsiteY107" fmla="*/ 1134850 h 3041788"/>
                  <a:gd name="connsiteX0" fmla="*/ 0 w 4827126"/>
                  <a:gd name="connsiteY0" fmla="*/ 1134850 h 3041788"/>
                  <a:gd name="connsiteX1" fmla="*/ 149876 w 4827126"/>
                  <a:gd name="connsiteY1" fmla="*/ 1137184 h 3041788"/>
                  <a:gd name="connsiteX2" fmla="*/ 152400 w 4827126"/>
                  <a:gd name="connsiteY2" fmla="*/ 958637 h 3041788"/>
                  <a:gd name="connsiteX3" fmla="*/ 509587 w 4827126"/>
                  <a:gd name="connsiteY3" fmla="*/ 963400 h 3041788"/>
                  <a:gd name="connsiteX4" fmla="*/ 519112 w 4827126"/>
                  <a:gd name="connsiteY4" fmla="*/ 1096750 h 3041788"/>
                  <a:gd name="connsiteX5" fmla="*/ 671418 w 4827126"/>
                  <a:gd name="connsiteY5" fmla="*/ 1099179 h 3041788"/>
                  <a:gd name="connsiteX6" fmla="*/ 666750 w 4827126"/>
                  <a:gd name="connsiteY6" fmla="*/ 911012 h 3041788"/>
                  <a:gd name="connsiteX7" fmla="*/ 1104900 w 4827126"/>
                  <a:gd name="connsiteY7" fmla="*/ 920537 h 3041788"/>
                  <a:gd name="connsiteX8" fmla="*/ 1104900 w 4827126"/>
                  <a:gd name="connsiteY8" fmla="*/ 815762 h 3041788"/>
                  <a:gd name="connsiteX9" fmla="*/ 1266825 w 4827126"/>
                  <a:gd name="connsiteY9" fmla="*/ 820525 h 3041788"/>
                  <a:gd name="connsiteX10" fmla="*/ 1262062 w 4827126"/>
                  <a:gd name="connsiteY10" fmla="*/ 425237 h 3041788"/>
                  <a:gd name="connsiteX11" fmla="*/ 1214437 w 4827126"/>
                  <a:gd name="connsiteY11" fmla="*/ 425237 h 3041788"/>
                  <a:gd name="connsiteX12" fmla="*/ 1214437 w 4827126"/>
                  <a:gd name="connsiteY12" fmla="*/ 249025 h 3041788"/>
                  <a:gd name="connsiteX13" fmla="*/ 1309687 w 4827126"/>
                  <a:gd name="connsiteY13" fmla="*/ 249025 h 3041788"/>
                  <a:gd name="connsiteX14" fmla="*/ 1300162 w 4827126"/>
                  <a:gd name="connsiteY14" fmla="*/ 163300 h 3041788"/>
                  <a:gd name="connsiteX15" fmla="*/ 1395412 w 4827126"/>
                  <a:gd name="connsiteY15" fmla="*/ 153775 h 3041788"/>
                  <a:gd name="connsiteX16" fmla="*/ 1381123 w 4827126"/>
                  <a:gd name="connsiteY16" fmla="*/ 0 h 3041788"/>
                  <a:gd name="connsiteX17" fmla="*/ 1607487 w 4827126"/>
                  <a:gd name="connsiteY17" fmla="*/ 37330 h 3041788"/>
                  <a:gd name="connsiteX18" fmla="*/ 1757270 w 4827126"/>
                  <a:gd name="connsiteY18" fmla="*/ 16579 h 3041788"/>
                  <a:gd name="connsiteX19" fmla="*/ 1781174 w 4827126"/>
                  <a:gd name="connsiteY19" fmla="*/ 87630 h 3041788"/>
                  <a:gd name="connsiteX20" fmla="*/ 1790700 w 4827126"/>
                  <a:gd name="connsiteY20" fmla="*/ 320462 h 3041788"/>
                  <a:gd name="connsiteX21" fmla="*/ 1747837 w 4827126"/>
                  <a:gd name="connsiteY21" fmla="*/ 329987 h 3041788"/>
                  <a:gd name="connsiteX22" fmla="*/ 1757362 w 4827126"/>
                  <a:gd name="connsiteY22" fmla="*/ 415712 h 3041788"/>
                  <a:gd name="connsiteX23" fmla="*/ 1704975 w 4827126"/>
                  <a:gd name="connsiteY23" fmla="*/ 410950 h 3041788"/>
                  <a:gd name="connsiteX24" fmla="*/ 1714500 w 4827126"/>
                  <a:gd name="connsiteY24" fmla="*/ 606212 h 3041788"/>
                  <a:gd name="connsiteX25" fmla="*/ 1735980 w 4827126"/>
                  <a:gd name="connsiteY25" fmla="*/ 616022 h 3041788"/>
                  <a:gd name="connsiteX26" fmla="*/ 2066925 w 4827126"/>
                  <a:gd name="connsiteY26" fmla="*/ 210925 h 3041788"/>
                  <a:gd name="connsiteX27" fmla="*/ 2095311 w 4827126"/>
                  <a:gd name="connsiteY27" fmla="*/ 258740 h 3041788"/>
                  <a:gd name="connsiteX28" fmla="*/ 2159840 w 4827126"/>
                  <a:gd name="connsiteY28" fmla="*/ 289742 h 3041788"/>
                  <a:gd name="connsiteX29" fmla="*/ 2197846 w 4827126"/>
                  <a:gd name="connsiteY29" fmla="*/ 311127 h 3041788"/>
                  <a:gd name="connsiteX30" fmla="*/ 2268242 w 4827126"/>
                  <a:gd name="connsiteY30" fmla="*/ 310654 h 3041788"/>
                  <a:gd name="connsiteX31" fmla="*/ 2323721 w 4827126"/>
                  <a:gd name="connsiteY31" fmla="*/ 336704 h 3041788"/>
                  <a:gd name="connsiteX32" fmla="*/ 2352485 w 4827126"/>
                  <a:gd name="connsiteY32" fmla="*/ 399090 h 3041788"/>
                  <a:gd name="connsiteX33" fmla="*/ 2362200 w 4827126"/>
                  <a:gd name="connsiteY33" fmla="*/ 430000 h 3041788"/>
                  <a:gd name="connsiteX34" fmla="*/ 2376487 w 4827126"/>
                  <a:gd name="connsiteY34" fmla="*/ 458575 h 3041788"/>
                  <a:gd name="connsiteX35" fmla="*/ 2419350 w 4827126"/>
                  <a:gd name="connsiteY35" fmla="*/ 480243 h 3041788"/>
                  <a:gd name="connsiteX36" fmla="*/ 2476500 w 4827126"/>
                  <a:gd name="connsiteY36" fmla="*/ 477909 h 3041788"/>
                  <a:gd name="connsiteX37" fmla="*/ 2531032 w 4827126"/>
                  <a:gd name="connsiteY37" fmla="*/ 482673 h 3041788"/>
                  <a:gd name="connsiteX38" fmla="*/ 2581181 w 4827126"/>
                  <a:gd name="connsiteY38" fmla="*/ 508819 h 3041788"/>
                  <a:gd name="connsiteX39" fmla="*/ 2678668 w 4827126"/>
                  <a:gd name="connsiteY39" fmla="*/ 620595 h 3041788"/>
                  <a:gd name="connsiteX40" fmla="*/ 2752725 w 4827126"/>
                  <a:gd name="connsiteY40" fmla="*/ 739562 h 3041788"/>
                  <a:gd name="connsiteX41" fmla="*/ 2907269 w 4827126"/>
                  <a:gd name="connsiteY41" fmla="*/ 880103 h 3041788"/>
                  <a:gd name="connsiteX42" fmla="*/ 2919412 w 4827126"/>
                  <a:gd name="connsiteY42" fmla="*/ 915775 h 3041788"/>
                  <a:gd name="connsiteX43" fmla="*/ 2924175 w 4827126"/>
                  <a:gd name="connsiteY43" fmla="*/ 968162 h 3041788"/>
                  <a:gd name="connsiteX44" fmla="*/ 2909887 w 4827126"/>
                  <a:gd name="connsiteY44" fmla="*/ 1020550 h 3041788"/>
                  <a:gd name="connsiteX45" fmla="*/ 2914650 w 4827126"/>
                  <a:gd name="connsiteY45" fmla="*/ 1063412 h 3041788"/>
                  <a:gd name="connsiteX46" fmla="*/ 2943225 w 4827126"/>
                  <a:gd name="connsiteY46" fmla="*/ 1091987 h 3041788"/>
                  <a:gd name="connsiteX47" fmla="*/ 2986087 w 4827126"/>
                  <a:gd name="connsiteY47" fmla="*/ 1111037 h 3041788"/>
                  <a:gd name="connsiteX48" fmla="*/ 3014472 w 4827126"/>
                  <a:gd name="connsiteY48" fmla="*/ 1173140 h 3041788"/>
                  <a:gd name="connsiteX49" fmla="*/ 3216927 w 4827126"/>
                  <a:gd name="connsiteY49" fmla="*/ 1175663 h 3041788"/>
                  <a:gd name="connsiteX50" fmla="*/ 3338512 w 4827126"/>
                  <a:gd name="connsiteY50" fmla="*/ 1132706 h 3041788"/>
                  <a:gd name="connsiteX51" fmla="*/ 3414712 w 4827126"/>
                  <a:gd name="connsiteY51" fmla="*/ 1163425 h 3041788"/>
                  <a:gd name="connsiteX52" fmla="*/ 3414712 w 4827126"/>
                  <a:gd name="connsiteY52" fmla="*/ 1201525 h 3041788"/>
                  <a:gd name="connsiteX53" fmla="*/ 3400425 w 4827126"/>
                  <a:gd name="connsiteY53" fmla="*/ 1268200 h 3041788"/>
                  <a:gd name="connsiteX54" fmla="*/ 3386137 w 4827126"/>
                  <a:gd name="connsiteY54" fmla="*/ 1292012 h 3041788"/>
                  <a:gd name="connsiteX55" fmla="*/ 3441618 w 4827126"/>
                  <a:gd name="connsiteY55" fmla="*/ 1349541 h 3041788"/>
                  <a:gd name="connsiteX56" fmla="*/ 3548062 w 4827126"/>
                  <a:gd name="connsiteY56" fmla="*/ 1468225 h 3041788"/>
                  <a:gd name="connsiteX57" fmla="*/ 3481387 w 4827126"/>
                  <a:gd name="connsiteY57" fmla="*/ 1563475 h 3041788"/>
                  <a:gd name="connsiteX58" fmla="*/ 3476625 w 4827126"/>
                  <a:gd name="connsiteY58" fmla="*/ 1577762 h 3041788"/>
                  <a:gd name="connsiteX59" fmla="*/ 3495675 w 4827126"/>
                  <a:gd name="connsiteY59" fmla="*/ 1611100 h 3041788"/>
                  <a:gd name="connsiteX60" fmla="*/ 3714750 w 4827126"/>
                  <a:gd name="connsiteY60" fmla="*/ 1649200 h 3041788"/>
                  <a:gd name="connsiteX61" fmla="*/ 3933825 w 4827126"/>
                  <a:gd name="connsiteY61" fmla="*/ 1673202 h 3041788"/>
                  <a:gd name="connsiteX62" fmla="*/ 4141326 w 4827126"/>
                  <a:gd name="connsiteY62" fmla="*/ 1606337 h 3041788"/>
                  <a:gd name="connsiteX63" fmla="*/ 4281487 w 4827126"/>
                  <a:gd name="connsiteY63" fmla="*/ 1677775 h 3041788"/>
                  <a:gd name="connsiteX64" fmla="*/ 4336588 w 4827126"/>
                  <a:gd name="connsiteY64" fmla="*/ 1646772 h 3041788"/>
                  <a:gd name="connsiteX65" fmla="*/ 4315016 w 4827126"/>
                  <a:gd name="connsiteY65" fmla="*/ 1484752 h 3041788"/>
                  <a:gd name="connsiteX66" fmla="*/ 4452748 w 4827126"/>
                  <a:gd name="connsiteY66" fmla="*/ 1480179 h 3041788"/>
                  <a:gd name="connsiteX67" fmla="*/ 4464512 w 4827126"/>
                  <a:gd name="connsiteY67" fmla="*/ 1601764 h 3041788"/>
                  <a:gd name="connsiteX68" fmla="*/ 4765309 w 4827126"/>
                  <a:gd name="connsiteY68" fmla="*/ 1575239 h 3041788"/>
                  <a:gd name="connsiteX69" fmla="*/ 4779881 w 4827126"/>
                  <a:gd name="connsiteY69" fmla="*/ 1784979 h 3041788"/>
                  <a:gd name="connsiteX70" fmla="*/ 4820124 w 4827126"/>
                  <a:gd name="connsiteY70" fmla="*/ 1792360 h 3041788"/>
                  <a:gd name="connsiteX71" fmla="*/ 4827126 w 4827126"/>
                  <a:gd name="connsiteY71" fmla="*/ 1906469 h 3041788"/>
                  <a:gd name="connsiteX72" fmla="*/ 4746449 w 4827126"/>
                  <a:gd name="connsiteY72" fmla="*/ 1913661 h 3041788"/>
                  <a:gd name="connsiteX73" fmla="*/ 4777356 w 4827126"/>
                  <a:gd name="connsiteY73" fmla="*/ 2351621 h 3041788"/>
                  <a:gd name="connsiteX74" fmla="*/ 3811163 w 4827126"/>
                  <a:gd name="connsiteY74" fmla="*/ 2417937 h 3041788"/>
                  <a:gd name="connsiteX75" fmla="*/ 3790950 w 4827126"/>
                  <a:gd name="connsiteY75" fmla="*/ 2112475 h 3041788"/>
                  <a:gd name="connsiteX76" fmla="*/ 3650870 w 4827126"/>
                  <a:gd name="connsiteY76" fmla="*/ 2121640 h 3041788"/>
                  <a:gd name="connsiteX77" fmla="*/ 3679139 w 4827126"/>
                  <a:gd name="connsiteY77" fmla="*/ 2916370 h 3041788"/>
                  <a:gd name="connsiteX78" fmla="*/ 3418214 w 4827126"/>
                  <a:gd name="connsiteY78" fmla="*/ 2844210 h 3041788"/>
                  <a:gd name="connsiteX79" fmla="*/ 3403763 w 4827126"/>
                  <a:gd name="connsiteY79" fmla="*/ 2646972 h 3041788"/>
                  <a:gd name="connsiteX80" fmla="*/ 3325220 w 4827126"/>
                  <a:gd name="connsiteY80" fmla="*/ 2650160 h 3041788"/>
                  <a:gd name="connsiteX81" fmla="*/ 3298714 w 4827126"/>
                  <a:gd name="connsiteY81" fmla="*/ 2362078 h 3041788"/>
                  <a:gd name="connsiteX82" fmla="*/ 2883930 w 4827126"/>
                  <a:gd name="connsiteY82" fmla="*/ 2387576 h 3041788"/>
                  <a:gd name="connsiteX83" fmla="*/ 2911700 w 4827126"/>
                  <a:gd name="connsiteY83" fmla="*/ 3003064 h 3041788"/>
                  <a:gd name="connsiteX84" fmla="*/ 2762521 w 4827126"/>
                  <a:gd name="connsiteY84" fmla="*/ 2970691 h 3041788"/>
                  <a:gd name="connsiteX85" fmla="*/ 2648563 w 4827126"/>
                  <a:gd name="connsiteY85" fmla="*/ 2904588 h 3041788"/>
                  <a:gd name="connsiteX86" fmla="*/ 2561728 w 4827126"/>
                  <a:gd name="connsiteY86" fmla="*/ 2863863 h 3041788"/>
                  <a:gd name="connsiteX87" fmla="*/ 2541842 w 4827126"/>
                  <a:gd name="connsiteY87" fmla="*/ 2403200 h 3041788"/>
                  <a:gd name="connsiteX88" fmla="*/ 1795747 w 4827126"/>
                  <a:gd name="connsiteY88" fmla="*/ 2415868 h 3041788"/>
                  <a:gd name="connsiteX89" fmla="*/ 1767077 w 4827126"/>
                  <a:gd name="connsiteY89" fmla="*/ 2361146 h 3041788"/>
                  <a:gd name="connsiteX90" fmla="*/ 1738596 w 4827126"/>
                  <a:gd name="connsiteY90" fmla="*/ 2325569 h 3041788"/>
                  <a:gd name="connsiteX91" fmla="*/ 1678923 w 4827126"/>
                  <a:gd name="connsiteY91" fmla="*/ 2332570 h 3041788"/>
                  <a:gd name="connsiteX92" fmla="*/ 1654921 w 4827126"/>
                  <a:gd name="connsiteY92" fmla="*/ 2305856 h 3041788"/>
                  <a:gd name="connsiteX93" fmla="*/ 1638300 w 4827126"/>
                  <a:gd name="connsiteY93" fmla="*/ 1815887 h 3041788"/>
                  <a:gd name="connsiteX94" fmla="*/ 1443037 w 4827126"/>
                  <a:gd name="connsiteY94" fmla="*/ 1820650 h 3041788"/>
                  <a:gd name="connsiteX95" fmla="*/ 1414462 w 4827126"/>
                  <a:gd name="connsiteY95" fmla="*/ 1211050 h 3041788"/>
                  <a:gd name="connsiteX96" fmla="*/ 1257300 w 4827126"/>
                  <a:gd name="connsiteY96" fmla="*/ 1211050 h 3041788"/>
                  <a:gd name="connsiteX97" fmla="*/ 1257300 w 4827126"/>
                  <a:gd name="connsiteY97" fmla="*/ 1463462 h 3041788"/>
                  <a:gd name="connsiteX98" fmla="*/ 1119187 w 4827126"/>
                  <a:gd name="connsiteY98" fmla="*/ 1463462 h 3041788"/>
                  <a:gd name="connsiteX99" fmla="*/ 1123950 w 4827126"/>
                  <a:gd name="connsiteY99" fmla="*/ 1744450 h 3041788"/>
                  <a:gd name="connsiteX100" fmla="*/ 981075 w 4827126"/>
                  <a:gd name="connsiteY100" fmla="*/ 1744450 h 3041788"/>
                  <a:gd name="connsiteX101" fmla="*/ 981075 w 4827126"/>
                  <a:gd name="connsiteY101" fmla="*/ 1515850 h 3041788"/>
                  <a:gd name="connsiteX102" fmla="*/ 247650 w 4827126"/>
                  <a:gd name="connsiteY102" fmla="*/ 1515850 h 3041788"/>
                  <a:gd name="connsiteX103" fmla="*/ 245410 w 4827126"/>
                  <a:gd name="connsiteY103" fmla="*/ 1653962 h 3041788"/>
                  <a:gd name="connsiteX104" fmla="*/ 104775 w 4827126"/>
                  <a:gd name="connsiteY104" fmla="*/ 1653962 h 3041788"/>
                  <a:gd name="connsiteX105" fmla="*/ 109537 w 4827126"/>
                  <a:gd name="connsiteY105" fmla="*/ 1544425 h 3041788"/>
                  <a:gd name="connsiteX106" fmla="*/ 4762 w 4827126"/>
                  <a:gd name="connsiteY106" fmla="*/ 1544425 h 3041788"/>
                  <a:gd name="connsiteX107" fmla="*/ 0 w 4827126"/>
                  <a:gd name="connsiteY107" fmla="*/ 1134850 h 3041788"/>
                  <a:gd name="connsiteX0" fmla="*/ 0 w 4827126"/>
                  <a:gd name="connsiteY0" fmla="*/ 1134850 h 3041788"/>
                  <a:gd name="connsiteX1" fmla="*/ 149876 w 4827126"/>
                  <a:gd name="connsiteY1" fmla="*/ 1137184 h 3041788"/>
                  <a:gd name="connsiteX2" fmla="*/ 152400 w 4827126"/>
                  <a:gd name="connsiteY2" fmla="*/ 958637 h 3041788"/>
                  <a:gd name="connsiteX3" fmla="*/ 509587 w 4827126"/>
                  <a:gd name="connsiteY3" fmla="*/ 963400 h 3041788"/>
                  <a:gd name="connsiteX4" fmla="*/ 519112 w 4827126"/>
                  <a:gd name="connsiteY4" fmla="*/ 1096750 h 3041788"/>
                  <a:gd name="connsiteX5" fmla="*/ 671418 w 4827126"/>
                  <a:gd name="connsiteY5" fmla="*/ 1099179 h 3041788"/>
                  <a:gd name="connsiteX6" fmla="*/ 666750 w 4827126"/>
                  <a:gd name="connsiteY6" fmla="*/ 911012 h 3041788"/>
                  <a:gd name="connsiteX7" fmla="*/ 1104900 w 4827126"/>
                  <a:gd name="connsiteY7" fmla="*/ 920537 h 3041788"/>
                  <a:gd name="connsiteX8" fmla="*/ 1104900 w 4827126"/>
                  <a:gd name="connsiteY8" fmla="*/ 815762 h 3041788"/>
                  <a:gd name="connsiteX9" fmla="*/ 1266825 w 4827126"/>
                  <a:gd name="connsiteY9" fmla="*/ 820525 h 3041788"/>
                  <a:gd name="connsiteX10" fmla="*/ 1262062 w 4827126"/>
                  <a:gd name="connsiteY10" fmla="*/ 425237 h 3041788"/>
                  <a:gd name="connsiteX11" fmla="*/ 1214437 w 4827126"/>
                  <a:gd name="connsiteY11" fmla="*/ 425237 h 3041788"/>
                  <a:gd name="connsiteX12" fmla="*/ 1214437 w 4827126"/>
                  <a:gd name="connsiteY12" fmla="*/ 249025 h 3041788"/>
                  <a:gd name="connsiteX13" fmla="*/ 1309687 w 4827126"/>
                  <a:gd name="connsiteY13" fmla="*/ 249025 h 3041788"/>
                  <a:gd name="connsiteX14" fmla="*/ 1300162 w 4827126"/>
                  <a:gd name="connsiteY14" fmla="*/ 163300 h 3041788"/>
                  <a:gd name="connsiteX15" fmla="*/ 1395412 w 4827126"/>
                  <a:gd name="connsiteY15" fmla="*/ 153775 h 3041788"/>
                  <a:gd name="connsiteX16" fmla="*/ 1381123 w 4827126"/>
                  <a:gd name="connsiteY16" fmla="*/ 0 h 3041788"/>
                  <a:gd name="connsiteX17" fmla="*/ 1607487 w 4827126"/>
                  <a:gd name="connsiteY17" fmla="*/ 37330 h 3041788"/>
                  <a:gd name="connsiteX18" fmla="*/ 1757270 w 4827126"/>
                  <a:gd name="connsiteY18" fmla="*/ 16579 h 3041788"/>
                  <a:gd name="connsiteX19" fmla="*/ 1781174 w 4827126"/>
                  <a:gd name="connsiteY19" fmla="*/ 87630 h 3041788"/>
                  <a:gd name="connsiteX20" fmla="*/ 1790700 w 4827126"/>
                  <a:gd name="connsiteY20" fmla="*/ 320462 h 3041788"/>
                  <a:gd name="connsiteX21" fmla="*/ 1747837 w 4827126"/>
                  <a:gd name="connsiteY21" fmla="*/ 329987 h 3041788"/>
                  <a:gd name="connsiteX22" fmla="*/ 1757362 w 4827126"/>
                  <a:gd name="connsiteY22" fmla="*/ 415712 h 3041788"/>
                  <a:gd name="connsiteX23" fmla="*/ 1704975 w 4827126"/>
                  <a:gd name="connsiteY23" fmla="*/ 410950 h 3041788"/>
                  <a:gd name="connsiteX24" fmla="*/ 1714500 w 4827126"/>
                  <a:gd name="connsiteY24" fmla="*/ 606212 h 3041788"/>
                  <a:gd name="connsiteX25" fmla="*/ 1735980 w 4827126"/>
                  <a:gd name="connsiteY25" fmla="*/ 616022 h 3041788"/>
                  <a:gd name="connsiteX26" fmla="*/ 2066925 w 4827126"/>
                  <a:gd name="connsiteY26" fmla="*/ 210925 h 3041788"/>
                  <a:gd name="connsiteX27" fmla="*/ 2095311 w 4827126"/>
                  <a:gd name="connsiteY27" fmla="*/ 258740 h 3041788"/>
                  <a:gd name="connsiteX28" fmla="*/ 2159840 w 4827126"/>
                  <a:gd name="connsiteY28" fmla="*/ 289742 h 3041788"/>
                  <a:gd name="connsiteX29" fmla="*/ 2197846 w 4827126"/>
                  <a:gd name="connsiteY29" fmla="*/ 311127 h 3041788"/>
                  <a:gd name="connsiteX30" fmla="*/ 2268242 w 4827126"/>
                  <a:gd name="connsiteY30" fmla="*/ 310654 h 3041788"/>
                  <a:gd name="connsiteX31" fmla="*/ 2323721 w 4827126"/>
                  <a:gd name="connsiteY31" fmla="*/ 336704 h 3041788"/>
                  <a:gd name="connsiteX32" fmla="*/ 2352485 w 4827126"/>
                  <a:gd name="connsiteY32" fmla="*/ 399090 h 3041788"/>
                  <a:gd name="connsiteX33" fmla="*/ 2362200 w 4827126"/>
                  <a:gd name="connsiteY33" fmla="*/ 430000 h 3041788"/>
                  <a:gd name="connsiteX34" fmla="*/ 2376487 w 4827126"/>
                  <a:gd name="connsiteY34" fmla="*/ 458575 h 3041788"/>
                  <a:gd name="connsiteX35" fmla="*/ 2419350 w 4827126"/>
                  <a:gd name="connsiteY35" fmla="*/ 480243 h 3041788"/>
                  <a:gd name="connsiteX36" fmla="*/ 2476500 w 4827126"/>
                  <a:gd name="connsiteY36" fmla="*/ 477909 h 3041788"/>
                  <a:gd name="connsiteX37" fmla="*/ 2531032 w 4827126"/>
                  <a:gd name="connsiteY37" fmla="*/ 482673 h 3041788"/>
                  <a:gd name="connsiteX38" fmla="*/ 2581181 w 4827126"/>
                  <a:gd name="connsiteY38" fmla="*/ 508819 h 3041788"/>
                  <a:gd name="connsiteX39" fmla="*/ 2678668 w 4827126"/>
                  <a:gd name="connsiteY39" fmla="*/ 620595 h 3041788"/>
                  <a:gd name="connsiteX40" fmla="*/ 2752725 w 4827126"/>
                  <a:gd name="connsiteY40" fmla="*/ 739562 h 3041788"/>
                  <a:gd name="connsiteX41" fmla="*/ 2907269 w 4827126"/>
                  <a:gd name="connsiteY41" fmla="*/ 880103 h 3041788"/>
                  <a:gd name="connsiteX42" fmla="*/ 2919412 w 4827126"/>
                  <a:gd name="connsiteY42" fmla="*/ 915775 h 3041788"/>
                  <a:gd name="connsiteX43" fmla="*/ 2924175 w 4827126"/>
                  <a:gd name="connsiteY43" fmla="*/ 968162 h 3041788"/>
                  <a:gd name="connsiteX44" fmla="*/ 2909887 w 4827126"/>
                  <a:gd name="connsiteY44" fmla="*/ 1020550 h 3041788"/>
                  <a:gd name="connsiteX45" fmla="*/ 2914650 w 4827126"/>
                  <a:gd name="connsiteY45" fmla="*/ 1063412 h 3041788"/>
                  <a:gd name="connsiteX46" fmla="*/ 2943225 w 4827126"/>
                  <a:gd name="connsiteY46" fmla="*/ 1091987 h 3041788"/>
                  <a:gd name="connsiteX47" fmla="*/ 2986087 w 4827126"/>
                  <a:gd name="connsiteY47" fmla="*/ 1111037 h 3041788"/>
                  <a:gd name="connsiteX48" fmla="*/ 3014472 w 4827126"/>
                  <a:gd name="connsiteY48" fmla="*/ 1173140 h 3041788"/>
                  <a:gd name="connsiteX49" fmla="*/ 3216927 w 4827126"/>
                  <a:gd name="connsiteY49" fmla="*/ 1175663 h 3041788"/>
                  <a:gd name="connsiteX50" fmla="*/ 3338512 w 4827126"/>
                  <a:gd name="connsiteY50" fmla="*/ 1132706 h 3041788"/>
                  <a:gd name="connsiteX51" fmla="*/ 3414712 w 4827126"/>
                  <a:gd name="connsiteY51" fmla="*/ 1163425 h 3041788"/>
                  <a:gd name="connsiteX52" fmla="*/ 3414712 w 4827126"/>
                  <a:gd name="connsiteY52" fmla="*/ 1201525 h 3041788"/>
                  <a:gd name="connsiteX53" fmla="*/ 3400425 w 4827126"/>
                  <a:gd name="connsiteY53" fmla="*/ 1268200 h 3041788"/>
                  <a:gd name="connsiteX54" fmla="*/ 3386137 w 4827126"/>
                  <a:gd name="connsiteY54" fmla="*/ 1292012 h 3041788"/>
                  <a:gd name="connsiteX55" fmla="*/ 3441618 w 4827126"/>
                  <a:gd name="connsiteY55" fmla="*/ 1349541 h 3041788"/>
                  <a:gd name="connsiteX56" fmla="*/ 3548062 w 4827126"/>
                  <a:gd name="connsiteY56" fmla="*/ 1468225 h 3041788"/>
                  <a:gd name="connsiteX57" fmla="*/ 3481387 w 4827126"/>
                  <a:gd name="connsiteY57" fmla="*/ 1563475 h 3041788"/>
                  <a:gd name="connsiteX58" fmla="*/ 3476625 w 4827126"/>
                  <a:gd name="connsiteY58" fmla="*/ 1577762 h 3041788"/>
                  <a:gd name="connsiteX59" fmla="*/ 3495675 w 4827126"/>
                  <a:gd name="connsiteY59" fmla="*/ 1611100 h 3041788"/>
                  <a:gd name="connsiteX60" fmla="*/ 3714750 w 4827126"/>
                  <a:gd name="connsiteY60" fmla="*/ 1649200 h 3041788"/>
                  <a:gd name="connsiteX61" fmla="*/ 3933825 w 4827126"/>
                  <a:gd name="connsiteY61" fmla="*/ 1673202 h 3041788"/>
                  <a:gd name="connsiteX62" fmla="*/ 4141326 w 4827126"/>
                  <a:gd name="connsiteY62" fmla="*/ 1606337 h 3041788"/>
                  <a:gd name="connsiteX63" fmla="*/ 4281487 w 4827126"/>
                  <a:gd name="connsiteY63" fmla="*/ 1677775 h 3041788"/>
                  <a:gd name="connsiteX64" fmla="*/ 4336588 w 4827126"/>
                  <a:gd name="connsiteY64" fmla="*/ 1646772 h 3041788"/>
                  <a:gd name="connsiteX65" fmla="*/ 4315016 w 4827126"/>
                  <a:gd name="connsiteY65" fmla="*/ 1484752 h 3041788"/>
                  <a:gd name="connsiteX66" fmla="*/ 4452748 w 4827126"/>
                  <a:gd name="connsiteY66" fmla="*/ 1480179 h 3041788"/>
                  <a:gd name="connsiteX67" fmla="*/ 4464512 w 4827126"/>
                  <a:gd name="connsiteY67" fmla="*/ 1601764 h 3041788"/>
                  <a:gd name="connsiteX68" fmla="*/ 4765309 w 4827126"/>
                  <a:gd name="connsiteY68" fmla="*/ 1575239 h 3041788"/>
                  <a:gd name="connsiteX69" fmla="*/ 4779881 w 4827126"/>
                  <a:gd name="connsiteY69" fmla="*/ 1784979 h 3041788"/>
                  <a:gd name="connsiteX70" fmla="*/ 4820124 w 4827126"/>
                  <a:gd name="connsiteY70" fmla="*/ 1792360 h 3041788"/>
                  <a:gd name="connsiteX71" fmla="*/ 4827126 w 4827126"/>
                  <a:gd name="connsiteY71" fmla="*/ 1906469 h 3041788"/>
                  <a:gd name="connsiteX72" fmla="*/ 4746449 w 4827126"/>
                  <a:gd name="connsiteY72" fmla="*/ 1913661 h 3041788"/>
                  <a:gd name="connsiteX73" fmla="*/ 4777356 w 4827126"/>
                  <a:gd name="connsiteY73" fmla="*/ 2351621 h 3041788"/>
                  <a:gd name="connsiteX74" fmla="*/ 3811163 w 4827126"/>
                  <a:gd name="connsiteY74" fmla="*/ 2417937 h 3041788"/>
                  <a:gd name="connsiteX75" fmla="*/ 3790950 w 4827126"/>
                  <a:gd name="connsiteY75" fmla="*/ 2112475 h 3041788"/>
                  <a:gd name="connsiteX76" fmla="*/ 3650870 w 4827126"/>
                  <a:gd name="connsiteY76" fmla="*/ 2121640 h 3041788"/>
                  <a:gd name="connsiteX77" fmla="*/ 3679139 w 4827126"/>
                  <a:gd name="connsiteY77" fmla="*/ 2916370 h 3041788"/>
                  <a:gd name="connsiteX78" fmla="*/ 3433361 w 4827126"/>
                  <a:gd name="connsiteY78" fmla="*/ 2929362 h 3041788"/>
                  <a:gd name="connsiteX79" fmla="*/ 3403763 w 4827126"/>
                  <a:gd name="connsiteY79" fmla="*/ 2646972 h 3041788"/>
                  <a:gd name="connsiteX80" fmla="*/ 3325220 w 4827126"/>
                  <a:gd name="connsiteY80" fmla="*/ 2650160 h 3041788"/>
                  <a:gd name="connsiteX81" fmla="*/ 3298714 w 4827126"/>
                  <a:gd name="connsiteY81" fmla="*/ 2362078 h 3041788"/>
                  <a:gd name="connsiteX82" fmla="*/ 2883930 w 4827126"/>
                  <a:gd name="connsiteY82" fmla="*/ 2387576 h 3041788"/>
                  <a:gd name="connsiteX83" fmla="*/ 2911700 w 4827126"/>
                  <a:gd name="connsiteY83" fmla="*/ 3003064 h 3041788"/>
                  <a:gd name="connsiteX84" fmla="*/ 2762521 w 4827126"/>
                  <a:gd name="connsiteY84" fmla="*/ 2970691 h 3041788"/>
                  <a:gd name="connsiteX85" fmla="*/ 2648563 w 4827126"/>
                  <a:gd name="connsiteY85" fmla="*/ 2904588 h 3041788"/>
                  <a:gd name="connsiteX86" fmla="*/ 2561728 w 4827126"/>
                  <a:gd name="connsiteY86" fmla="*/ 2863863 h 3041788"/>
                  <a:gd name="connsiteX87" fmla="*/ 2541842 w 4827126"/>
                  <a:gd name="connsiteY87" fmla="*/ 2403200 h 3041788"/>
                  <a:gd name="connsiteX88" fmla="*/ 1795747 w 4827126"/>
                  <a:gd name="connsiteY88" fmla="*/ 2415868 h 3041788"/>
                  <a:gd name="connsiteX89" fmla="*/ 1767077 w 4827126"/>
                  <a:gd name="connsiteY89" fmla="*/ 2361146 h 3041788"/>
                  <a:gd name="connsiteX90" fmla="*/ 1738596 w 4827126"/>
                  <a:gd name="connsiteY90" fmla="*/ 2325569 h 3041788"/>
                  <a:gd name="connsiteX91" fmla="*/ 1678923 w 4827126"/>
                  <a:gd name="connsiteY91" fmla="*/ 2332570 h 3041788"/>
                  <a:gd name="connsiteX92" fmla="*/ 1654921 w 4827126"/>
                  <a:gd name="connsiteY92" fmla="*/ 2305856 h 3041788"/>
                  <a:gd name="connsiteX93" fmla="*/ 1638300 w 4827126"/>
                  <a:gd name="connsiteY93" fmla="*/ 1815887 h 3041788"/>
                  <a:gd name="connsiteX94" fmla="*/ 1443037 w 4827126"/>
                  <a:gd name="connsiteY94" fmla="*/ 1820650 h 3041788"/>
                  <a:gd name="connsiteX95" fmla="*/ 1414462 w 4827126"/>
                  <a:gd name="connsiteY95" fmla="*/ 1211050 h 3041788"/>
                  <a:gd name="connsiteX96" fmla="*/ 1257300 w 4827126"/>
                  <a:gd name="connsiteY96" fmla="*/ 1211050 h 3041788"/>
                  <a:gd name="connsiteX97" fmla="*/ 1257300 w 4827126"/>
                  <a:gd name="connsiteY97" fmla="*/ 1463462 h 3041788"/>
                  <a:gd name="connsiteX98" fmla="*/ 1119187 w 4827126"/>
                  <a:gd name="connsiteY98" fmla="*/ 1463462 h 3041788"/>
                  <a:gd name="connsiteX99" fmla="*/ 1123950 w 4827126"/>
                  <a:gd name="connsiteY99" fmla="*/ 1744450 h 3041788"/>
                  <a:gd name="connsiteX100" fmla="*/ 981075 w 4827126"/>
                  <a:gd name="connsiteY100" fmla="*/ 1744450 h 3041788"/>
                  <a:gd name="connsiteX101" fmla="*/ 981075 w 4827126"/>
                  <a:gd name="connsiteY101" fmla="*/ 1515850 h 3041788"/>
                  <a:gd name="connsiteX102" fmla="*/ 247650 w 4827126"/>
                  <a:gd name="connsiteY102" fmla="*/ 1515850 h 3041788"/>
                  <a:gd name="connsiteX103" fmla="*/ 245410 w 4827126"/>
                  <a:gd name="connsiteY103" fmla="*/ 1653962 h 3041788"/>
                  <a:gd name="connsiteX104" fmla="*/ 104775 w 4827126"/>
                  <a:gd name="connsiteY104" fmla="*/ 1653962 h 3041788"/>
                  <a:gd name="connsiteX105" fmla="*/ 109537 w 4827126"/>
                  <a:gd name="connsiteY105" fmla="*/ 1544425 h 3041788"/>
                  <a:gd name="connsiteX106" fmla="*/ 4762 w 4827126"/>
                  <a:gd name="connsiteY106" fmla="*/ 1544425 h 3041788"/>
                  <a:gd name="connsiteX107" fmla="*/ 0 w 4827126"/>
                  <a:gd name="connsiteY107" fmla="*/ 1134850 h 3041788"/>
                  <a:gd name="connsiteX0" fmla="*/ 0 w 4827126"/>
                  <a:gd name="connsiteY0" fmla="*/ 1134850 h 3221602"/>
                  <a:gd name="connsiteX1" fmla="*/ 149876 w 4827126"/>
                  <a:gd name="connsiteY1" fmla="*/ 1137184 h 3221602"/>
                  <a:gd name="connsiteX2" fmla="*/ 152400 w 4827126"/>
                  <a:gd name="connsiteY2" fmla="*/ 958637 h 3221602"/>
                  <a:gd name="connsiteX3" fmla="*/ 509587 w 4827126"/>
                  <a:gd name="connsiteY3" fmla="*/ 963400 h 3221602"/>
                  <a:gd name="connsiteX4" fmla="*/ 519112 w 4827126"/>
                  <a:gd name="connsiteY4" fmla="*/ 1096750 h 3221602"/>
                  <a:gd name="connsiteX5" fmla="*/ 671418 w 4827126"/>
                  <a:gd name="connsiteY5" fmla="*/ 1099179 h 3221602"/>
                  <a:gd name="connsiteX6" fmla="*/ 666750 w 4827126"/>
                  <a:gd name="connsiteY6" fmla="*/ 911012 h 3221602"/>
                  <a:gd name="connsiteX7" fmla="*/ 1104900 w 4827126"/>
                  <a:gd name="connsiteY7" fmla="*/ 920537 h 3221602"/>
                  <a:gd name="connsiteX8" fmla="*/ 1104900 w 4827126"/>
                  <a:gd name="connsiteY8" fmla="*/ 815762 h 3221602"/>
                  <a:gd name="connsiteX9" fmla="*/ 1266825 w 4827126"/>
                  <a:gd name="connsiteY9" fmla="*/ 820525 h 3221602"/>
                  <a:gd name="connsiteX10" fmla="*/ 1262062 w 4827126"/>
                  <a:gd name="connsiteY10" fmla="*/ 425237 h 3221602"/>
                  <a:gd name="connsiteX11" fmla="*/ 1214437 w 4827126"/>
                  <a:gd name="connsiteY11" fmla="*/ 425237 h 3221602"/>
                  <a:gd name="connsiteX12" fmla="*/ 1214437 w 4827126"/>
                  <a:gd name="connsiteY12" fmla="*/ 249025 h 3221602"/>
                  <a:gd name="connsiteX13" fmla="*/ 1309687 w 4827126"/>
                  <a:gd name="connsiteY13" fmla="*/ 249025 h 3221602"/>
                  <a:gd name="connsiteX14" fmla="*/ 1300162 w 4827126"/>
                  <a:gd name="connsiteY14" fmla="*/ 163300 h 3221602"/>
                  <a:gd name="connsiteX15" fmla="*/ 1395412 w 4827126"/>
                  <a:gd name="connsiteY15" fmla="*/ 153775 h 3221602"/>
                  <a:gd name="connsiteX16" fmla="*/ 1381123 w 4827126"/>
                  <a:gd name="connsiteY16" fmla="*/ 0 h 3221602"/>
                  <a:gd name="connsiteX17" fmla="*/ 1607487 w 4827126"/>
                  <a:gd name="connsiteY17" fmla="*/ 37330 h 3221602"/>
                  <a:gd name="connsiteX18" fmla="*/ 1757270 w 4827126"/>
                  <a:gd name="connsiteY18" fmla="*/ 16579 h 3221602"/>
                  <a:gd name="connsiteX19" fmla="*/ 1781174 w 4827126"/>
                  <a:gd name="connsiteY19" fmla="*/ 87630 h 3221602"/>
                  <a:gd name="connsiteX20" fmla="*/ 1790700 w 4827126"/>
                  <a:gd name="connsiteY20" fmla="*/ 320462 h 3221602"/>
                  <a:gd name="connsiteX21" fmla="*/ 1747837 w 4827126"/>
                  <a:gd name="connsiteY21" fmla="*/ 329987 h 3221602"/>
                  <a:gd name="connsiteX22" fmla="*/ 1757362 w 4827126"/>
                  <a:gd name="connsiteY22" fmla="*/ 415712 h 3221602"/>
                  <a:gd name="connsiteX23" fmla="*/ 1704975 w 4827126"/>
                  <a:gd name="connsiteY23" fmla="*/ 410950 h 3221602"/>
                  <a:gd name="connsiteX24" fmla="*/ 1714500 w 4827126"/>
                  <a:gd name="connsiteY24" fmla="*/ 606212 h 3221602"/>
                  <a:gd name="connsiteX25" fmla="*/ 1735980 w 4827126"/>
                  <a:gd name="connsiteY25" fmla="*/ 616022 h 3221602"/>
                  <a:gd name="connsiteX26" fmla="*/ 2066925 w 4827126"/>
                  <a:gd name="connsiteY26" fmla="*/ 210925 h 3221602"/>
                  <a:gd name="connsiteX27" fmla="*/ 2095311 w 4827126"/>
                  <a:gd name="connsiteY27" fmla="*/ 258740 h 3221602"/>
                  <a:gd name="connsiteX28" fmla="*/ 2159840 w 4827126"/>
                  <a:gd name="connsiteY28" fmla="*/ 289742 h 3221602"/>
                  <a:gd name="connsiteX29" fmla="*/ 2197846 w 4827126"/>
                  <a:gd name="connsiteY29" fmla="*/ 311127 h 3221602"/>
                  <a:gd name="connsiteX30" fmla="*/ 2268242 w 4827126"/>
                  <a:gd name="connsiteY30" fmla="*/ 310654 h 3221602"/>
                  <a:gd name="connsiteX31" fmla="*/ 2323721 w 4827126"/>
                  <a:gd name="connsiteY31" fmla="*/ 336704 h 3221602"/>
                  <a:gd name="connsiteX32" fmla="*/ 2352485 w 4827126"/>
                  <a:gd name="connsiteY32" fmla="*/ 399090 h 3221602"/>
                  <a:gd name="connsiteX33" fmla="*/ 2362200 w 4827126"/>
                  <a:gd name="connsiteY33" fmla="*/ 430000 h 3221602"/>
                  <a:gd name="connsiteX34" fmla="*/ 2376487 w 4827126"/>
                  <a:gd name="connsiteY34" fmla="*/ 458575 h 3221602"/>
                  <a:gd name="connsiteX35" fmla="*/ 2419350 w 4827126"/>
                  <a:gd name="connsiteY35" fmla="*/ 480243 h 3221602"/>
                  <a:gd name="connsiteX36" fmla="*/ 2476500 w 4827126"/>
                  <a:gd name="connsiteY36" fmla="*/ 477909 h 3221602"/>
                  <a:gd name="connsiteX37" fmla="*/ 2531032 w 4827126"/>
                  <a:gd name="connsiteY37" fmla="*/ 482673 h 3221602"/>
                  <a:gd name="connsiteX38" fmla="*/ 2581181 w 4827126"/>
                  <a:gd name="connsiteY38" fmla="*/ 508819 h 3221602"/>
                  <a:gd name="connsiteX39" fmla="*/ 2678668 w 4827126"/>
                  <a:gd name="connsiteY39" fmla="*/ 620595 h 3221602"/>
                  <a:gd name="connsiteX40" fmla="*/ 2752725 w 4827126"/>
                  <a:gd name="connsiteY40" fmla="*/ 739562 h 3221602"/>
                  <a:gd name="connsiteX41" fmla="*/ 2907269 w 4827126"/>
                  <a:gd name="connsiteY41" fmla="*/ 880103 h 3221602"/>
                  <a:gd name="connsiteX42" fmla="*/ 2919412 w 4827126"/>
                  <a:gd name="connsiteY42" fmla="*/ 915775 h 3221602"/>
                  <a:gd name="connsiteX43" fmla="*/ 2924175 w 4827126"/>
                  <a:gd name="connsiteY43" fmla="*/ 968162 h 3221602"/>
                  <a:gd name="connsiteX44" fmla="*/ 2909887 w 4827126"/>
                  <a:gd name="connsiteY44" fmla="*/ 1020550 h 3221602"/>
                  <a:gd name="connsiteX45" fmla="*/ 2914650 w 4827126"/>
                  <a:gd name="connsiteY45" fmla="*/ 1063412 h 3221602"/>
                  <a:gd name="connsiteX46" fmla="*/ 2943225 w 4827126"/>
                  <a:gd name="connsiteY46" fmla="*/ 1091987 h 3221602"/>
                  <a:gd name="connsiteX47" fmla="*/ 2986087 w 4827126"/>
                  <a:gd name="connsiteY47" fmla="*/ 1111037 h 3221602"/>
                  <a:gd name="connsiteX48" fmla="*/ 3014472 w 4827126"/>
                  <a:gd name="connsiteY48" fmla="*/ 1173140 h 3221602"/>
                  <a:gd name="connsiteX49" fmla="*/ 3216927 w 4827126"/>
                  <a:gd name="connsiteY49" fmla="*/ 1175663 h 3221602"/>
                  <a:gd name="connsiteX50" fmla="*/ 3338512 w 4827126"/>
                  <a:gd name="connsiteY50" fmla="*/ 1132706 h 3221602"/>
                  <a:gd name="connsiteX51" fmla="*/ 3414712 w 4827126"/>
                  <a:gd name="connsiteY51" fmla="*/ 1163425 h 3221602"/>
                  <a:gd name="connsiteX52" fmla="*/ 3414712 w 4827126"/>
                  <a:gd name="connsiteY52" fmla="*/ 1201525 h 3221602"/>
                  <a:gd name="connsiteX53" fmla="*/ 3400425 w 4827126"/>
                  <a:gd name="connsiteY53" fmla="*/ 1268200 h 3221602"/>
                  <a:gd name="connsiteX54" fmla="*/ 3386137 w 4827126"/>
                  <a:gd name="connsiteY54" fmla="*/ 1292012 h 3221602"/>
                  <a:gd name="connsiteX55" fmla="*/ 3441618 w 4827126"/>
                  <a:gd name="connsiteY55" fmla="*/ 1349541 h 3221602"/>
                  <a:gd name="connsiteX56" fmla="*/ 3548062 w 4827126"/>
                  <a:gd name="connsiteY56" fmla="*/ 1468225 h 3221602"/>
                  <a:gd name="connsiteX57" fmla="*/ 3481387 w 4827126"/>
                  <a:gd name="connsiteY57" fmla="*/ 1563475 h 3221602"/>
                  <a:gd name="connsiteX58" fmla="*/ 3476625 w 4827126"/>
                  <a:gd name="connsiteY58" fmla="*/ 1577762 h 3221602"/>
                  <a:gd name="connsiteX59" fmla="*/ 3495675 w 4827126"/>
                  <a:gd name="connsiteY59" fmla="*/ 1611100 h 3221602"/>
                  <a:gd name="connsiteX60" fmla="*/ 3714750 w 4827126"/>
                  <a:gd name="connsiteY60" fmla="*/ 1649200 h 3221602"/>
                  <a:gd name="connsiteX61" fmla="*/ 3933825 w 4827126"/>
                  <a:gd name="connsiteY61" fmla="*/ 1673202 h 3221602"/>
                  <a:gd name="connsiteX62" fmla="*/ 4141326 w 4827126"/>
                  <a:gd name="connsiteY62" fmla="*/ 1606337 h 3221602"/>
                  <a:gd name="connsiteX63" fmla="*/ 4281487 w 4827126"/>
                  <a:gd name="connsiteY63" fmla="*/ 1677775 h 3221602"/>
                  <a:gd name="connsiteX64" fmla="*/ 4336588 w 4827126"/>
                  <a:gd name="connsiteY64" fmla="*/ 1646772 h 3221602"/>
                  <a:gd name="connsiteX65" fmla="*/ 4315016 w 4827126"/>
                  <a:gd name="connsiteY65" fmla="*/ 1484752 h 3221602"/>
                  <a:gd name="connsiteX66" fmla="*/ 4452748 w 4827126"/>
                  <a:gd name="connsiteY66" fmla="*/ 1480179 h 3221602"/>
                  <a:gd name="connsiteX67" fmla="*/ 4464512 w 4827126"/>
                  <a:gd name="connsiteY67" fmla="*/ 1601764 h 3221602"/>
                  <a:gd name="connsiteX68" fmla="*/ 4765309 w 4827126"/>
                  <a:gd name="connsiteY68" fmla="*/ 1575239 h 3221602"/>
                  <a:gd name="connsiteX69" fmla="*/ 4779881 w 4827126"/>
                  <a:gd name="connsiteY69" fmla="*/ 1784979 h 3221602"/>
                  <a:gd name="connsiteX70" fmla="*/ 4820124 w 4827126"/>
                  <a:gd name="connsiteY70" fmla="*/ 1792360 h 3221602"/>
                  <a:gd name="connsiteX71" fmla="*/ 4827126 w 4827126"/>
                  <a:gd name="connsiteY71" fmla="*/ 1906469 h 3221602"/>
                  <a:gd name="connsiteX72" fmla="*/ 4746449 w 4827126"/>
                  <a:gd name="connsiteY72" fmla="*/ 1913661 h 3221602"/>
                  <a:gd name="connsiteX73" fmla="*/ 4777356 w 4827126"/>
                  <a:gd name="connsiteY73" fmla="*/ 2351621 h 3221602"/>
                  <a:gd name="connsiteX74" fmla="*/ 3811163 w 4827126"/>
                  <a:gd name="connsiteY74" fmla="*/ 2417937 h 3221602"/>
                  <a:gd name="connsiteX75" fmla="*/ 3790950 w 4827126"/>
                  <a:gd name="connsiteY75" fmla="*/ 2112475 h 3221602"/>
                  <a:gd name="connsiteX76" fmla="*/ 3650870 w 4827126"/>
                  <a:gd name="connsiteY76" fmla="*/ 2121640 h 3221602"/>
                  <a:gd name="connsiteX77" fmla="*/ 3679139 w 4827126"/>
                  <a:gd name="connsiteY77" fmla="*/ 2916370 h 3221602"/>
                  <a:gd name="connsiteX78" fmla="*/ 3433361 w 4827126"/>
                  <a:gd name="connsiteY78" fmla="*/ 2929362 h 3221602"/>
                  <a:gd name="connsiteX79" fmla="*/ 3403763 w 4827126"/>
                  <a:gd name="connsiteY79" fmla="*/ 2646972 h 3221602"/>
                  <a:gd name="connsiteX80" fmla="*/ 3325220 w 4827126"/>
                  <a:gd name="connsiteY80" fmla="*/ 2650160 h 3221602"/>
                  <a:gd name="connsiteX81" fmla="*/ 3298714 w 4827126"/>
                  <a:gd name="connsiteY81" fmla="*/ 2362078 h 3221602"/>
                  <a:gd name="connsiteX82" fmla="*/ 2883930 w 4827126"/>
                  <a:gd name="connsiteY82" fmla="*/ 2387576 h 3221602"/>
                  <a:gd name="connsiteX83" fmla="*/ 2911702 w 4827126"/>
                  <a:gd name="connsiteY83" fmla="*/ 3201749 h 3221602"/>
                  <a:gd name="connsiteX84" fmla="*/ 2762521 w 4827126"/>
                  <a:gd name="connsiteY84" fmla="*/ 2970691 h 3221602"/>
                  <a:gd name="connsiteX85" fmla="*/ 2648563 w 4827126"/>
                  <a:gd name="connsiteY85" fmla="*/ 2904588 h 3221602"/>
                  <a:gd name="connsiteX86" fmla="*/ 2561728 w 4827126"/>
                  <a:gd name="connsiteY86" fmla="*/ 2863863 h 3221602"/>
                  <a:gd name="connsiteX87" fmla="*/ 2541842 w 4827126"/>
                  <a:gd name="connsiteY87" fmla="*/ 2403200 h 3221602"/>
                  <a:gd name="connsiteX88" fmla="*/ 1795747 w 4827126"/>
                  <a:gd name="connsiteY88" fmla="*/ 2415868 h 3221602"/>
                  <a:gd name="connsiteX89" fmla="*/ 1767077 w 4827126"/>
                  <a:gd name="connsiteY89" fmla="*/ 2361146 h 3221602"/>
                  <a:gd name="connsiteX90" fmla="*/ 1738596 w 4827126"/>
                  <a:gd name="connsiteY90" fmla="*/ 2325569 h 3221602"/>
                  <a:gd name="connsiteX91" fmla="*/ 1678923 w 4827126"/>
                  <a:gd name="connsiteY91" fmla="*/ 2332570 h 3221602"/>
                  <a:gd name="connsiteX92" fmla="*/ 1654921 w 4827126"/>
                  <a:gd name="connsiteY92" fmla="*/ 2305856 h 3221602"/>
                  <a:gd name="connsiteX93" fmla="*/ 1638300 w 4827126"/>
                  <a:gd name="connsiteY93" fmla="*/ 1815887 h 3221602"/>
                  <a:gd name="connsiteX94" fmla="*/ 1443037 w 4827126"/>
                  <a:gd name="connsiteY94" fmla="*/ 1820650 h 3221602"/>
                  <a:gd name="connsiteX95" fmla="*/ 1414462 w 4827126"/>
                  <a:gd name="connsiteY95" fmla="*/ 1211050 h 3221602"/>
                  <a:gd name="connsiteX96" fmla="*/ 1257300 w 4827126"/>
                  <a:gd name="connsiteY96" fmla="*/ 1211050 h 3221602"/>
                  <a:gd name="connsiteX97" fmla="*/ 1257300 w 4827126"/>
                  <a:gd name="connsiteY97" fmla="*/ 1463462 h 3221602"/>
                  <a:gd name="connsiteX98" fmla="*/ 1119187 w 4827126"/>
                  <a:gd name="connsiteY98" fmla="*/ 1463462 h 3221602"/>
                  <a:gd name="connsiteX99" fmla="*/ 1123950 w 4827126"/>
                  <a:gd name="connsiteY99" fmla="*/ 1744450 h 3221602"/>
                  <a:gd name="connsiteX100" fmla="*/ 981075 w 4827126"/>
                  <a:gd name="connsiteY100" fmla="*/ 1744450 h 3221602"/>
                  <a:gd name="connsiteX101" fmla="*/ 981075 w 4827126"/>
                  <a:gd name="connsiteY101" fmla="*/ 1515850 h 3221602"/>
                  <a:gd name="connsiteX102" fmla="*/ 247650 w 4827126"/>
                  <a:gd name="connsiteY102" fmla="*/ 1515850 h 3221602"/>
                  <a:gd name="connsiteX103" fmla="*/ 245410 w 4827126"/>
                  <a:gd name="connsiteY103" fmla="*/ 1653962 h 3221602"/>
                  <a:gd name="connsiteX104" fmla="*/ 104775 w 4827126"/>
                  <a:gd name="connsiteY104" fmla="*/ 1653962 h 3221602"/>
                  <a:gd name="connsiteX105" fmla="*/ 109537 w 4827126"/>
                  <a:gd name="connsiteY105" fmla="*/ 1544425 h 3221602"/>
                  <a:gd name="connsiteX106" fmla="*/ 4762 w 4827126"/>
                  <a:gd name="connsiteY106" fmla="*/ 1544425 h 3221602"/>
                  <a:gd name="connsiteX107" fmla="*/ 0 w 4827126"/>
                  <a:gd name="connsiteY107" fmla="*/ 1134850 h 3221602"/>
                  <a:gd name="connsiteX0" fmla="*/ 0 w 4827126"/>
                  <a:gd name="connsiteY0" fmla="*/ 1134850 h 3256979"/>
                  <a:gd name="connsiteX1" fmla="*/ 149876 w 4827126"/>
                  <a:gd name="connsiteY1" fmla="*/ 1137184 h 3256979"/>
                  <a:gd name="connsiteX2" fmla="*/ 152400 w 4827126"/>
                  <a:gd name="connsiteY2" fmla="*/ 958637 h 3256979"/>
                  <a:gd name="connsiteX3" fmla="*/ 509587 w 4827126"/>
                  <a:gd name="connsiteY3" fmla="*/ 963400 h 3256979"/>
                  <a:gd name="connsiteX4" fmla="*/ 519112 w 4827126"/>
                  <a:gd name="connsiteY4" fmla="*/ 1096750 h 3256979"/>
                  <a:gd name="connsiteX5" fmla="*/ 671418 w 4827126"/>
                  <a:gd name="connsiteY5" fmla="*/ 1099179 h 3256979"/>
                  <a:gd name="connsiteX6" fmla="*/ 666750 w 4827126"/>
                  <a:gd name="connsiteY6" fmla="*/ 911012 h 3256979"/>
                  <a:gd name="connsiteX7" fmla="*/ 1104900 w 4827126"/>
                  <a:gd name="connsiteY7" fmla="*/ 920537 h 3256979"/>
                  <a:gd name="connsiteX8" fmla="*/ 1104900 w 4827126"/>
                  <a:gd name="connsiteY8" fmla="*/ 815762 h 3256979"/>
                  <a:gd name="connsiteX9" fmla="*/ 1266825 w 4827126"/>
                  <a:gd name="connsiteY9" fmla="*/ 820525 h 3256979"/>
                  <a:gd name="connsiteX10" fmla="*/ 1262062 w 4827126"/>
                  <a:gd name="connsiteY10" fmla="*/ 425237 h 3256979"/>
                  <a:gd name="connsiteX11" fmla="*/ 1214437 w 4827126"/>
                  <a:gd name="connsiteY11" fmla="*/ 425237 h 3256979"/>
                  <a:gd name="connsiteX12" fmla="*/ 1214437 w 4827126"/>
                  <a:gd name="connsiteY12" fmla="*/ 249025 h 3256979"/>
                  <a:gd name="connsiteX13" fmla="*/ 1309687 w 4827126"/>
                  <a:gd name="connsiteY13" fmla="*/ 249025 h 3256979"/>
                  <a:gd name="connsiteX14" fmla="*/ 1300162 w 4827126"/>
                  <a:gd name="connsiteY14" fmla="*/ 163300 h 3256979"/>
                  <a:gd name="connsiteX15" fmla="*/ 1395412 w 4827126"/>
                  <a:gd name="connsiteY15" fmla="*/ 153775 h 3256979"/>
                  <a:gd name="connsiteX16" fmla="*/ 1381123 w 4827126"/>
                  <a:gd name="connsiteY16" fmla="*/ 0 h 3256979"/>
                  <a:gd name="connsiteX17" fmla="*/ 1607487 w 4827126"/>
                  <a:gd name="connsiteY17" fmla="*/ 37330 h 3256979"/>
                  <a:gd name="connsiteX18" fmla="*/ 1757270 w 4827126"/>
                  <a:gd name="connsiteY18" fmla="*/ 16579 h 3256979"/>
                  <a:gd name="connsiteX19" fmla="*/ 1781174 w 4827126"/>
                  <a:gd name="connsiteY19" fmla="*/ 87630 h 3256979"/>
                  <a:gd name="connsiteX20" fmla="*/ 1790700 w 4827126"/>
                  <a:gd name="connsiteY20" fmla="*/ 320462 h 3256979"/>
                  <a:gd name="connsiteX21" fmla="*/ 1747837 w 4827126"/>
                  <a:gd name="connsiteY21" fmla="*/ 329987 h 3256979"/>
                  <a:gd name="connsiteX22" fmla="*/ 1757362 w 4827126"/>
                  <a:gd name="connsiteY22" fmla="*/ 415712 h 3256979"/>
                  <a:gd name="connsiteX23" fmla="*/ 1704975 w 4827126"/>
                  <a:gd name="connsiteY23" fmla="*/ 410950 h 3256979"/>
                  <a:gd name="connsiteX24" fmla="*/ 1714500 w 4827126"/>
                  <a:gd name="connsiteY24" fmla="*/ 606212 h 3256979"/>
                  <a:gd name="connsiteX25" fmla="*/ 1735980 w 4827126"/>
                  <a:gd name="connsiteY25" fmla="*/ 616022 h 3256979"/>
                  <a:gd name="connsiteX26" fmla="*/ 2066925 w 4827126"/>
                  <a:gd name="connsiteY26" fmla="*/ 210925 h 3256979"/>
                  <a:gd name="connsiteX27" fmla="*/ 2095311 w 4827126"/>
                  <a:gd name="connsiteY27" fmla="*/ 258740 h 3256979"/>
                  <a:gd name="connsiteX28" fmla="*/ 2159840 w 4827126"/>
                  <a:gd name="connsiteY28" fmla="*/ 289742 h 3256979"/>
                  <a:gd name="connsiteX29" fmla="*/ 2197846 w 4827126"/>
                  <a:gd name="connsiteY29" fmla="*/ 311127 h 3256979"/>
                  <a:gd name="connsiteX30" fmla="*/ 2268242 w 4827126"/>
                  <a:gd name="connsiteY30" fmla="*/ 310654 h 3256979"/>
                  <a:gd name="connsiteX31" fmla="*/ 2323721 w 4827126"/>
                  <a:gd name="connsiteY31" fmla="*/ 336704 h 3256979"/>
                  <a:gd name="connsiteX32" fmla="*/ 2352485 w 4827126"/>
                  <a:gd name="connsiteY32" fmla="*/ 399090 h 3256979"/>
                  <a:gd name="connsiteX33" fmla="*/ 2362200 w 4827126"/>
                  <a:gd name="connsiteY33" fmla="*/ 430000 h 3256979"/>
                  <a:gd name="connsiteX34" fmla="*/ 2376487 w 4827126"/>
                  <a:gd name="connsiteY34" fmla="*/ 458575 h 3256979"/>
                  <a:gd name="connsiteX35" fmla="*/ 2419350 w 4827126"/>
                  <a:gd name="connsiteY35" fmla="*/ 480243 h 3256979"/>
                  <a:gd name="connsiteX36" fmla="*/ 2476500 w 4827126"/>
                  <a:gd name="connsiteY36" fmla="*/ 477909 h 3256979"/>
                  <a:gd name="connsiteX37" fmla="*/ 2531032 w 4827126"/>
                  <a:gd name="connsiteY37" fmla="*/ 482673 h 3256979"/>
                  <a:gd name="connsiteX38" fmla="*/ 2581181 w 4827126"/>
                  <a:gd name="connsiteY38" fmla="*/ 508819 h 3256979"/>
                  <a:gd name="connsiteX39" fmla="*/ 2678668 w 4827126"/>
                  <a:gd name="connsiteY39" fmla="*/ 620595 h 3256979"/>
                  <a:gd name="connsiteX40" fmla="*/ 2752725 w 4827126"/>
                  <a:gd name="connsiteY40" fmla="*/ 739562 h 3256979"/>
                  <a:gd name="connsiteX41" fmla="*/ 2907269 w 4827126"/>
                  <a:gd name="connsiteY41" fmla="*/ 880103 h 3256979"/>
                  <a:gd name="connsiteX42" fmla="*/ 2919412 w 4827126"/>
                  <a:gd name="connsiteY42" fmla="*/ 915775 h 3256979"/>
                  <a:gd name="connsiteX43" fmla="*/ 2924175 w 4827126"/>
                  <a:gd name="connsiteY43" fmla="*/ 968162 h 3256979"/>
                  <a:gd name="connsiteX44" fmla="*/ 2909887 w 4827126"/>
                  <a:gd name="connsiteY44" fmla="*/ 1020550 h 3256979"/>
                  <a:gd name="connsiteX45" fmla="*/ 2914650 w 4827126"/>
                  <a:gd name="connsiteY45" fmla="*/ 1063412 h 3256979"/>
                  <a:gd name="connsiteX46" fmla="*/ 2943225 w 4827126"/>
                  <a:gd name="connsiteY46" fmla="*/ 1091987 h 3256979"/>
                  <a:gd name="connsiteX47" fmla="*/ 2986087 w 4827126"/>
                  <a:gd name="connsiteY47" fmla="*/ 1111037 h 3256979"/>
                  <a:gd name="connsiteX48" fmla="*/ 3014472 w 4827126"/>
                  <a:gd name="connsiteY48" fmla="*/ 1173140 h 3256979"/>
                  <a:gd name="connsiteX49" fmla="*/ 3216927 w 4827126"/>
                  <a:gd name="connsiteY49" fmla="*/ 1175663 h 3256979"/>
                  <a:gd name="connsiteX50" fmla="*/ 3338512 w 4827126"/>
                  <a:gd name="connsiteY50" fmla="*/ 1132706 h 3256979"/>
                  <a:gd name="connsiteX51" fmla="*/ 3414712 w 4827126"/>
                  <a:gd name="connsiteY51" fmla="*/ 1163425 h 3256979"/>
                  <a:gd name="connsiteX52" fmla="*/ 3414712 w 4827126"/>
                  <a:gd name="connsiteY52" fmla="*/ 1201525 h 3256979"/>
                  <a:gd name="connsiteX53" fmla="*/ 3400425 w 4827126"/>
                  <a:gd name="connsiteY53" fmla="*/ 1268200 h 3256979"/>
                  <a:gd name="connsiteX54" fmla="*/ 3386137 w 4827126"/>
                  <a:gd name="connsiteY54" fmla="*/ 1292012 h 3256979"/>
                  <a:gd name="connsiteX55" fmla="*/ 3441618 w 4827126"/>
                  <a:gd name="connsiteY55" fmla="*/ 1349541 h 3256979"/>
                  <a:gd name="connsiteX56" fmla="*/ 3548062 w 4827126"/>
                  <a:gd name="connsiteY56" fmla="*/ 1468225 h 3256979"/>
                  <a:gd name="connsiteX57" fmla="*/ 3481387 w 4827126"/>
                  <a:gd name="connsiteY57" fmla="*/ 1563475 h 3256979"/>
                  <a:gd name="connsiteX58" fmla="*/ 3476625 w 4827126"/>
                  <a:gd name="connsiteY58" fmla="*/ 1577762 h 3256979"/>
                  <a:gd name="connsiteX59" fmla="*/ 3495675 w 4827126"/>
                  <a:gd name="connsiteY59" fmla="*/ 1611100 h 3256979"/>
                  <a:gd name="connsiteX60" fmla="*/ 3714750 w 4827126"/>
                  <a:gd name="connsiteY60" fmla="*/ 1649200 h 3256979"/>
                  <a:gd name="connsiteX61" fmla="*/ 3933825 w 4827126"/>
                  <a:gd name="connsiteY61" fmla="*/ 1673202 h 3256979"/>
                  <a:gd name="connsiteX62" fmla="*/ 4141326 w 4827126"/>
                  <a:gd name="connsiteY62" fmla="*/ 1606337 h 3256979"/>
                  <a:gd name="connsiteX63" fmla="*/ 4281487 w 4827126"/>
                  <a:gd name="connsiteY63" fmla="*/ 1677775 h 3256979"/>
                  <a:gd name="connsiteX64" fmla="*/ 4336588 w 4827126"/>
                  <a:gd name="connsiteY64" fmla="*/ 1646772 h 3256979"/>
                  <a:gd name="connsiteX65" fmla="*/ 4315016 w 4827126"/>
                  <a:gd name="connsiteY65" fmla="*/ 1484752 h 3256979"/>
                  <a:gd name="connsiteX66" fmla="*/ 4452748 w 4827126"/>
                  <a:gd name="connsiteY66" fmla="*/ 1480179 h 3256979"/>
                  <a:gd name="connsiteX67" fmla="*/ 4464512 w 4827126"/>
                  <a:gd name="connsiteY67" fmla="*/ 1601764 h 3256979"/>
                  <a:gd name="connsiteX68" fmla="*/ 4765309 w 4827126"/>
                  <a:gd name="connsiteY68" fmla="*/ 1575239 h 3256979"/>
                  <a:gd name="connsiteX69" fmla="*/ 4779881 w 4827126"/>
                  <a:gd name="connsiteY69" fmla="*/ 1784979 h 3256979"/>
                  <a:gd name="connsiteX70" fmla="*/ 4820124 w 4827126"/>
                  <a:gd name="connsiteY70" fmla="*/ 1792360 h 3256979"/>
                  <a:gd name="connsiteX71" fmla="*/ 4827126 w 4827126"/>
                  <a:gd name="connsiteY71" fmla="*/ 1906469 h 3256979"/>
                  <a:gd name="connsiteX72" fmla="*/ 4746449 w 4827126"/>
                  <a:gd name="connsiteY72" fmla="*/ 1913661 h 3256979"/>
                  <a:gd name="connsiteX73" fmla="*/ 4777356 w 4827126"/>
                  <a:gd name="connsiteY73" fmla="*/ 2351621 h 3256979"/>
                  <a:gd name="connsiteX74" fmla="*/ 3811163 w 4827126"/>
                  <a:gd name="connsiteY74" fmla="*/ 2417937 h 3256979"/>
                  <a:gd name="connsiteX75" fmla="*/ 3790950 w 4827126"/>
                  <a:gd name="connsiteY75" fmla="*/ 2112475 h 3256979"/>
                  <a:gd name="connsiteX76" fmla="*/ 3650870 w 4827126"/>
                  <a:gd name="connsiteY76" fmla="*/ 2121640 h 3256979"/>
                  <a:gd name="connsiteX77" fmla="*/ 3679139 w 4827126"/>
                  <a:gd name="connsiteY77" fmla="*/ 2916370 h 3256979"/>
                  <a:gd name="connsiteX78" fmla="*/ 3433361 w 4827126"/>
                  <a:gd name="connsiteY78" fmla="*/ 2929362 h 3256979"/>
                  <a:gd name="connsiteX79" fmla="*/ 3403763 w 4827126"/>
                  <a:gd name="connsiteY79" fmla="*/ 2646972 h 3256979"/>
                  <a:gd name="connsiteX80" fmla="*/ 3325220 w 4827126"/>
                  <a:gd name="connsiteY80" fmla="*/ 2650160 h 3256979"/>
                  <a:gd name="connsiteX81" fmla="*/ 3298714 w 4827126"/>
                  <a:gd name="connsiteY81" fmla="*/ 2362078 h 3256979"/>
                  <a:gd name="connsiteX82" fmla="*/ 2883930 w 4827126"/>
                  <a:gd name="connsiteY82" fmla="*/ 2387576 h 3256979"/>
                  <a:gd name="connsiteX83" fmla="*/ 2911702 w 4827126"/>
                  <a:gd name="connsiteY83" fmla="*/ 3201749 h 3256979"/>
                  <a:gd name="connsiteX84" fmla="*/ 2760401 w 4827126"/>
                  <a:gd name="connsiteY84" fmla="*/ 3191058 h 3256979"/>
                  <a:gd name="connsiteX85" fmla="*/ 2762521 w 4827126"/>
                  <a:gd name="connsiteY85" fmla="*/ 2970691 h 3256979"/>
                  <a:gd name="connsiteX86" fmla="*/ 2648563 w 4827126"/>
                  <a:gd name="connsiteY86" fmla="*/ 2904588 h 3256979"/>
                  <a:gd name="connsiteX87" fmla="*/ 2561728 w 4827126"/>
                  <a:gd name="connsiteY87" fmla="*/ 2863863 h 3256979"/>
                  <a:gd name="connsiteX88" fmla="*/ 2541842 w 4827126"/>
                  <a:gd name="connsiteY88" fmla="*/ 2403200 h 3256979"/>
                  <a:gd name="connsiteX89" fmla="*/ 1795747 w 4827126"/>
                  <a:gd name="connsiteY89" fmla="*/ 2415868 h 3256979"/>
                  <a:gd name="connsiteX90" fmla="*/ 1767077 w 4827126"/>
                  <a:gd name="connsiteY90" fmla="*/ 2361146 h 3256979"/>
                  <a:gd name="connsiteX91" fmla="*/ 1738596 w 4827126"/>
                  <a:gd name="connsiteY91" fmla="*/ 2325569 h 3256979"/>
                  <a:gd name="connsiteX92" fmla="*/ 1678923 w 4827126"/>
                  <a:gd name="connsiteY92" fmla="*/ 2332570 h 3256979"/>
                  <a:gd name="connsiteX93" fmla="*/ 1654921 w 4827126"/>
                  <a:gd name="connsiteY93" fmla="*/ 2305856 h 3256979"/>
                  <a:gd name="connsiteX94" fmla="*/ 1638300 w 4827126"/>
                  <a:gd name="connsiteY94" fmla="*/ 1815887 h 3256979"/>
                  <a:gd name="connsiteX95" fmla="*/ 1443037 w 4827126"/>
                  <a:gd name="connsiteY95" fmla="*/ 1820650 h 3256979"/>
                  <a:gd name="connsiteX96" fmla="*/ 1414462 w 4827126"/>
                  <a:gd name="connsiteY96" fmla="*/ 1211050 h 3256979"/>
                  <a:gd name="connsiteX97" fmla="*/ 1257300 w 4827126"/>
                  <a:gd name="connsiteY97" fmla="*/ 1211050 h 3256979"/>
                  <a:gd name="connsiteX98" fmla="*/ 1257300 w 4827126"/>
                  <a:gd name="connsiteY98" fmla="*/ 1463462 h 3256979"/>
                  <a:gd name="connsiteX99" fmla="*/ 1119187 w 4827126"/>
                  <a:gd name="connsiteY99" fmla="*/ 1463462 h 3256979"/>
                  <a:gd name="connsiteX100" fmla="*/ 1123950 w 4827126"/>
                  <a:gd name="connsiteY100" fmla="*/ 1744450 h 3256979"/>
                  <a:gd name="connsiteX101" fmla="*/ 981075 w 4827126"/>
                  <a:gd name="connsiteY101" fmla="*/ 1744450 h 3256979"/>
                  <a:gd name="connsiteX102" fmla="*/ 981075 w 4827126"/>
                  <a:gd name="connsiteY102" fmla="*/ 1515850 h 3256979"/>
                  <a:gd name="connsiteX103" fmla="*/ 247650 w 4827126"/>
                  <a:gd name="connsiteY103" fmla="*/ 1515850 h 3256979"/>
                  <a:gd name="connsiteX104" fmla="*/ 245410 w 4827126"/>
                  <a:gd name="connsiteY104" fmla="*/ 1653962 h 3256979"/>
                  <a:gd name="connsiteX105" fmla="*/ 104775 w 4827126"/>
                  <a:gd name="connsiteY105" fmla="*/ 1653962 h 3256979"/>
                  <a:gd name="connsiteX106" fmla="*/ 109537 w 4827126"/>
                  <a:gd name="connsiteY106" fmla="*/ 1544425 h 3256979"/>
                  <a:gd name="connsiteX107" fmla="*/ 4762 w 4827126"/>
                  <a:gd name="connsiteY107" fmla="*/ 1544425 h 3256979"/>
                  <a:gd name="connsiteX108" fmla="*/ 0 w 4827126"/>
                  <a:gd name="connsiteY108" fmla="*/ 1134850 h 3256979"/>
                  <a:gd name="connsiteX0" fmla="*/ 0 w 4827126"/>
                  <a:gd name="connsiteY0" fmla="*/ 1134850 h 3256979"/>
                  <a:gd name="connsiteX1" fmla="*/ 149876 w 4827126"/>
                  <a:gd name="connsiteY1" fmla="*/ 1137184 h 3256979"/>
                  <a:gd name="connsiteX2" fmla="*/ 152400 w 4827126"/>
                  <a:gd name="connsiteY2" fmla="*/ 958637 h 3256979"/>
                  <a:gd name="connsiteX3" fmla="*/ 509587 w 4827126"/>
                  <a:gd name="connsiteY3" fmla="*/ 963400 h 3256979"/>
                  <a:gd name="connsiteX4" fmla="*/ 519112 w 4827126"/>
                  <a:gd name="connsiteY4" fmla="*/ 1096750 h 3256979"/>
                  <a:gd name="connsiteX5" fmla="*/ 671418 w 4827126"/>
                  <a:gd name="connsiteY5" fmla="*/ 1099179 h 3256979"/>
                  <a:gd name="connsiteX6" fmla="*/ 666750 w 4827126"/>
                  <a:gd name="connsiteY6" fmla="*/ 911012 h 3256979"/>
                  <a:gd name="connsiteX7" fmla="*/ 1104900 w 4827126"/>
                  <a:gd name="connsiteY7" fmla="*/ 920537 h 3256979"/>
                  <a:gd name="connsiteX8" fmla="*/ 1104900 w 4827126"/>
                  <a:gd name="connsiteY8" fmla="*/ 815762 h 3256979"/>
                  <a:gd name="connsiteX9" fmla="*/ 1266825 w 4827126"/>
                  <a:gd name="connsiteY9" fmla="*/ 820525 h 3256979"/>
                  <a:gd name="connsiteX10" fmla="*/ 1262062 w 4827126"/>
                  <a:gd name="connsiteY10" fmla="*/ 425237 h 3256979"/>
                  <a:gd name="connsiteX11" fmla="*/ 1214437 w 4827126"/>
                  <a:gd name="connsiteY11" fmla="*/ 425237 h 3256979"/>
                  <a:gd name="connsiteX12" fmla="*/ 1214437 w 4827126"/>
                  <a:gd name="connsiteY12" fmla="*/ 249025 h 3256979"/>
                  <a:gd name="connsiteX13" fmla="*/ 1309687 w 4827126"/>
                  <a:gd name="connsiteY13" fmla="*/ 249025 h 3256979"/>
                  <a:gd name="connsiteX14" fmla="*/ 1300162 w 4827126"/>
                  <a:gd name="connsiteY14" fmla="*/ 163300 h 3256979"/>
                  <a:gd name="connsiteX15" fmla="*/ 1395412 w 4827126"/>
                  <a:gd name="connsiteY15" fmla="*/ 153775 h 3256979"/>
                  <a:gd name="connsiteX16" fmla="*/ 1381123 w 4827126"/>
                  <a:gd name="connsiteY16" fmla="*/ 0 h 3256979"/>
                  <a:gd name="connsiteX17" fmla="*/ 1607487 w 4827126"/>
                  <a:gd name="connsiteY17" fmla="*/ 37330 h 3256979"/>
                  <a:gd name="connsiteX18" fmla="*/ 1757270 w 4827126"/>
                  <a:gd name="connsiteY18" fmla="*/ 16579 h 3256979"/>
                  <a:gd name="connsiteX19" fmla="*/ 1781174 w 4827126"/>
                  <a:gd name="connsiteY19" fmla="*/ 87630 h 3256979"/>
                  <a:gd name="connsiteX20" fmla="*/ 1790700 w 4827126"/>
                  <a:gd name="connsiteY20" fmla="*/ 320462 h 3256979"/>
                  <a:gd name="connsiteX21" fmla="*/ 1747837 w 4827126"/>
                  <a:gd name="connsiteY21" fmla="*/ 329987 h 3256979"/>
                  <a:gd name="connsiteX22" fmla="*/ 1757362 w 4827126"/>
                  <a:gd name="connsiteY22" fmla="*/ 415712 h 3256979"/>
                  <a:gd name="connsiteX23" fmla="*/ 1704975 w 4827126"/>
                  <a:gd name="connsiteY23" fmla="*/ 410950 h 3256979"/>
                  <a:gd name="connsiteX24" fmla="*/ 1714500 w 4827126"/>
                  <a:gd name="connsiteY24" fmla="*/ 606212 h 3256979"/>
                  <a:gd name="connsiteX25" fmla="*/ 1735980 w 4827126"/>
                  <a:gd name="connsiteY25" fmla="*/ 616022 h 3256979"/>
                  <a:gd name="connsiteX26" fmla="*/ 2066925 w 4827126"/>
                  <a:gd name="connsiteY26" fmla="*/ 210925 h 3256979"/>
                  <a:gd name="connsiteX27" fmla="*/ 2095311 w 4827126"/>
                  <a:gd name="connsiteY27" fmla="*/ 258740 h 3256979"/>
                  <a:gd name="connsiteX28" fmla="*/ 2159840 w 4827126"/>
                  <a:gd name="connsiteY28" fmla="*/ 289742 h 3256979"/>
                  <a:gd name="connsiteX29" fmla="*/ 2197846 w 4827126"/>
                  <a:gd name="connsiteY29" fmla="*/ 311127 h 3256979"/>
                  <a:gd name="connsiteX30" fmla="*/ 2268242 w 4827126"/>
                  <a:gd name="connsiteY30" fmla="*/ 310654 h 3256979"/>
                  <a:gd name="connsiteX31" fmla="*/ 2323721 w 4827126"/>
                  <a:gd name="connsiteY31" fmla="*/ 336704 h 3256979"/>
                  <a:gd name="connsiteX32" fmla="*/ 2352485 w 4827126"/>
                  <a:gd name="connsiteY32" fmla="*/ 399090 h 3256979"/>
                  <a:gd name="connsiteX33" fmla="*/ 2362200 w 4827126"/>
                  <a:gd name="connsiteY33" fmla="*/ 430000 h 3256979"/>
                  <a:gd name="connsiteX34" fmla="*/ 2376487 w 4827126"/>
                  <a:gd name="connsiteY34" fmla="*/ 458575 h 3256979"/>
                  <a:gd name="connsiteX35" fmla="*/ 2419350 w 4827126"/>
                  <a:gd name="connsiteY35" fmla="*/ 480243 h 3256979"/>
                  <a:gd name="connsiteX36" fmla="*/ 2476500 w 4827126"/>
                  <a:gd name="connsiteY36" fmla="*/ 477909 h 3256979"/>
                  <a:gd name="connsiteX37" fmla="*/ 2531032 w 4827126"/>
                  <a:gd name="connsiteY37" fmla="*/ 482673 h 3256979"/>
                  <a:gd name="connsiteX38" fmla="*/ 2581181 w 4827126"/>
                  <a:gd name="connsiteY38" fmla="*/ 508819 h 3256979"/>
                  <a:gd name="connsiteX39" fmla="*/ 2678668 w 4827126"/>
                  <a:gd name="connsiteY39" fmla="*/ 620595 h 3256979"/>
                  <a:gd name="connsiteX40" fmla="*/ 2752725 w 4827126"/>
                  <a:gd name="connsiteY40" fmla="*/ 739562 h 3256979"/>
                  <a:gd name="connsiteX41" fmla="*/ 2907269 w 4827126"/>
                  <a:gd name="connsiteY41" fmla="*/ 880103 h 3256979"/>
                  <a:gd name="connsiteX42" fmla="*/ 2919412 w 4827126"/>
                  <a:gd name="connsiteY42" fmla="*/ 915775 h 3256979"/>
                  <a:gd name="connsiteX43" fmla="*/ 2924175 w 4827126"/>
                  <a:gd name="connsiteY43" fmla="*/ 968162 h 3256979"/>
                  <a:gd name="connsiteX44" fmla="*/ 2909887 w 4827126"/>
                  <a:gd name="connsiteY44" fmla="*/ 1020550 h 3256979"/>
                  <a:gd name="connsiteX45" fmla="*/ 2914650 w 4827126"/>
                  <a:gd name="connsiteY45" fmla="*/ 1063412 h 3256979"/>
                  <a:gd name="connsiteX46" fmla="*/ 2943225 w 4827126"/>
                  <a:gd name="connsiteY46" fmla="*/ 1091987 h 3256979"/>
                  <a:gd name="connsiteX47" fmla="*/ 2986087 w 4827126"/>
                  <a:gd name="connsiteY47" fmla="*/ 1111037 h 3256979"/>
                  <a:gd name="connsiteX48" fmla="*/ 3014472 w 4827126"/>
                  <a:gd name="connsiteY48" fmla="*/ 1173140 h 3256979"/>
                  <a:gd name="connsiteX49" fmla="*/ 3216927 w 4827126"/>
                  <a:gd name="connsiteY49" fmla="*/ 1175663 h 3256979"/>
                  <a:gd name="connsiteX50" fmla="*/ 3338512 w 4827126"/>
                  <a:gd name="connsiteY50" fmla="*/ 1132706 h 3256979"/>
                  <a:gd name="connsiteX51" fmla="*/ 3414712 w 4827126"/>
                  <a:gd name="connsiteY51" fmla="*/ 1163425 h 3256979"/>
                  <a:gd name="connsiteX52" fmla="*/ 3414712 w 4827126"/>
                  <a:gd name="connsiteY52" fmla="*/ 1201525 h 3256979"/>
                  <a:gd name="connsiteX53" fmla="*/ 3400425 w 4827126"/>
                  <a:gd name="connsiteY53" fmla="*/ 1268200 h 3256979"/>
                  <a:gd name="connsiteX54" fmla="*/ 3386137 w 4827126"/>
                  <a:gd name="connsiteY54" fmla="*/ 1292012 h 3256979"/>
                  <a:gd name="connsiteX55" fmla="*/ 3441618 w 4827126"/>
                  <a:gd name="connsiteY55" fmla="*/ 1349541 h 3256979"/>
                  <a:gd name="connsiteX56" fmla="*/ 3548062 w 4827126"/>
                  <a:gd name="connsiteY56" fmla="*/ 1468225 h 3256979"/>
                  <a:gd name="connsiteX57" fmla="*/ 3481387 w 4827126"/>
                  <a:gd name="connsiteY57" fmla="*/ 1563475 h 3256979"/>
                  <a:gd name="connsiteX58" fmla="*/ 3476625 w 4827126"/>
                  <a:gd name="connsiteY58" fmla="*/ 1577762 h 3256979"/>
                  <a:gd name="connsiteX59" fmla="*/ 3495675 w 4827126"/>
                  <a:gd name="connsiteY59" fmla="*/ 1611100 h 3256979"/>
                  <a:gd name="connsiteX60" fmla="*/ 3714750 w 4827126"/>
                  <a:gd name="connsiteY60" fmla="*/ 1649200 h 3256979"/>
                  <a:gd name="connsiteX61" fmla="*/ 3933825 w 4827126"/>
                  <a:gd name="connsiteY61" fmla="*/ 1673202 h 3256979"/>
                  <a:gd name="connsiteX62" fmla="*/ 4141326 w 4827126"/>
                  <a:gd name="connsiteY62" fmla="*/ 1606337 h 3256979"/>
                  <a:gd name="connsiteX63" fmla="*/ 4281487 w 4827126"/>
                  <a:gd name="connsiteY63" fmla="*/ 1677775 h 3256979"/>
                  <a:gd name="connsiteX64" fmla="*/ 4336588 w 4827126"/>
                  <a:gd name="connsiteY64" fmla="*/ 1646772 h 3256979"/>
                  <a:gd name="connsiteX65" fmla="*/ 4315016 w 4827126"/>
                  <a:gd name="connsiteY65" fmla="*/ 1484752 h 3256979"/>
                  <a:gd name="connsiteX66" fmla="*/ 4452748 w 4827126"/>
                  <a:gd name="connsiteY66" fmla="*/ 1480179 h 3256979"/>
                  <a:gd name="connsiteX67" fmla="*/ 4464512 w 4827126"/>
                  <a:gd name="connsiteY67" fmla="*/ 1601764 h 3256979"/>
                  <a:gd name="connsiteX68" fmla="*/ 4765309 w 4827126"/>
                  <a:gd name="connsiteY68" fmla="*/ 1575239 h 3256979"/>
                  <a:gd name="connsiteX69" fmla="*/ 4779881 w 4827126"/>
                  <a:gd name="connsiteY69" fmla="*/ 1784979 h 3256979"/>
                  <a:gd name="connsiteX70" fmla="*/ 4820124 w 4827126"/>
                  <a:gd name="connsiteY70" fmla="*/ 1792360 h 3256979"/>
                  <a:gd name="connsiteX71" fmla="*/ 4827126 w 4827126"/>
                  <a:gd name="connsiteY71" fmla="*/ 1906469 h 3256979"/>
                  <a:gd name="connsiteX72" fmla="*/ 4746449 w 4827126"/>
                  <a:gd name="connsiteY72" fmla="*/ 1913661 h 3256979"/>
                  <a:gd name="connsiteX73" fmla="*/ 4777356 w 4827126"/>
                  <a:gd name="connsiteY73" fmla="*/ 2351621 h 3256979"/>
                  <a:gd name="connsiteX74" fmla="*/ 3811163 w 4827126"/>
                  <a:gd name="connsiteY74" fmla="*/ 2417937 h 3256979"/>
                  <a:gd name="connsiteX75" fmla="*/ 3790950 w 4827126"/>
                  <a:gd name="connsiteY75" fmla="*/ 2112475 h 3256979"/>
                  <a:gd name="connsiteX76" fmla="*/ 3650870 w 4827126"/>
                  <a:gd name="connsiteY76" fmla="*/ 2121640 h 3256979"/>
                  <a:gd name="connsiteX77" fmla="*/ 3679139 w 4827126"/>
                  <a:gd name="connsiteY77" fmla="*/ 2916370 h 3256979"/>
                  <a:gd name="connsiteX78" fmla="*/ 3433361 w 4827126"/>
                  <a:gd name="connsiteY78" fmla="*/ 2929362 h 3256979"/>
                  <a:gd name="connsiteX79" fmla="*/ 3403763 w 4827126"/>
                  <a:gd name="connsiteY79" fmla="*/ 2646972 h 3256979"/>
                  <a:gd name="connsiteX80" fmla="*/ 3325220 w 4827126"/>
                  <a:gd name="connsiteY80" fmla="*/ 2650160 h 3256979"/>
                  <a:gd name="connsiteX81" fmla="*/ 3298714 w 4827126"/>
                  <a:gd name="connsiteY81" fmla="*/ 2362078 h 3256979"/>
                  <a:gd name="connsiteX82" fmla="*/ 2883930 w 4827126"/>
                  <a:gd name="connsiteY82" fmla="*/ 2387576 h 3256979"/>
                  <a:gd name="connsiteX83" fmla="*/ 2911702 w 4827126"/>
                  <a:gd name="connsiteY83" fmla="*/ 3201749 h 3256979"/>
                  <a:gd name="connsiteX84" fmla="*/ 2760401 w 4827126"/>
                  <a:gd name="connsiteY84" fmla="*/ 3191058 h 3256979"/>
                  <a:gd name="connsiteX85" fmla="*/ 2641313 w 4827126"/>
                  <a:gd name="connsiteY85" fmla="*/ 3183572 h 3256979"/>
                  <a:gd name="connsiteX86" fmla="*/ 2648563 w 4827126"/>
                  <a:gd name="connsiteY86" fmla="*/ 2904588 h 3256979"/>
                  <a:gd name="connsiteX87" fmla="*/ 2561728 w 4827126"/>
                  <a:gd name="connsiteY87" fmla="*/ 2863863 h 3256979"/>
                  <a:gd name="connsiteX88" fmla="*/ 2541842 w 4827126"/>
                  <a:gd name="connsiteY88" fmla="*/ 2403200 h 3256979"/>
                  <a:gd name="connsiteX89" fmla="*/ 1795747 w 4827126"/>
                  <a:gd name="connsiteY89" fmla="*/ 2415868 h 3256979"/>
                  <a:gd name="connsiteX90" fmla="*/ 1767077 w 4827126"/>
                  <a:gd name="connsiteY90" fmla="*/ 2361146 h 3256979"/>
                  <a:gd name="connsiteX91" fmla="*/ 1738596 w 4827126"/>
                  <a:gd name="connsiteY91" fmla="*/ 2325569 h 3256979"/>
                  <a:gd name="connsiteX92" fmla="*/ 1678923 w 4827126"/>
                  <a:gd name="connsiteY92" fmla="*/ 2332570 h 3256979"/>
                  <a:gd name="connsiteX93" fmla="*/ 1654921 w 4827126"/>
                  <a:gd name="connsiteY93" fmla="*/ 2305856 h 3256979"/>
                  <a:gd name="connsiteX94" fmla="*/ 1638300 w 4827126"/>
                  <a:gd name="connsiteY94" fmla="*/ 1815887 h 3256979"/>
                  <a:gd name="connsiteX95" fmla="*/ 1443037 w 4827126"/>
                  <a:gd name="connsiteY95" fmla="*/ 1820650 h 3256979"/>
                  <a:gd name="connsiteX96" fmla="*/ 1414462 w 4827126"/>
                  <a:gd name="connsiteY96" fmla="*/ 1211050 h 3256979"/>
                  <a:gd name="connsiteX97" fmla="*/ 1257300 w 4827126"/>
                  <a:gd name="connsiteY97" fmla="*/ 1211050 h 3256979"/>
                  <a:gd name="connsiteX98" fmla="*/ 1257300 w 4827126"/>
                  <a:gd name="connsiteY98" fmla="*/ 1463462 h 3256979"/>
                  <a:gd name="connsiteX99" fmla="*/ 1119187 w 4827126"/>
                  <a:gd name="connsiteY99" fmla="*/ 1463462 h 3256979"/>
                  <a:gd name="connsiteX100" fmla="*/ 1123950 w 4827126"/>
                  <a:gd name="connsiteY100" fmla="*/ 1744450 h 3256979"/>
                  <a:gd name="connsiteX101" fmla="*/ 981075 w 4827126"/>
                  <a:gd name="connsiteY101" fmla="*/ 1744450 h 3256979"/>
                  <a:gd name="connsiteX102" fmla="*/ 981075 w 4827126"/>
                  <a:gd name="connsiteY102" fmla="*/ 1515850 h 3256979"/>
                  <a:gd name="connsiteX103" fmla="*/ 247650 w 4827126"/>
                  <a:gd name="connsiteY103" fmla="*/ 1515850 h 3256979"/>
                  <a:gd name="connsiteX104" fmla="*/ 245410 w 4827126"/>
                  <a:gd name="connsiteY104" fmla="*/ 1653962 h 3256979"/>
                  <a:gd name="connsiteX105" fmla="*/ 104775 w 4827126"/>
                  <a:gd name="connsiteY105" fmla="*/ 1653962 h 3256979"/>
                  <a:gd name="connsiteX106" fmla="*/ 109537 w 4827126"/>
                  <a:gd name="connsiteY106" fmla="*/ 1544425 h 3256979"/>
                  <a:gd name="connsiteX107" fmla="*/ 4762 w 4827126"/>
                  <a:gd name="connsiteY107" fmla="*/ 1544425 h 3256979"/>
                  <a:gd name="connsiteX108" fmla="*/ 0 w 4827126"/>
                  <a:gd name="connsiteY108" fmla="*/ 1134850 h 3256979"/>
                  <a:gd name="connsiteX0" fmla="*/ 0 w 4827126"/>
                  <a:gd name="connsiteY0" fmla="*/ 1134850 h 3256979"/>
                  <a:gd name="connsiteX1" fmla="*/ 149876 w 4827126"/>
                  <a:gd name="connsiteY1" fmla="*/ 1137184 h 3256979"/>
                  <a:gd name="connsiteX2" fmla="*/ 152400 w 4827126"/>
                  <a:gd name="connsiteY2" fmla="*/ 958637 h 3256979"/>
                  <a:gd name="connsiteX3" fmla="*/ 509587 w 4827126"/>
                  <a:gd name="connsiteY3" fmla="*/ 963400 h 3256979"/>
                  <a:gd name="connsiteX4" fmla="*/ 519112 w 4827126"/>
                  <a:gd name="connsiteY4" fmla="*/ 1096750 h 3256979"/>
                  <a:gd name="connsiteX5" fmla="*/ 671418 w 4827126"/>
                  <a:gd name="connsiteY5" fmla="*/ 1099179 h 3256979"/>
                  <a:gd name="connsiteX6" fmla="*/ 666750 w 4827126"/>
                  <a:gd name="connsiteY6" fmla="*/ 911012 h 3256979"/>
                  <a:gd name="connsiteX7" fmla="*/ 1104900 w 4827126"/>
                  <a:gd name="connsiteY7" fmla="*/ 920537 h 3256979"/>
                  <a:gd name="connsiteX8" fmla="*/ 1104900 w 4827126"/>
                  <a:gd name="connsiteY8" fmla="*/ 815762 h 3256979"/>
                  <a:gd name="connsiteX9" fmla="*/ 1266825 w 4827126"/>
                  <a:gd name="connsiteY9" fmla="*/ 820525 h 3256979"/>
                  <a:gd name="connsiteX10" fmla="*/ 1262062 w 4827126"/>
                  <a:gd name="connsiteY10" fmla="*/ 425237 h 3256979"/>
                  <a:gd name="connsiteX11" fmla="*/ 1214437 w 4827126"/>
                  <a:gd name="connsiteY11" fmla="*/ 425237 h 3256979"/>
                  <a:gd name="connsiteX12" fmla="*/ 1214437 w 4827126"/>
                  <a:gd name="connsiteY12" fmla="*/ 249025 h 3256979"/>
                  <a:gd name="connsiteX13" fmla="*/ 1309687 w 4827126"/>
                  <a:gd name="connsiteY13" fmla="*/ 249025 h 3256979"/>
                  <a:gd name="connsiteX14" fmla="*/ 1300162 w 4827126"/>
                  <a:gd name="connsiteY14" fmla="*/ 163300 h 3256979"/>
                  <a:gd name="connsiteX15" fmla="*/ 1395412 w 4827126"/>
                  <a:gd name="connsiteY15" fmla="*/ 153775 h 3256979"/>
                  <a:gd name="connsiteX16" fmla="*/ 1381123 w 4827126"/>
                  <a:gd name="connsiteY16" fmla="*/ 0 h 3256979"/>
                  <a:gd name="connsiteX17" fmla="*/ 1607487 w 4827126"/>
                  <a:gd name="connsiteY17" fmla="*/ 37330 h 3256979"/>
                  <a:gd name="connsiteX18" fmla="*/ 1757270 w 4827126"/>
                  <a:gd name="connsiteY18" fmla="*/ 16579 h 3256979"/>
                  <a:gd name="connsiteX19" fmla="*/ 1781174 w 4827126"/>
                  <a:gd name="connsiteY19" fmla="*/ 87630 h 3256979"/>
                  <a:gd name="connsiteX20" fmla="*/ 1790700 w 4827126"/>
                  <a:gd name="connsiteY20" fmla="*/ 320462 h 3256979"/>
                  <a:gd name="connsiteX21" fmla="*/ 1747837 w 4827126"/>
                  <a:gd name="connsiteY21" fmla="*/ 329987 h 3256979"/>
                  <a:gd name="connsiteX22" fmla="*/ 1757362 w 4827126"/>
                  <a:gd name="connsiteY22" fmla="*/ 415712 h 3256979"/>
                  <a:gd name="connsiteX23" fmla="*/ 1704975 w 4827126"/>
                  <a:gd name="connsiteY23" fmla="*/ 410950 h 3256979"/>
                  <a:gd name="connsiteX24" fmla="*/ 1714500 w 4827126"/>
                  <a:gd name="connsiteY24" fmla="*/ 606212 h 3256979"/>
                  <a:gd name="connsiteX25" fmla="*/ 1735980 w 4827126"/>
                  <a:gd name="connsiteY25" fmla="*/ 616022 h 3256979"/>
                  <a:gd name="connsiteX26" fmla="*/ 2066925 w 4827126"/>
                  <a:gd name="connsiteY26" fmla="*/ 210925 h 3256979"/>
                  <a:gd name="connsiteX27" fmla="*/ 2095311 w 4827126"/>
                  <a:gd name="connsiteY27" fmla="*/ 258740 h 3256979"/>
                  <a:gd name="connsiteX28" fmla="*/ 2159840 w 4827126"/>
                  <a:gd name="connsiteY28" fmla="*/ 289742 h 3256979"/>
                  <a:gd name="connsiteX29" fmla="*/ 2197846 w 4827126"/>
                  <a:gd name="connsiteY29" fmla="*/ 311127 h 3256979"/>
                  <a:gd name="connsiteX30" fmla="*/ 2268242 w 4827126"/>
                  <a:gd name="connsiteY30" fmla="*/ 310654 h 3256979"/>
                  <a:gd name="connsiteX31" fmla="*/ 2323721 w 4827126"/>
                  <a:gd name="connsiteY31" fmla="*/ 336704 h 3256979"/>
                  <a:gd name="connsiteX32" fmla="*/ 2352485 w 4827126"/>
                  <a:gd name="connsiteY32" fmla="*/ 399090 h 3256979"/>
                  <a:gd name="connsiteX33" fmla="*/ 2362200 w 4827126"/>
                  <a:gd name="connsiteY33" fmla="*/ 430000 h 3256979"/>
                  <a:gd name="connsiteX34" fmla="*/ 2376487 w 4827126"/>
                  <a:gd name="connsiteY34" fmla="*/ 458575 h 3256979"/>
                  <a:gd name="connsiteX35" fmla="*/ 2419350 w 4827126"/>
                  <a:gd name="connsiteY35" fmla="*/ 480243 h 3256979"/>
                  <a:gd name="connsiteX36" fmla="*/ 2476500 w 4827126"/>
                  <a:gd name="connsiteY36" fmla="*/ 477909 h 3256979"/>
                  <a:gd name="connsiteX37" fmla="*/ 2531032 w 4827126"/>
                  <a:gd name="connsiteY37" fmla="*/ 482673 h 3256979"/>
                  <a:gd name="connsiteX38" fmla="*/ 2581181 w 4827126"/>
                  <a:gd name="connsiteY38" fmla="*/ 508819 h 3256979"/>
                  <a:gd name="connsiteX39" fmla="*/ 2678668 w 4827126"/>
                  <a:gd name="connsiteY39" fmla="*/ 620595 h 3256979"/>
                  <a:gd name="connsiteX40" fmla="*/ 2752725 w 4827126"/>
                  <a:gd name="connsiteY40" fmla="*/ 739562 h 3256979"/>
                  <a:gd name="connsiteX41" fmla="*/ 2907269 w 4827126"/>
                  <a:gd name="connsiteY41" fmla="*/ 880103 h 3256979"/>
                  <a:gd name="connsiteX42" fmla="*/ 2919412 w 4827126"/>
                  <a:gd name="connsiteY42" fmla="*/ 915775 h 3256979"/>
                  <a:gd name="connsiteX43" fmla="*/ 2924175 w 4827126"/>
                  <a:gd name="connsiteY43" fmla="*/ 968162 h 3256979"/>
                  <a:gd name="connsiteX44" fmla="*/ 2909887 w 4827126"/>
                  <a:gd name="connsiteY44" fmla="*/ 1020550 h 3256979"/>
                  <a:gd name="connsiteX45" fmla="*/ 2914650 w 4827126"/>
                  <a:gd name="connsiteY45" fmla="*/ 1063412 h 3256979"/>
                  <a:gd name="connsiteX46" fmla="*/ 2943225 w 4827126"/>
                  <a:gd name="connsiteY46" fmla="*/ 1091987 h 3256979"/>
                  <a:gd name="connsiteX47" fmla="*/ 2986087 w 4827126"/>
                  <a:gd name="connsiteY47" fmla="*/ 1111037 h 3256979"/>
                  <a:gd name="connsiteX48" fmla="*/ 3014472 w 4827126"/>
                  <a:gd name="connsiteY48" fmla="*/ 1173140 h 3256979"/>
                  <a:gd name="connsiteX49" fmla="*/ 3216927 w 4827126"/>
                  <a:gd name="connsiteY49" fmla="*/ 1175663 h 3256979"/>
                  <a:gd name="connsiteX50" fmla="*/ 3338512 w 4827126"/>
                  <a:gd name="connsiteY50" fmla="*/ 1132706 h 3256979"/>
                  <a:gd name="connsiteX51" fmla="*/ 3414712 w 4827126"/>
                  <a:gd name="connsiteY51" fmla="*/ 1163425 h 3256979"/>
                  <a:gd name="connsiteX52" fmla="*/ 3414712 w 4827126"/>
                  <a:gd name="connsiteY52" fmla="*/ 1201525 h 3256979"/>
                  <a:gd name="connsiteX53" fmla="*/ 3400425 w 4827126"/>
                  <a:gd name="connsiteY53" fmla="*/ 1268200 h 3256979"/>
                  <a:gd name="connsiteX54" fmla="*/ 3386137 w 4827126"/>
                  <a:gd name="connsiteY54" fmla="*/ 1292012 h 3256979"/>
                  <a:gd name="connsiteX55" fmla="*/ 3441618 w 4827126"/>
                  <a:gd name="connsiteY55" fmla="*/ 1349541 h 3256979"/>
                  <a:gd name="connsiteX56" fmla="*/ 3548062 w 4827126"/>
                  <a:gd name="connsiteY56" fmla="*/ 1468225 h 3256979"/>
                  <a:gd name="connsiteX57" fmla="*/ 3481387 w 4827126"/>
                  <a:gd name="connsiteY57" fmla="*/ 1563475 h 3256979"/>
                  <a:gd name="connsiteX58" fmla="*/ 3476625 w 4827126"/>
                  <a:gd name="connsiteY58" fmla="*/ 1577762 h 3256979"/>
                  <a:gd name="connsiteX59" fmla="*/ 3495675 w 4827126"/>
                  <a:gd name="connsiteY59" fmla="*/ 1611100 h 3256979"/>
                  <a:gd name="connsiteX60" fmla="*/ 3714750 w 4827126"/>
                  <a:gd name="connsiteY60" fmla="*/ 1649200 h 3256979"/>
                  <a:gd name="connsiteX61" fmla="*/ 3933825 w 4827126"/>
                  <a:gd name="connsiteY61" fmla="*/ 1673202 h 3256979"/>
                  <a:gd name="connsiteX62" fmla="*/ 4141326 w 4827126"/>
                  <a:gd name="connsiteY62" fmla="*/ 1606337 h 3256979"/>
                  <a:gd name="connsiteX63" fmla="*/ 4281487 w 4827126"/>
                  <a:gd name="connsiteY63" fmla="*/ 1677775 h 3256979"/>
                  <a:gd name="connsiteX64" fmla="*/ 4336588 w 4827126"/>
                  <a:gd name="connsiteY64" fmla="*/ 1646772 h 3256979"/>
                  <a:gd name="connsiteX65" fmla="*/ 4315016 w 4827126"/>
                  <a:gd name="connsiteY65" fmla="*/ 1484752 h 3256979"/>
                  <a:gd name="connsiteX66" fmla="*/ 4452748 w 4827126"/>
                  <a:gd name="connsiteY66" fmla="*/ 1480179 h 3256979"/>
                  <a:gd name="connsiteX67" fmla="*/ 4464512 w 4827126"/>
                  <a:gd name="connsiteY67" fmla="*/ 1601764 h 3256979"/>
                  <a:gd name="connsiteX68" fmla="*/ 4765309 w 4827126"/>
                  <a:gd name="connsiteY68" fmla="*/ 1575239 h 3256979"/>
                  <a:gd name="connsiteX69" fmla="*/ 4779881 w 4827126"/>
                  <a:gd name="connsiteY69" fmla="*/ 1784979 h 3256979"/>
                  <a:gd name="connsiteX70" fmla="*/ 4820124 w 4827126"/>
                  <a:gd name="connsiteY70" fmla="*/ 1792360 h 3256979"/>
                  <a:gd name="connsiteX71" fmla="*/ 4827126 w 4827126"/>
                  <a:gd name="connsiteY71" fmla="*/ 1906469 h 3256979"/>
                  <a:gd name="connsiteX72" fmla="*/ 4746449 w 4827126"/>
                  <a:gd name="connsiteY72" fmla="*/ 1913661 h 3256979"/>
                  <a:gd name="connsiteX73" fmla="*/ 4777356 w 4827126"/>
                  <a:gd name="connsiteY73" fmla="*/ 2351621 h 3256979"/>
                  <a:gd name="connsiteX74" fmla="*/ 3811163 w 4827126"/>
                  <a:gd name="connsiteY74" fmla="*/ 2417937 h 3256979"/>
                  <a:gd name="connsiteX75" fmla="*/ 3790950 w 4827126"/>
                  <a:gd name="connsiteY75" fmla="*/ 2112475 h 3256979"/>
                  <a:gd name="connsiteX76" fmla="*/ 3650870 w 4827126"/>
                  <a:gd name="connsiteY76" fmla="*/ 2121640 h 3256979"/>
                  <a:gd name="connsiteX77" fmla="*/ 3679139 w 4827126"/>
                  <a:gd name="connsiteY77" fmla="*/ 2916370 h 3256979"/>
                  <a:gd name="connsiteX78" fmla="*/ 3433361 w 4827126"/>
                  <a:gd name="connsiteY78" fmla="*/ 2929362 h 3256979"/>
                  <a:gd name="connsiteX79" fmla="*/ 3403763 w 4827126"/>
                  <a:gd name="connsiteY79" fmla="*/ 2646972 h 3256979"/>
                  <a:gd name="connsiteX80" fmla="*/ 3325220 w 4827126"/>
                  <a:gd name="connsiteY80" fmla="*/ 2650160 h 3256979"/>
                  <a:gd name="connsiteX81" fmla="*/ 3298714 w 4827126"/>
                  <a:gd name="connsiteY81" fmla="*/ 2362078 h 3256979"/>
                  <a:gd name="connsiteX82" fmla="*/ 2883930 w 4827126"/>
                  <a:gd name="connsiteY82" fmla="*/ 2387576 h 3256979"/>
                  <a:gd name="connsiteX83" fmla="*/ 2911702 w 4827126"/>
                  <a:gd name="connsiteY83" fmla="*/ 3201749 h 3256979"/>
                  <a:gd name="connsiteX84" fmla="*/ 2760401 w 4827126"/>
                  <a:gd name="connsiteY84" fmla="*/ 3191058 h 3256979"/>
                  <a:gd name="connsiteX85" fmla="*/ 2641313 w 4827126"/>
                  <a:gd name="connsiteY85" fmla="*/ 3183572 h 3256979"/>
                  <a:gd name="connsiteX86" fmla="*/ 2603106 w 4827126"/>
                  <a:gd name="connsiteY86" fmla="*/ 3060693 h 3256979"/>
                  <a:gd name="connsiteX87" fmla="*/ 2561728 w 4827126"/>
                  <a:gd name="connsiteY87" fmla="*/ 2863863 h 3256979"/>
                  <a:gd name="connsiteX88" fmla="*/ 2541842 w 4827126"/>
                  <a:gd name="connsiteY88" fmla="*/ 2403200 h 3256979"/>
                  <a:gd name="connsiteX89" fmla="*/ 1795747 w 4827126"/>
                  <a:gd name="connsiteY89" fmla="*/ 2415868 h 3256979"/>
                  <a:gd name="connsiteX90" fmla="*/ 1767077 w 4827126"/>
                  <a:gd name="connsiteY90" fmla="*/ 2361146 h 3256979"/>
                  <a:gd name="connsiteX91" fmla="*/ 1738596 w 4827126"/>
                  <a:gd name="connsiteY91" fmla="*/ 2325569 h 3256979"/>
                  <a:gd name="connsiteX92" fmla="*/ 1678923 w 4827126"/>
                  <a:gd name="connsiteY92" fmla="*/ 2332570 h 3256979"/>
                  <a:gd name="connsiteX93" fmla="*/ 1654921 w 4827126"/>
                  <a:gd name="connsiteY93" fmla="*/ 2305856 h 3256979"/>
                  <a:gd name="connsiteX94" fmla="*/ 1638300 w 4827126"/>
                  <a:gd name="connsiteY94" fmla="*/ 1815887 h 3256979"/>
                  <a:gd name="connsiteX95" fmla="*/ 1443037 w 4827126"/>
                  <a:gd name="connsiteY95" fmla="*/ 1820650 h 3256979"/>
                  <a:gd name="connsiteX96" fmla="*/ 1414462 w 4827126"/>
                  <a:gd name="connsiteY96" fmla="*/ 1211050 h 3256979"/>
                  <a:gd name="connsiteX97" fmla="*/ 1257300 w 4827126"/>
                  <a:gd name="connsiteY97" fmla="*/ 1211050 h 3256979"/>
                  <a:gd name="connsiteX98" fmla="*/ 1257300 w 4827126"/>
                  <a:gd name="connsiteY98" fmla="*/ 1463462 h 3256979"/>
                  <a:gd name="connsiteX99" fmla="*/ 1119187 w 4827126"/>
                  <a:gd name="connsiteY99" fmla="*/ 1463462 h 3256979"/>
                  <a:gd name="connsiteX100" fmla="*/ 1123950 w 4827126"/>
                  <a:gd name="connsiteY100" fmla="*/ 1744450 h 3256979"/>
                  <a:gd name="connsiteX101" fmla="*/ 981075 w 4827126"/>
                  <a:gd name="connsiteY101" fmla="*/ 1744450 h 3256979"/>
                  <a:gd name="connsiteX102" fmla="*/ 981075 w 4827126"/>
                  <a:gd name="connsiteY102" fmla="*/ 1515850 h 3256979"/>
                  <a:gd name="connsiteX103" fmla="*/ 247650 w 4827126"/>
                  <a:gd name="connsiteY103" fmla="*/ 1515850 h 3256979"/>
                  <a:gd name="connsiteX104" fmla="*/ 245410 w 4827126"/>
                  <a:gd name="connsiteY104" fmla="*/ 1653962 h 3256979"/>
                  <a:gd name="connsiteX105" fmla="*/ 104775 w 4827126"/>
                  <a:gd name="connsiteY105" fmla="*/ 1653962 h 3256979"/>
                  <a:gd name="connsiteX106" fmla="*/ 109537 w 4827126"/>
                  <a:gd name="connsiteY106" fmla="*/ 1544425 h 3256979"/>
                  <a:gd name="connsiteX107" fmla="*/ 4762 w 4827126"/>
                  <a:gd name="connsiteY107" fmla="*/ 1544425 h 3256979"/>
                  <a:gd name="connsiteX108" fmla="*/ 0 w 4827126"/>
                  <a:gd name="connsiteY108" fmla="*/ 1134850 h 3256979"/>
                  <a:gd name="connsiteX0" fmla="*/ 0 w 4827126"/>
                  <a:gd name="connsiteY0" fmla="*/ 1134850 h 3256979"/>
                  <a:gd name="connsiteX1" fmla="*/ 149876 w 4827126"/>
                  <a:gd name="connsiteY1" fmla="*/ 1137184 h 3256979"/>
                  <a:gd name="connsiteX2" fmla="*/ 152400 w 4827126"/>
                  <a:gd name="connsiteY2" fmla="*/ 958637 h 3256979"/>
                  <a:gd name="connsiteX3" fmla="*/ 509587 w 4827126"/>
                  <a:gd name="connsiteY3" fmla="*/ 963400 h 3256979"/>
                  <a:gd name="connsiteX4" fmla="*/ 519112 w 4827126"/>
                  <a:gd name="connsiteY4" fmla="*/ 1096750 h 3256979"/>
                  <a:gd name="connsiteX5" fmla="*/ 671418 w 4827126"/>
                  <a:gd name="connsiteY5" fmla="*/ 1099179 h 3256979"/>
                  <a:gd name="connsiteX6" fmla="*/ 666750 w 4827126"/>
                  <a:gd name="connsiteY6" fmla="*/ 911012 h 3256979"/>
                  <a:gd name="connsiteX7" fmla="*/ 1104900 w 4827126"/>
                  <a:gd name="connsiteY7" fmla="*/ 920537 h 3256979"/>
                  <a:gd name="connsiteX8" fmla="*/ 1104900 w 4827126"/>
                  <a:gd name="connsiteY8" fmla="*/ 815762 h 3256979"/>
                  <a:gd name="connsiteX9" fmla="*/ 1266825 w 4827126"/>
                  <a:gd name="connsiteY9" fmla="*/ 820525 h 3256979"/>
                  <a:gd name="connsiteX10" fmla="*/ 1262062 w 4827126"/>
                  <a:gd name="connsiteY10" fmla="*/ 425237 h 3256979"/>
                  <a:gd name="connsiteX11" fmla="*/ 1214437 w 4827126"/>
                  <a:gd name="connsiteY11" fmla="*/ 425237 h 3256979"/>
                  <a:gd name="connsiteX12" fmla="*/ 1214437 w 4827126"/>
                  <a:gd name="connsiteY12" fmla="*/ 249025 h 3256979"/>
                  <a:gd name="connsiteX13" fmla="*/ 1309687 w 4827126"/>
                  <a:gd name="connsiteY13" fmla="*/ 249025 h 3256979"/>
                  <a:gd name="connsiteX14" fmla="*/ 1300162 w 4827126"/>
                  <a:gd name="connsiteY14" fmla="*/ 163300 h 3256979"/>
                  <a:gd name="connsiteX15" fmla="*/ 1395412 w 4827126"/>
                  <a:gd name="connsiteY15" fmla="*/ 153775 h 3256979"/>
                  <a:gd name="connsiteX16" fmla="*/ 1381123 w 4827126"/>
                  <a:gd name="connsiteY16" fmla="*/ 0 h 3256979"/>
                  <a:gd name="connsiteX17" fmla="*/ 1607487 w 4827126"/>
                  <a:gd name="connsiteY17" fmla="*/ 37330 h 3256979"/>
                  <a:gd name="connsiteX18" fmla="*/ 1757270 w 4827126"/>
                  <a:gd name="connsiteY18" fmla="*/ 16579 h 3256979"/>
                  <a:gd name="connsiteX19" fmla="*/ 1781174 w 4827126"/>
                  <a:gd name="connsiteY19" fmla="*/ 87630 h 3256979"/>
                  <a:gd name="connsiteX20" fmla="*/ 1790700 w 4827126"/>
                  <a:gd name="connsiteY20" fmla="*/ 320462 h 3256979"/>
                  <a:gd name="connsiteX21" fmla="*/ 1747837 w 4827126"/>
                  <a:gd name="connsiteY21" fmla="*/ 329987 h 3256979"/>
                  <a:gd name="connsiteX22" fmla="*/ 1757362 w 4827126"/>
                  <a:gd name="connsiteY22" fmla="*/ 415712 h 3256979"/>
                  <a:gd name="connsiteX23" fmla="*/ 1704975 w 4827126"/>
                  <a:gd name="connsiteY23" fmla="*/ 410950 h 3256979"/>
                  <a:gd name="connsiteX24" fmla="*/ 1714500 w 4827126"/>
                  <a:gd name="connsiteY24" fmla="*/ 606212 h 3256979"/>
                  <a:gd name="connsiteX25" fmla="*/ 1735980 w 4827126"/>
                  <a:gd name="connsiteY25" fmla="*/ 616022 h 3256979"/>
                  <a:gd name="connsiteX26" fmla="*/ 2066925 w 4827126"/>
                  <a:gd name="connsiteY26" fmla="*/ 210925 h 3256979"/>
                  <a:gd name="connsiteX27" fmla="*/ 2095311 w 4827126"/>
                  <a:gd name="connsiteY27" fmla="*/ 258740 h 3256979"/>
                  <a:gd name="connsiteX28" fmla="*/ 2159840 w 4827126"/>
                  <a:gd name="connsiteY28" fmla="*/ 289742 h 3256979"/>
                  <a:gd name="connsiteX29" fmla="*/ 2197846 w 4827126"/>
                  <a:gd name="connsiteY29" fmla="*/ 311127 h 3256979"/>
                  <a:gd name="connsiteX30" fmla="*/ 2268242 w 4827126"/>
                  <a:gd name="connsiteY30" fmla="*/ 310654 h 3256979"/>
                  <a:gd name="connsiteX31" fmla="*/ 2323721 w 4827126"/>
                  <a:gd name="connsiteY31" fmla="*/ 336704 h 3256979"/>
                  <a:gd name="connsiteX32" fmla="*/ 2352485 w 4827126"/>
                  <a:gd name="connsiteY32" fmla="*/ 399090 h 3256979"/>
                  <a:gd name="connsiteX33" fmla="*/ 2362200 w 4827126"/>
                  <a:gd name="connsiteY33" fmla="*/ 430000 h 3256979"/>
                  <a:gd name="connsiteX34" fmla="*/ 2376487 w 4827126"/>
                  <a:gd name="connsiteY34" fmla="*/ 458575 h 3256979"/>
                  <a:gd name="connsiteX35" fmla="*/ 2419350 w 4827126"/>
                  <a:gd name="connsiteY35" fmla="*/ 480243 h 3256979"/>
                  <a:gd name="connsiteX36" fmla="*/ 2476500 w 4827126"/>
                  <a:gd name="connsiteY36" fmla="*/ 477909 h 3256979"/>
                  <a:gd name="connsiteX37" fmla="*/ 2531032 w 4827126"/>
                  <a:gd name="connsiteY37" fmla="*/ 482673 h 3256979"/>
                  <a:gd name="connsiteX38" fmla="*/ 2581181 w 4827126"/>
                  <a:gd name="connsiteY38" fmla="*/ 508819 h 3256979"/>
                  <a:gd name="connsiteX39" fmla="*/ 2678668 w 4827126"/>
                  <a:gd name="connsiteY39" fmla="*/ 620595 h 3256979"/>
                  <a:gd name="connsiteX40" fmla="*/ 2752725 w 4827126"/>
                  <a:gd name="connsiteY40" fmla="*/ 739562 h 3256979"/>
                  <a:gd name="connsiteX41" fmla="*/ 2907269 w 4827126"/>
                  <a:gd name="connsiteY41" fmla="*/ 880103 h 3256979"/>
                  <a:gd name="connsiteX42" fmla="*/ 2919412 w 4827126"/>
                  <a:gd name="connsiteY42" fmla="*/ 915775 h 3256979"/>
                  <a:gd name="connsiteX43" fmla="*/ 2924175 w 4827126"/>
                  <a:gd name="connsiteY43" fmla="*/ 968162 h 3256979"/>
                  <a:gd name="connsiteX44" fmla="*/ 2909887 w 4827126"/>
                  <a:gd name="connsiteY44" fmla="*/ 1020550 h 3256979"/>
                  <a:gd name="connsiteX45" fmla="*/ 2914650 w 4827126"/>
                  <a:gd name="connsiteY45" fmla="*/ 1063412 h 3256979"/>
                  <a:gd name="connsiteX46" fmla="*/ 2943225 w 4827126"/>
                  <a:gd name="connsiteY46" fmla="*/ 1091987 h 3256979"/>
                  <a:gd name="connsiteX47" fmla="*/ 2986087 w 4827126"/>
                  <a:gd name="connsiteY47" fmla="*/ 1111037 h 3256979"/>
                  <a:gd name="connsiteX48" fmla="*/ 3014472 w 4827126"/>
                  <a:gd name="connsiteY48" fmla="*/ 1173140 h 3256979"/>
                  <a:gd name="connsiteX49" fmla="*/ 3216927 w 4827126"/>
                  <a:gd name="connsiteY49" fmla="*/ 1175663 h 3256979"/>
                  <a:gd name="connsiteX50" fmla="*/ 3338512 w 4827126"/>
                  <a:gd name="connsiteY50" fmla="*/ 1132706 h 3256979"/>
                  <a:gd name="connsiteX51" fmla="*/ 3414712 w 4827126"/>
                  <a:gd name="connsiteY51" fmla="*/ 1163425 h 3256979"/>
                  <a:gd name="connsiteX52" fmla="*/ 3414712 w 4827126"/>
                  <a:gd name="connsiteY52" fmla="*/ 1201525 h 3256979"/>
                  <a:gd name="connsiteX53" fmla="*/ 3400425 w 4827126"/>
                  <a:gd name="connsiteY53" fmla="*/ 1268200 h 3256979"/>
                  <a:gd name="connsiteX54" fmla="*/ 3386137 w 4827126"/>
                  <a:gd name="connsiteY54" fmla="*/ 1292012 h 3256979"/>
                  <a:gd name="connsiteX55" fmla="*/ 3441618 w 4827126"/>
                  <a:gd name="connsiteY55" fmla="*/ 1349541 h 3256979"/>
                  <a:gd name="connsiteX56" fmla="*/ 3548062 w 4827126"/>
                  <a:gd name="connsiteY56" fmla="*/ 1468225 h 3256979"/>
                  <a:gd name="connsiteX57" fmla="*/ 3481387 w 4827126"/>
                  <a:gd name="connsiteY57" fmla="*/ 1563475 h 3256979"/>
                  <a:gd name="connsiteX58" fmla="*/ 3476625 w 4827126"/>
                  <a:gd name="connsiteY58" fmla="*/ 1577762 h 3256979"/>
                  <a:gd name="connsiteX59" fmla="*/ 3495675 w 4827126"/>
                  <a:gd name="connsiteY59" fmla="*/ 1611100 h 3256979"/>
                  <a:gd name="connsiteX60" fmla="*/ 3714750 w 4827126"/>
                  <a:gd name="connsiteY60" fmla="*/ 1649200 h 3256979"/>
                  <a:gd name="connsiteX61" fmla="*/ 3933825 w 4827126"/>
                  <a:gd name="connsiteY61" fmla="*/ 1673202 h 3256979"/>
                  <a:gd name="connsiteX62" fmla="*/ 4141326 w 4827126"/>
                  <a:gd name="connsiteY62" fmla="*/ 1606337 h 3256979"/>
                  <a:gd name="connsiteX63" fmla="*/ 4281487 w 4827126"/>
                  <a:gd name="connsiteY63" fmla="*/ 1677775 h 3256979"/>
                  <a:gd name="connsiteX64" fmla="*/ 4336588 w 4827126"/>
                  <a:gd name="connsiteY64" fmla="*/ 1646772 h 3256979"/>
                  <a:gd name="connsiteX65" fmla="*/ 4315016 w 4827126"/>
                  <a:gd name="connsiteY65" fmla="*/ 1484752 h 3256979"/>
                  <a:gd name="connsiteX66" fmla="*/ 4452748 w 4827126"/>
                  <a:gd name="connsiteY66" fmla="*/ 1480179 h 3256979"/>
                  <a:gd name="connsiteX67" fmla="*/ 4464512 w 4827126"/>
                  <a:gd name="connsiteY67" fmla="*/ 1601764 h 3256979"/>
                  <a:gd name="connsiteX68" fmla="*/ 4765309 w 4827126"/>
                  <a:gd name="connsiteY68" fmla="*/ 1575239 h 3256979"/>
                  <a:gd name="connsiteX69" fmla="*/ 4779881 w 4827126"/>
                  <a:gd name="connsiteY69" fmla="*/ 1784979 h 3256979"/>
                  <a:gd name="connsiteX70" fmla="*/ 4820124 w 4827126"/>
                  <a:gd name="connsiteY70" fmla="*/ 1792360 h 3256979"/>
                  <a:gd name="connsiteX71" fmla="*/ 4827126 w 4827126"/>
                  <a:gd name="connsiteY71" fmla="*/ 1906469 h 3256979"/>
                  <a:gd name="connsiteX72" fmla="*/ 4746449 w 4827126"/>
                  <a:gd name="connsiteY72" fmla="*/ 1913661 h 3256979"/>
                  <a:gd name="connsiteX73" fmla="*/ 4777356 w 4827126"/>
                  <a:gd name="connsiteY73" fmla="*/ 2351621 h 3256979"/>
                  <a:gd name="connsiteX74" fmla="*/ 3811163 w 4827126"/>
                  <a:gd name="connsiteY74" fmla="*/ 2417937 h 3256979"/>
                  <a:gd name="connsiteX75" fmla="*/ 3790950 w 4827126"/>
                  <a:gd name="connsiteY75" fmla="*/ 2112475 h 3256979"/>
                  <a:gd name="connsiteX76" fmla="*/ 3650870 w 4827126"/>
                  <a:gd name="connsiteY76" fmla="*/ 2121640 h 3256979"/>
                  <a:gd name="connsiteX77" fmla="*/ 3679139 w 4827126"/>
                  <a:gd name="connsiteY77" fmla="*/ 2916370 h 3256979"/>
                  <a:gd name="connsiteX78" fmla="*/ 3433361 w 4827126"/>
                  <a:gd name="connsiteY78" fmla="*/ 2929362 h 3256979"/>
                  <a:gd name="connsiteX79" fmla="*/ 3403763 w 4827126"/>
                  <a:gd name="connsiteY79" fmla="*/ 2646972 h 3256979"/>
                  <a:gd name="connsiteX80" fmla="*/ 3325220 w 4827126"/>
                  <a:gd name="connsiteY80" fmla="*/ 2650160 h 3256979"/>
                  <a:gd name="connsiteX81" fmla="*/ 3298714 w 4827126"/>
                  <a:gd name="connsiteY81" fmla="*/ 2362078 h 3256979"/>
                  <a:gd name="connsiteX82" fmla="*/ 2883930 w 4827126"/>
                  <a:gd name="connsiteY82" fmla="*/ 2387576 h 3256979"/>
                  <a:gd name="connsiteX83" fmla="*/ 2911702 w 4827126"/>
                  <a:gd name="connsiteY83" fmla="*/ 3201749 h 3256979"/>
                  <a:gd name="connsiteX84" fmla="*/ 2760401 w 4827126"/>
                  <a:gd name="connsiteY84" fmla="*/ 3191058 h 3256979"/>
                  <a:gd name="connsiteX85" fmla="*/ 2641313 w 4827126"/>
                  <a:gd name="connsiteY85" fmla="*/ 3183572 h 3256979"/>
                  <a:gd name="connsiteX86" fmla="*/ 2603106 w 4827126"/>
                  <a:gd name="connsiteY86" fmla="*/ 3060693 h 3256979"/>
                  <a:gd name="connsiteX87" fmla="*/ 2576880 w 4827126"/>
                  <a:gd name="connsiteY87" fmla="*/ 3005785 h 3256979"/>
                  <a:gd name="connsiteX88" fmla="*/ 2541842 w 4827126"/>
                  <a:gd name="connsiteY88" fmla="*/ 2403200 h 3256979"/>
                  <a:gd name="connsiteX89" fmla="*/ 1795747 w 4827126"/>
                  <a:gd name="connsiteY89" fmla="*/ 2415868 h 3256979"/>
                  <a:gd name="connsiteX90" fmla="*/ 1767077 w 4827126"/>
                  <a:gd name="connsiteY90" fmla="*/ 2361146 h 3256979"/>
                  <a:gd name="connsiteX91" fmla="*/ 1738596 w 4827126"/>
                  <a:gd name="connsiteY91" fmla="*/ 2325569 h 3256979"/>
                  <a:gd name="connsiteX92" fmla="*/ 1678923 w 4827126"/>
                  <a:gd name="connsiteY92" fmla="*/ 2332570 h 3256979"/>
                  <a:gd name="connsiteX93" fmla="*/ 1654921 w 4827126"/>
                  <a:gd name="connsiteY93" fmla="*/ 2305856 h 3256979"/>
                  <a:gd name="connsiteX94" fmla="*/ 1638300 w 4827126"/>
                  <a:gd name="connsiteY94" fmla="*/ 1815887 h 3256979"/>
                  <a:gd name="connsiteX95" fmla="*/ 1443037 w 4827126"/>
                  <a:gd name="connsiteY95" fmla="*/ 1820650 h 3256979"/>
                  <a:gd name="connsiteX96" fmla="*/ 1414462 w 4827126"/>
                  <a:gd name="connsiteY96" fmla="*/ 1211050 h 3256979"/>
                  <a:gd name="connsiteX97" fmla="*/ 1257300 w 4827126"/>
                  <a:gd name="connsiteY97" fmla="*/ 1211050 h 3256979"/>
                  <a:gd name="connsiteX98" fmla="*/ 1257300 w 4827126"/>
                  <a:gd name="connsiteY98" fmla="*/ 1463462 h 3256979"/>
                  <a:gd name="connsiteX99" fmla="*/ 1119187 w 4827126"/>
                  <a:gd name="connsiteY99" fmla="*/ 1463462 h 3256979"/>
                  <a:gd name="connsiteX100" fmla="*/ 1123950 w 4827126"/>
                  <a:gd name="connsiteY100" fmla="*/ 1744450 h 3256979"/>
                  <a:gd name="connsiteX101" fmla="*/ 981075 w 4827126"/>
                  <a:gd name="connsiteY101" fmla="*/ 1744450 h 3256979"/>
                  <a:gd name="connsiteX102" fmla="*/ 981075 w 4827126"/>
                  <a:gd name="connsiteY102" fmla="*/ 1515850 h 3256979"/>
                  <a:gd name="connsiteX103" fmla="*/ 247650 w 4827126"/>
                  <a:gd name="connsiteY103" fmla="*/ 1515850 h 3256979"/>
                  <a:gd name="connsiteX104" fmla="*/ 245410 w 4827126"/>
                  <a:gd name="connsiteY104" fmla="*/ 1653962 h 3256979"/>
                  <a:gd name="connsiteX105" fmla="*/ 104775 w 4827126"/>
                  <a:gd name="connsiteY105" fmla="*/ 1653962 h 3256979"/>
                  <a:gd name="connsiteX106" fmla="*/ 109537 w 4827126"/>
                  <a:gd name="connsiteY106" fmla="*/ 1544425 h 3256979"/>
                  <a:gd name="connsiteX107" fmla="*/ 4762 w 4827126"/>
                  <a:gd name="connsiteY107" fmla="*/ 1544425 h 3256979"/>
                  <a:gd name="connsiteX108" fmla="*/ 0 w 4827126"/>
                  <a:gd name="connsiteY108" fmla="*/ 1134850 h 3256979"/>
                  <a:gd name="connsiteX0" fmla="*/ 0 w 4827126"/>
                  <a:gd name="connsiteY0" fmla="*/ 1134850 h 3204551"/>
                  <a:gd name="connsiteX1" fmla="*/ 149876 w 4827126"/>
                  <a:gd name="connsiteY1" fmla="*/ 1137184 h 3204551"/>
                  <a:gd name="connsiteX2" fmla="*/ 152400 w 4827126"/>
                  <a:gd name="connsiteY2" fmla="*/ 958637 h 3204551"/>
                  <a:gd name="connsiteX3" fmla="*/ 509587 w 4827126"/>
                  <a:gd name="connsiteY3" fmla="*/ 963400 h 3204551"/>
                  <a:gd name="connsiteX4" fmla="*/ 519112 w 4827126"/>
                  <a:gd name="connsiteY4" fmla="*/ 1096750 h 3204551"/>
                  <a:gd name="connsiteX5" fmla="*/ 671418 w 4827126"/>
                  <a:gd name="connsiteY5" fmla="*/ 1099179 h 3204551"/>
                  <a:gd name="connsiteX6" fmla="*/ 666750 w 4827126"/>
                  <a:gd name="connsiteY6" fmla="*/ 911012 h 3204551"/>
                  <a:gd name="connsiteX7" fmla="*/ 1104900 w 4827126"/>
                  <a:gd name="connsiteY7" fmla="*/ 920537 h 3204551"/>
                  <a:gd name="connsiteX8" fmla="*/ 1104900 w 4827126"/>
                  <a:gd name="connsiteY8" fmla="*/ 815762 h 3204551"/>
                  <a:gd name="connsiteX9" fmla="*/ 1266825 w 4827126"/>
                  <a:gd name="connsiteY9" fmla="*/ 820525 h 3204551"/>
                  <a:gd name="connsiteX10" fmla="*/ 1262062 w 4827126"/>
                  <a:gd name="connsiteY10" fmla="*/ 425237 h 3204551"/>
                  <a:gd name="connsiteX11" fmla="*/ 1214437 w 4827126"/>
                  <a:gd name="connsiteY11" fmla="*/ 425237 h 3204551"/>
                  <a:gd name="connsiteX12" fmla="*/ 1214437 w 4827126"/>
                  <a:gd name="connsiteY12" fmla="*/ 249025 h 3204551"/>
                  <a:gd name="connsiteX13" fmla="*/ 1309687 w 4827126"/>
                  <a:gd name="connsiteY13" fmla="*/ 249025 h 3204551"/>
                  <a:gd name="connsiteX14" fmla="*/ 1300162 w 4827126"/>
                  <a:gd name="connsiteY14" fmla="*/ 163300 h 3204551"/>
                  <a:gd name="connsiteX15" fmla="*/ 1395412 w 4827126"/>
                  <a:gd name="connsiteY15" fmla="*/ 153775 h 3204551"/>
                  <a:gd name="connsiteX16" fmla="*/ 1381123 w 4827126"/>
                  <a:gd name="connsiteY16" fmla="*/ 0 h 3204551"/>
                  <a:gd name="connsiteX17" fmla="*/ 1607487 w 4827126"/>
                  <a:gd name="connsiteY17" fmla="*/ 37330 h 3204551"/>
                  <a:gd name="connsiteX18" fmla="*/ 1757270 w 4827126"/>
                  <a:gd name="connsiteY18" fmla="*/ 16579 h 3204551"/>
                  <a:gd name="connsiteX19" fmla="*/ 1781174 w 4827126"/>
                  <a:gd name="connsiteY19" fmla="*/ 87630 h 3204551"/>
                  <a:gd name="connsiteX20" fmla="*/ 1790700 w 4827126"/>
                  <a:gd name="connsiteY20" fmla="*/ 320462 h 3204551"/>
                  <a:gd name="connsiteX21" fmla="*/ 1747837 w 4827126"/>
                  <a:gd name="connsiteY21" fmla="*/ 329987 h 3204551"/>
                  <a:gd name="connsiteX22" fmla="*/ 1757362 w 4827126"/>
                  <a:gd name="connsiteY22" fmla="*/ 415712 h 3204551"/>
                  <a:gd name="connsiteX23" fmla="*/ 1704975 w 4827126"/>
                  <a:gd name="connsiteY23" fmla="*/ 410950 h 3204551"/>
                  <a:gd name="connsiteX24" fmla="*/ 1714500 w 4827126"/>
                  <a:gd name="connsiteY24" fmla="*/ 606212 h 3204551"/>
                  <a:gd name="connsiteX25" fmla="*/ 1735980 w 4827126"/>
                  <a:gd name="connsiteY25" fmla="*/ 616022 h 3204551"/>
                  <a:gd name="connsiteX26" fmla="*/ 2066925 w 4827126"/>
                  <a:gd name="connsiteY26" fmla="*/ 210925 h 3204551"/>
                  <a:gd name="connsiteX27" fmla="*/ 2095311 w 4827126"/>
                  <a:gd name="connsiteY27" fmla="*/ 258740 h 3204551"/>
                  <a:gd name="connsiteX28" fmla="*/ 2159840 w 4827126"/>
                  <a:gd name="connsiteY28" fmla="*/ 289742 h 3204551"/>
                  <a:gd name="connsiteX29" fmla="*/ 2197846 w 4827126"/>
                  <a:gd name="connsiteY29" fmla="*/ 311127 h 3204551"/>
                  <a:gd name="connsiteX30" fmla="*/ 2268242 w 4827126"/>
                  <a:gd name="connsiteY30" fmla="*/ 310654 h 3204551"/>
                  <a:gd name="connsiteX31" fmla="*/ 2323721 w 4827126"/>
                  <a:gd name="connsiteY31" fmla="*/ 336704 h 3204551"/>
                  <a:gd name="connsiteX32" fmla="*/ 2352485 w 4827126"/>
                  <a:gd name="connsiteY32" fmla="*/ 399090 h 3204551"/>
                  <a:gd name="connsiteX33" fmla="*/ 2362200 w 4827126"/>
                  <a:gd name="connsiteY33" fmla="*/ 430000 h 3204551"/>
                  <a:gd name="connsiteX34" fmla="*/ 2376487 w 4827126"/>
                  <a:gd name="connsiteY34" fmla="*/ 458575 h 3204551"/>
                  <a:gd name="connsiteX35" fmla="*/ 2419350 w 4827126"/>
                  <a:gd name="connsiteY35" fmla="*/ 480243 h 3204551"/>
                  <a:gd name="connsiteX36" fmla="*/ 2476500 w 4827126"/>
                  <a:gd name="connsiteY36" fmla="*/ 477909 h 3204551"/>
                  <a:gd name="connsiteX37" fmla="*/ 2531032 w 4827126"/>
                  <a:gd name="connsiteY37" fmla="*/ 482673 h 3204551"/>
                  <a:gd name="connsiteX38" fmla="*/ 2581181 w 4827126"/>
                  <a:gd name="connsiteY38" fmla="*/ 508819 h 3204551"/>
                  <a:gd name="connsiteX39" fmla="*/ 2678668 w 4827126"/>
                  <a:gd name="connsiteY39" fmla="*/ 620595 h 3204551"/>
                  <a:gd name="connsiteX40" fmla="*/ 2752725 w 4827126"/>
                  <a:gd name="connsiteY40" fmla="*/ 739562 h 3204551"/>
                  <a:gd name="connsiteX41" fmla="*/ 2907269 w 4827126"/>
                  <a:gd name="connsiteY41" fmla="*/ 880103 h 3204551"/>
                  <a:gd name="connsiteX42" fmla="*/ 2919412 w 4827126"/>
                  <a:gd name="connsiteY42" fmla="*/ 915775 h 3204551"/>
                  <a:gd name="connsiteX43" fmla="*/ 2924175 w 4827126"/>
                  <a:gd name="connsiteY43" fmla="*/ 968162 h 3204551"/>
                  <a:gd name="connsiteX44" fmla="*/ 2909887 w 4827126"/>
                  <a:gd name="connsiteY44" fmla="*/ 1020550 h 3204551"/>
                  <a:gd name="connsiteX45" fmla="*/ 2914650 w 4827126"/>
                  <a:gd name="connsiteY45" fmla="*/ 1063412 h 3204551"/>
                  <a:gd name="connsiteX46" fmla="*/ 2943225 w 4827126"/>
                  <a:gd name="connsiteY46" fmla="*/ 1091987 h 3204551"/>
                  <a:gd name="connsiteX47" fmla="*/ 2986087 w 4827126"/>
                  <a:gd name="connsiteY47" fmla="*/ 1111037 h 3204551"/>
                  <a:gd name="connsiteX48" fmla="*/ 3014472 w 4827126"/>
                  <a:gd name="connsiteY48" fmla="*/ 1173140 h 3204551"/>
                  <a:gd name="connsiteX49" fmla="*/ 3216927 w 4827126"/>
                  <a:gd name="connsiteY49" fmla="*/ 1175663 h 3204551"/>
                  <a:gd name="connsiteX50" fmla="*/ 3338512 w 4827126"/>
                  <a:gd name="connsiteY50" fmla="*/ 1132706 h 3204551"/>
                  <a:gd name="connsiteX51" fmla="*/ 3414712 w 4827126"/>
                  <a:gd name="connsiteY51" fmla="*/ 1163425 h 3204551"/>
                  <a:gd name="connsiteX52" fmla="*/ 3414712 w 4827126"/>
                  <a:gd name="connsiteY52" fmla="*/ 1201525 h 3204551"/>
                  <a:gd name="connsiteX53" fmla="*/ 3400425 w 4827126"/>
                  <a:gd name="connsiteY53" fmla="*/ 1268200 h 3204551"/>
                  <a:gd name="connsiteX54" fmla="*/ 3386137 w 4827126"/>
                  <a:gd name="connsiteY54" fmla="*/ 1292012 h 3204551"/>
                  <a:gd name="connsiteX55" fmla="*/ 3441618 w 4827126"/>
                  <a:gd name="connsiteY55" fmla="*/ 1349541 h 3204551"/>
                  <a:gd name="connsiteX56" fmla="*/ 3548062 w 4827126"/>
                  <a:gd name="connsiteY56" fmla="*/ 1468225 h 3204551"/>
                  <a:gd name="connsiteX57" fmla="*/ 3481387 w 4827126"/>
                  <a:gd name="connsiteY57" fmla="*/ 1563475 h 3204551"/>
                  <a:gd name="connsiteX58" fmla="*/ 3476625 w 4827126"/>
                  <a:gd name="connsiteY58" fmla="*/ 1577762 h 3204551"/>
                  <a:gd name="connsiteX59" fmla="*/ 3495675 w 4827126"/>
                  <a:gd name="connsiteY59" fmla="*/ 1611100 h 3204551"/>
                  <a:gd name="connsiteX60" fmla="*/ 3714750 w 4827126"/>
                  <a:gd name="connsiteY60" fmla="*/ 1649200 h 3204551"/>
                  <a:gd name="connsiteX61" fmla="*/ 3933825 w 4827126"/>
                  <a:gd name="connsiteY61" fmla="*/ 1673202 h 3204551"/>
                  <a:gd name="connsiteX62" fmla="*/ 4141326 w 4827126"/>
                  <a:gd name="connsiteY62" fmla="*/ 1606337 h 3204551"/>
                  <a:gd name="connsiteX63" fmla="*/ 4281487 w 4827126"/>
                  <a:gd name="connsiteY63" fmla="*/ 1677775 h 3204551"/>
                  <a:gd name="connsiteX64" fmla="*/ 4336588 w 4827126"/>
                  <a:gd name="connsiteY64" fmla="*/ 1646772 h 3204551"/>
                  <a:gd name="connsiteX65" fmla="*/ 4315016 w 4827126"/>
                  <a:gd name="connsiteY65" fmla="*/ 1484752 h 3204551"/>
                  <a:gd name="connsiteX66" fmla="*/ 4452748 w 4827126"/>
                  <a:gd name="connsiteY66" fmla="*/ 1480179 h 3204551"/>
                  <a:gd name="connsiteX67" fmla="*/ 4464512 w 4827126"/>
                  <a:gd name="connsiteY67" fmla="*/ 1601764 h 3204551"/>
                  <a:gd name="connsiteX68" fmla="*/ 4765309 w 4827126"/>
                  <a:gd name="connsiteY68" fmla="*/ 1575239 h 3204551"/>
                  <a:gd name="connsiteX69" fmla="*/ 4779881 w 4827126"/>
                  <a:gd name="connsiteY69" fmla="*/ 1784979 h 3204551"/>
                  <a:gd name="connsiteX70" fmla="*/ 4820124 w 4827126"/>
                  <a:gd name="connsiteY70" fmla="*/ 1792360 h 3204551"/>
                  <a:gd name="connsiteX71" fmla="*/ 4827126 w 4827126"/>
                  <a:gd name="connsiteY71" fmla="*/ 1906469 h 3204551"/>
                  <a:gd name="connsiteX72" fmla="*/ 4746449 w 4827126"/>
                  <a:gd name="connsiteY72" fmla="*/ 1913661 h 3204551"/>
                  <a:gd name="connsiteX73" fmla="*/ 4777356 w 4827126"/>
                  <a:gd name="connsiteY73" fmla="*/ 2351621 h 3204551"/>
                  <a:gd name="connsiteX74" fmla="*/ 3811163 w 4827126"/>
                  <a:gd name="connsiteY74" fmla="*/ 2417937 h 3204551"/>
                  <a:gd name="connsiteX75" fmla="*/ 3790950 w 4827126"/>
                  <a:gd name="connsiteY75" fmla="*/ 2112475 h 3204551"/>
                  <a:gd name="connsiteX76" fmla="*/ 3650870 w 4827126"/>
                  <a:gd name="connsiteY76" fmla="*/ 2121640 h 3204551"/>
                  <a:gd name="connsiteX77" fmla="*/ 3679139 w 4827126"/>
                  <a:gd name="connsiteY77" fmla="*/ 2916370 h 3204551"/>
                  <a:gd name="connsiteX78" fmla="*/ 3433361 w 4827126"/>
                  <a:gd name="connsiteY78" fmla="*/ 2929362 h 3204551"/>
                  <a:gd name="connsiteX79" fmla="*/ 3403763 w 4827126"/>
                  <a:gd name="connsiteY79" fmla="*/ 2646972 h 3204551"/>
                  <a:gd name="connsiteX80" fmla="*/ 3325220 w 4827126"/>
                  <a:gd name="connsiteY80" fmla="*/ 2650160 h 3204551"/>
                  <a:gd name="connsiteX81" fmla="*/ 3298714 w 4827126"/>
                  <a:gd name="connsiteY81" fmla="*/ 2362078 h 3204551"/>
                  <a:gd name="connsiteX82" fmla="*/ 2883930 w 4827126"/>
                  <a:gd name="connsiteY82" fmla="*/ 2387576 h 3204551"/>
                  <a:gd name="connsiteX83" fmla="*/ 2911702 w 4827126"/>
                  <a:gd name="connsiteY83" fmla="*/ 3201749 h 3204551"/>
                  <a:gd name="connsiteX84" fmla="*/ 2760401 w 4827126"/>
                  <a:gd name="connsiteY84" fmla="*/ 3191058 h 3204551"/>
                  <a:gd name="connsiteX85" fmla="*/ 2641313 w 4827126"/>
                  <a:gd name="connsiteY85" fmla="*/ 3183572 h 3204551"/>
                  <a:gd name="connsiteX86" fmla="*/ 2603106 w 4827126"/>
                  <a:gd name="connsiteY86" fmla="*/ 3060693 h 3204551"/>
                  <a:gd name="connsiteX87" fmla="*/ 2576880 w 4827126"/>
                  <a:gd name="connsiteY87" fmla="*/ 3005785 h 3204551"/>
                  <a:gd name="connsiteX88" fmla="*/ 2541842 w 4827126"/>
                  <a:gd name="connsiteY88" fmla="*/ 2403200 h 3204551"/>
                  <a:gd name="connsiteX89" fmla="*/ 1795747 w 4827126"/>
                  <a:gd name="connsiteY89" fmla="*/ 2415868 h 3204551"/>
                  <a:gd name="connsiteX90" fmla="*/ 1767077 w 4827126"/>
                  <a:gd name="connsiteY90" fmla="*/ 2361146 h 3204551"/>
                  <a:gd name="connsiteX91" fmla="*/ 1738596 w 4827126"/>
                  <a:gd name="connsiteY91" fmla="*/ 2325569 h 3204551"/>
                  <a:gd name="connsiteX92" fmla="*/ 1678923 w 4827126"/>
                  <a:gd name="connsiteY92" fmla="*/ 2332570 h 3204551"/>
                  <a:gd name="connsiteX93" fmla="*/ 1654921 w 4827126"/>
                  <a:gd name="connsiteY93" fmla="*/ 2305856 h 3204551"/>
                  <a:gd name="connsiteX94" fmla="*/ 1638300 w 4827126"/>
                  <a:gd name="connsiteY94" fmla="*/ 1815887 h 3204551"/>
                  <a:gd name="connsiteX95" fmla="*/ 1443037 w 4827126"/>
                  <a:gd name="connsiteY95" fmla="*/ 1820650 h 3204551"/>
                  <a:gd name="connsiteX96" fmla="*/ 1414462 w 4827126"/>
                  <a:gd name="connsiteY96" fmla="*/ 1211050 h 3204551"/>
                  <a:gd name="connsiteX97" fmla="*/ 1257300 w 4827126"/>
                  <a:gd name="connsiteY97" fmla="*/ 1211050 h 3204551"/>
                  <a:gd name="connsiteX98" fmla="*/ 1257300 w 4827126"/>
                  <a:gd name="connsiteY98" fmla="*/ 1463462 h 3204551"/>
                  <a:gd name="connsiteX99" fmla="*/ 1119187 w 4827126"/>
                  <a:gd name="connsiteY99" fmla="*/ 1463462 h 3204551"/>
                  <a:gd name="connsiteX100" fmla="*/ 1123950 w 4827126"/>
                  <a:gd name="connsiteY100" fmla="*/ 1744450 h 3204551"/>
                  <a:gd name="connsiteX101" fmla="*/ 981075 w 4827126"/>
                  <a:gd name="connsiteY101" fmla="*/ 1744450 h 3204551"/>
                  <a:gd name="connsiteX102" fmla="*/ 981075 w 4827126"/>
                  <a:gd name="connsiteY102" fmla="*/ 1515850 h 3204551"/>
                  <a:gd name="connsiteX103" fmla="*/ 247650 w 4827126"/>
                  <a:gd name="connsiteY103" fmla="*/ 1515850 h 3204551"/>
                  <a:gd name="connsiteX104" fmla="*/ 245410 w 4827126"/>
                  <a:gd name="connsiteY104" fmla="*/ 1653962 h 3204551"/>
                  <a:gd name="connsiteX105" fmla="*/ 104775 w 4827126"/>
                  <a:gd name="connsiteY105" fmla="*/ 1653962 h 3204551"/>
                  <a:gd name="connsiteX106" fmla="*/ 109537 w 4827126"/>
                  <a:gd name="connsiteY106" fmla="*/ 1544425 h 3204551"/>
                  <a:gd name="connsiteX107" fmla="*/ 4762 w 4827126"/>
                  <a:gd name="connsiteY107" fmla="*/ 1544425 h 3204551"/>
                  <a:gd name="connsiteX108" fmla="*/ 0 w 4827126"/>
                  <a:gd name="connsiteY108" fmla="*/ 1134850 h 3204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4827126" h="3204551">
                    <a:moveTo>
                      <a:pt x="0" y="1134850"/>
                    </a:moveTo>
                    <a:lnTo>
                      <a:pt x="149876" y="1137184"/>
                    </a:lnTo>
                    <a:cubicBezTo>
                      <a:pt x="150717" y="1077668"/>
                      <a:pt x="151559" y="1018153"/>
                      <a:pt x="152400" y="958637"/>
                    </a:cubicBezTo>
                    <a:lnTo>
                      <a:pt x="509587" y="963400"/>
                    </a:lnTo>
                    <a:lnTo>
                      <a:pt x="519112" y="1096750"/>
                    </a:lnTo>
                    <a:lnTo>
                      <a:pt x="671418" y="1099179"/>
                    </a:lnTo>
                    <a:cubicBezTo>
                      <a:pt x="670671" y="1038885"/>
                      <a:pt x="667497" y="971306"/>
                      <a:pt x="666750" y="911012"/>
                    </a:cubicBezTo>
                    <a:lnTo>
                      <a:pt x="1104900" y="920537"/>
                    </a:lnTo>
                    <a:lnTo>
                      <a:pt x="1104900" y="815762"/>
                    </a:lnTo>
                    <a:lnTo>
                      <a:pt x="1266825" y="820525"/>
                    </a:lnTo>
                    <a:cubicBezTo>
                      <a:pt x="1265237" y="688762"/>
                      <a:pt x="1263650" y="557000"/>
                      <a:pt x="1262062" y="425237"/>
                    </a:cubicBezTo>
                    <a:lnTo>
                      <a:pt x="1214437" y="425237"/>
                    </a:lnTo>
                    <a:lnTo>
                      <a:pt x="1214437" y="249025"/>
                    </a:lnTo>
                    <a:lnTo>
                      <a:pt x="1309687" y="249025"/>
                    </a:lnTo>
                    <a:lnTo>
                      <a:pt x="1300162" y="163300"/>
                    </a:lnTo>
                    <a:lnTo>
                      <a:pt x="1395412" y="153775"/>
                    </a:lnTo>
                    <a:lnTo>
                      <a:pt x="1381123" y="0"/>
                    </a:lnTo>
                    <a:lnTo>
                      <a:pt x="1607487" y="37330"/>
                    </a:lnTo>
                    <a:lnTo>
                      <a:pt x="1757270" y="16579"/>
                    </a:lnTo>
                    <a:lnTo>
                      <a:pt x="1781174" y="87630"/>
                    </a:lnTo>
                    <a:lnTo>
                      <a:pt x="1790700" y="320462"/>
                    </a:lnTo>
                    <a:lnTo>
                      <a:pt x="1747837" y="329987"/>
                    </a:lnTo>
                    <a:lnTo>
                      <a:pt x="1757362" y="415712"/>
                    </a:lnTo>
                    <a:lnTo>
                      <a:pt x="1704975" y="410950"/>
                    </a:lnTo>
                    <a:lnTo>
                      <a:pt x="1714500" y="606212"/>
                    </a:lnTo>
                    <a:lnTo>
                      <a:pt x="1735980" y="616022"/>
                    </a:lnTo>
                    <a:lnTo>
                      <a:pt x="2066925" y="210925"/>
                    </a:lnTo>
                    <a:lnTo>
                      <a:pt x="2095311" y="258740"/>
                    </a:lnTo>
                    <a:cubicBezTo>
                      <a:pt x="2116011" y="265027"/>
                      <a:pt x="2142751" y="281011"/>
                      <a:pt x="2159840" y="289742"/>
                    </a:cubicBezTo>
                    <a:cubicBezTo>
                      <a:pt x="2176929" y="298473"/>
                      <a:pt x="2183558" y="303190"/>
                      <a:pt x="2197846" y="311127"/>
                    </a:cubicBezTo>
                    <a:lnTo>
                      <a:pt x="2268242" y="310654"/>
                    </a:lnTo>
                    <a:lnTo>
                      <a:pt x="2323721" y="336704"/>
                    </a:lnTo>
                    <a:lnTo>
                      <a:pt x="2352485" y="399090"/>
                    </a:lnTo>
                    <a:lnTo>
                      <a:pt x="2362200" y="430000"/>
                    </a:lnTo>
                    <a:lnTo>
                      <a:pt x="2376487" y="458575"/>
                    </a:lnTo>
                    <a:lnTo>
                      <a:pt x="2419350" y="480243"/>
                    </a:lnTo>
                    <a:lnTo>
                      <a:pt x="2476500" y="477909"/>
                    </a:lnTo>
                    <a:lnTo>
                      <a:pt x="2531032" y="482673"/>
                    </a:lnTo>
                    <a:lnTo>
                      <a:pt x="2581181" y="508819"/>
                    </a:lnTo>
                    <a:lnTo>
                      <a:pt x="2678668" y="620595"/>
                    </a:lnTo>
                    <a:lnTo>
                      <a:pt x="2752725" y="739562"/>
                    </a:lnTo>
                    <a:lnTo>
                      <a:pt x="2907269" y="880103"/>
                    </a:lnTo>
                    <a:lnTo>
                      <a:pt x="2919412" y="915775"/>
                    </a:lnTo>
                    <a:lnTo>
                      <a:pt x="2924175" y="968162"/>
                    </a:lnTo>
                    <a:lnTo>
                      <a:pt x="2909887" y="1020550"/>
                    </a:lnTo>
                    <a:lnTo>
                      <a:pt x="2914650" y="1063412"/>
                    </a:lnTo>
                    <a:lnTo>
                      <a:pt x="2943225" y="1091987"/>
                    </a:lnTo>
                    <a:lnTo>
                      <a:pt x="2986087" y="1111037"/>
                    </a:lnTo>
                    <a:lnTo>
                      <a:pt x="3014472" y="1173140"/>
                    </a:lnTo>
                    <a:lnTo>
                      <a:pt x="3216927" y="1175663"/>
                    </a:lnTo>
                    <a:lnTo>
                      <a:pt x="3338512" y="1132706"/>
                    </a:lnTo>
                    <a:lnTo>
                      <a:pt x="3414712" y="1163425"/>
                    </a:lnTo>
                    <a:lnTo>
                      <a:pt x="3414712" y="1201525"/>
                    </a:lnTo>
                    <a:lnTo>
                      <a:pt x="3400425" y="1268200"/>
                    </a:lnTo>
                    <a:lnTo>
                      <a:pt x="3386137" y="1292012"/>
                    </a:lnTo>
                    <a:lnTo>
                      <a:pt x="3441618" y="1349541"/>
                    </a:lnTo>
                    <a:lnTo>
                      <a:pt x="3548062" y="1468225"/>
                    </a:lnTo>
                    <a:lnTo>
                      <a:pt x="3481387" y="1563475"/>
                    </a:lnTo>
                    <a:lnTo>
                      <a:pt x="3476625" y="1577762"/>
                    </a:lnTo>
                    <a:lnTo>
                      <a:pt x="3495675" y="1611100"/>
                    </a:lnTo>
                    <a:lnTo>
                      <a:pt x="3714750" y="1649200"/>
                    </a:lnTo>
                    <a:lnTo>
                      <a:pt x="3933825" y="1673202"/>
                    </a:lnTo>
                    <a:lnTo>
                      <a:pt x="4141326" y="1606337"/>
                    </a:lnTo>
                    <a:lnTo>
                      <a:pt x="4281487" y="1677775"/>
                    </a:lnTo>
                    <a:lnTo>
                      <a:pt x="4336588" y="1646772"/>
                    </a:lnTo>
                    <a:lnTo>
                      <a:pt x="4315016" y="1484752"/>
                    </a:lnTo>
                    <a:lnTo>
                      <a:pt x="4452748" y="1480179"/>
                    </a:lnTo>
                    <a:lnTo>
                      <a:pt x="4464512" y="1601764"/>
                    </a:lnTo>
                    <a:lnTo>
                      <a:pt x="4765309" y="1575239"/>
                    </a:lnTo>
                    <a:lnTo>
                      <a:pt x="4779881" y="1784979"/>
                    </a:lnTo>
                    <a:lnTo>
                      <a:pt x="4820124" y="1792360"/>
                    </a:lnTo>
                    <a:lnTo>
                      <a:pt x="4827126" y="1906469"/>
                    </a:lnTo>
                    <a:lnTo>
                      <a:pt x="4746449" y="1913661"/>
                    </a:lnTo>
                    <a:lnTo>
                      <a:pt x="4777356" y="2351621"/>
                    </a:lnTo>
                    <a:lnTo>
                      <a:pt x="3811163" y="2417937"/>
                    </a:lnTo>
                    <a:lnTo>
                      <a:pt x="3790950" y="2112475"/>
                    </a:lnTo>
                    <a:lnTo>
                      <a:pt x="3650870" y="2121640"/>
                    </a:lnTo>
                    <a:cubicBezTo>
                      <a:pt x="3649497" y="2226105"/>
                      <a:pt x="3680512" y="2811905"/>
                      <a:pt x="3679139" y="2916370"/>
                    </a:cubicBezTo>
                    <a:lnTo>
                      <a:pt x="3433361" y="2929362"/>
                    </a:lnTo>
                    <a:cubicBezTo>
                      <a:pt x="3432862" y="2870091"/>
                      <a:pt x="3404262" y="2706243"/>
                      <a:pt x="3403763" y="2646972"/>
                    </a:cubicBezTo>
                    <a:lnTo>
                      <a:pt x="3325220" y="2650160"/>
                    </a:lnTo>
                    <a:cubicBezTo>
                      <a:pt x="3321783" y="2651249"/>
                      <a:pt x="3302151" y="2360989"/>
                      <a:pt x="3298714" y="2362078"/>
                    </a:cubicBezTo>
                    <a:lnTo>
                      <a:pt x="2883930" y="2387576"/>
                    </a:lnTo>
                    <a:lnTo>
                      <a:pt x="2911702" y="3201749"/>
                    </a:lnTo>
                    <a:cubicBezTo>
                      <a:pt x="2911320" y="3170091"/>
                      <a:pt x="2785264" y="3229568"/>
                      <a:pt x="2760401" y="3191058"/>
                    </a:cubicBezTo>
                    <a:cubicBezTo>
                      <a:pt x="2735538" y="3152548"/>
                      <a:pt x="2665003" y="3207664"/>
                      <a:pt x="2641313" y="3183572"/>
                    </a:cubicBezTo>
                    <a:cubicBezTo>
                      <a:pt x="2617623" y="3159480"/>
                      <a:pt x="2623617" y="3084972"/>
                      <a:pt x="2603106" y="3060693"/>
                    </a:cubicBezTo>
                    <a:lnTo>
                      <a:pt x="2576880" y="3005785"/>
                    </a:lnTo>
                    <a:lnTo>
                      <a:pt x="2541842" y="2403200"/>
                    </a:lnTo>
                    <a:lnTo>
                      <a:pt x="1795747" y="2415868"/>
                    </a:lnTo>
                    <a:lnTo>
                      <a:pt x="1767077" y="2361146"/>
                    </a:lnTo>
                    <a:lnTo>
                      <a:pt x="1738596" y="2325569"/>
                    </a:lnTo>
                    <a:lnTo>
                      <a:pt x="1678923" y="2332570"/>
                    </a:lnTo>
                    <a:lnTo>
                      <a:pt x="1654921" y="2305856"/>
                    </a:lnTo>
                    <a:lnTo>
                      <a:pt x="1638300" y="1815887"/>
                    </a:lnTo>
                    <a:lnTo>
                      <a:pt x="1443037" y="1820650"/>
                    </a:lnTo>
                    <a:lnTo>
                      <a:pt x="1414462" y="1211050"/>
                    </a:lnTo>
                    <a:lnTo>
                      <a:pt x="1257300" y="1211050"/>
                    </a:lnTo>
                    <a:lnTo>
                      <a:pt x="1257300" y="1463462"/>
                    </a:lnTo>
                    <a:lnTo>
                      <a:pt x="1119187" y="1463462"/>
                    </a:lnTo>
                    <a:cubicBezTo>
                      <a:pt x="1120775" y="1557125"/>
                      <a:pt x="1122362" y="1650787"/>
                      <a:pt x="1123950" y="1744450"/>
                    </a:cubicBezTo>
                    <a:lnTo>
                      <a:pt x="981075" y="1744450"/>
                    </a:lnTo>
                    <a:lnTo>
                      <a:pt x="981075" y="1515850"/>
                    </a:lnTo>
                    <a:lnTo>
                      <a:pt x="247650" y="1515850"/>
                    </a:lnTo>
                    <a:cubicBezTo>
                      <a:pt x="246903" y="1561887"/>
                      <a:pt x="246157" y="1607925"/>
                      <a:pt x="245410" y="1653962"/>
                    </a:cubicBezTo>
                    <a:lnTo>
                      <a:pt x="104775" y="1653962"/>
                    </a:lnTo>
                    <a:lnTo>
                      <a:pt x="109537" y="1544425"/>
                    </a:lnTo>
                    <a:lnTo>
                      <a:pt x="4762" y="1544425"/>
                    </a:lnTo>
                    <a:cubicBezTo>
                      <a:pt x="3175" y="1407900"/>
                      <a:pt x="1587" y="1271375"/>
                      <a:pt x="0" y="1134850"/>
                    </a:cubicBezTo>
                    <a:close/>
                  </a:path>
                </a:pathLst>
              </a:custGeom>
              <a:solidFill>
                <a:srgbClr val="FF8D1C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7718" tIns="48860" rIns="97718" bIns="4886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A37"/>
                    </a:solidFill>
                    <a:effectLst/>
                    <a:uLnTx/>
                    <a:uFillTx/>
                  </a:rPr>
                  <a:t>                    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A37"/>
                    </a:solidFill>
                    <a:effectLst/>
                    <a:uLnTx/>
                    <a:uFillTx/>
                  </a:rPr>
                  <a:t>                    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A37"/>
                    </a:solidFill>
                    <a:effectLst/>
                    <a:uLnTx/>
                    <a:uFillTx/>
                  </a:rPr>
                  <a:t>                  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A37"/>
                    </a:solidFill>
                    <a:effectLst/>
                    <a:uLnTx/>
                    <a:uFillTx/>
                  </a:rPr>
                  <a:t>                      </a:t>
                </a:r>
                <a:endPara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5024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166" name="Прямая со стрелкой 165"/>
            <p:cNvCxnSpPr>
              <a:stCxn id="164" idx="1"/>
              <a:endCxn id="170" idx="45"/>
            </p:cNvCxnSpPr>
            <p:nvPr/>
          </p:nvCxnSpPr>
          <p:spPr bwMode="auto">
            <a:xfrm rot="853846" flipH="1" flipV="1">
              <a:off x="4071057" y="3574933"/>
              <a:ext cx="118126" cy="570137"/>
            </a:xfrm>
            <a:prstGeom prst="straightConnector1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7" name="Прямая со стрелкой 166"/>
            <p:cNvCxnSpPr/>
            <p:nvPr/>
          </p:nvCxnSpPr>
          <p:spPr bwMode="auto">
            <a:xfrm flipH="1" flipV="1">
              <a:off x="4104244" y="3637178"/>
              <a:ext cx="76991" cy="431152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</p:grpSp>
      <p:sp>
        <p:nvSpPr>
          <p:cNvPr id="171" name="TextBox 170"/>
          <p:cNvSpPr txBox="1"/>
          <p:nvPr/>
        </p:nvSpPr>
        <p:spPr>
          <a:xfrm>
            <a:off x="5936427" y="4647814"/>
            <a:ext cx="2675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Рост добычи нефти: в 6 раз за 7 лет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4114846" y="5423186"/>
            <a:ext cx="1118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Факт: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1,5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млн.т. </a:t>
            </a:r>
          </a:p>
        </p:txBody>
      </p:sp>
      <p:sp>
        <p:nvSpPr>
          <p:cNvPr id="173" name="Oval 155"/>
          <p:cNvSpPr>
            <a:spLocks noChangeArrowheads="1"/>
          </p:cNvSpPr>
          <p:nvPr/>
        </p:nvSpPr>
        <p:spPr bwMode="auto">
          <a:xfrm>
            <a:off x="6884361" y="3043821"/>
            <a:ext cx="72000" cy="720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6166792" y="2409232"/>
            <a:ext cx="1428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Факт: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8,8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млн.т. </a:t>
            </a:r>
          </a:p>
        </p:txBody>
      </p:sp>
      <p:sp>
        <p:nvSpPr>
          <p:cNvPr id="175" name="Oval 155"/>
          <p:cNvSpPr>
            <a:spLocks noChangeArrowheads="1"/>
          </p:cNvSpPr>
          <p:nvPr/>
        </p:nvSpPr>
        <p:spPr bwMode="auto">
          <a:xfrm>
            <a:off x="7545140" y="2731824"/>
            <a:ext cx="72000" cy="72000"/>
          </a:xfrm>
          <a:prstGeom prst="ellipse">
            <a:avLst/>
          </a:prstGeom>
          <a:solidFill>
            <a:srgbClr val="FFFFFF">
              <a:lumMod val="50000"/>
            </a:srgbClr>
          </a:solidFill>
          <a:ln w="19050">
            <a:solidFill>
              <a:srgbClr val="FFFFFF">
                <a:lumMod val="50000"/>
              </a:srgbClr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6869612" y="2257756"/>
            <a:ext cx="1428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</a:rPr>
              <a:t>План: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</a:rPr>
              <a:t>9,5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</a:rPr>
              <a:t>млн.т. </a:t>
            </a:r>
          </a:p>
        </p:txBody>
      </p:sp>
    </p:spTree>
    <p:extLst>
      <p:ext uri="{BB962C8B-B14F-4D97-AF65-F5344CB8AC3E}">
        <p14:creationId xmlns:p14="http://schemas.microsoft.com/office/powerpoint/2010/main" val="207712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Users\enzakharov\Desktop\интерьер\новое фото\фото на этаж\4 этаж\левая стена\маленькие копии\1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91" y="1062891"/>
            <a:ext cx="8159458" cy="5480783"/>
          </a:xfrm>
          <a:prstGeom prst="rect">
            <a:avLst/>
          </a:prstGeom>
          <a:noFill/>
          <a:extLst/>
        </p:spPr>
      </p:pic>
      <p:sp>
        <p:nvSpPr>
          <p:cNvPr id="3" name="Номер слайда 3"/>
          <p:cNvSpPr txBox="1">
            <a:spLocks noGrp="1"/>
          </p:cNvSpPr>
          <p:nvPr/>
        </p:nvSpPr>
        <p:spPr bwMode="auto">
          <a:xfrm>
            <a:off x="8748346" y="6543675"/>
            <a:ext cx="41030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964" tIns="43479" rIns="86964" bIns="43479" anchor="ctr" anchorCtr="1"/>
          <a:lstStyle>
            <a:lvl1pPr defTabSz="873125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73125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73125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73125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73125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3890F2A-2BB3-4A23-84DD-24DD8EC9037E}" type="slidenum">
              <a:rPr lang="ru-RU" sz="1100" b="0"/>
              <a:pPr algn="r" eaLnBrk="1" hangingPunct="1"/>
              <a:t>4</a:t>
            </a:fld>
            <a:endParaRPr lang="ru-RU" sz="1100" b="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9311" y="237203"/>
            <a:ext cx="8116748" cy="77809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1800" b="1" dirty="0" smtClean="0">
                <a:cs typeface="Arial" charset="0"/>
              </a:rPr>
              <a:t>Открытие Центрального пункта сбора нефти на Усть-Тегусском месторождении</a:t>
            </a:r>
            <a:endParaRPr lang="ru-RU" sz="18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56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60000" y="237600"/>
            <a:ext cx="8118000" cy="77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chemeClr val="tx2"/>
                </a:solidFill>
                <a:cs typeface="Arial" charset="0"/>
              </a:rPr>
              <a:t>Газотурбинная электростанция на </a:t>
            </a:r>
            <a:r>
              <a:rPr lang="ru-RU" sz="1800" b="1" dirty="0" err="1">
                <a:solidFill>
                  <a:schemeClr val="tx2"/>
                </a:solidFill>
                <a:cs typeface="Arial" charset="0"/>
              </a:rPr>
              <a:t>Усть-Тегусском</a:t>
            </a:r>
            <a:r>
              <a:rPr lang="ru-RU" sz="1800" b="1" dirty="0">
                <a:solidFill>
                  <a:schemeClr val="tx2"/>
                </a:solidFill>
                <a:cs typeface="Arial" charset="0"/>
              </a:rPr>
              <a:t> месторождении</a:t>
            </a:r>
          </a:p>
        </p:txBody>
      </p:sp>
      <p:pic>
        <p:nvPicPr>
          <p:cNvPr id="21506" name="Picture 2" descr="C:\Users\eozontikova\Documents\ТЕКУЧКА\фото объектов\Усть-Тегусс\ГТЭС\UT_0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29" y="1032097"/>
            <a:ext cx="8224663" cy="548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3"/>
          <p:cNvSpPr txBox="1">
            <a:spLocks noGrp="1"/>
          </p:cNvSpPr>
          <p:nvPr/>
        </p:nvSpPr>
        <p:spPr bwMode="auto">
          <a:xfrm>
            <a:off x="8748346" y="6543675"/>
            <a:ext cx="41030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964" tIns="43479" rIns="86964" bIns="43479" anchor="ctr" anchorCtr="1"/>
          <a:lstStyle>
            <a:lvl1pPr defTabSz="873125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73125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73125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73125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73125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3890F2A-2BB3-4A23-84DD-24DD8EC9037E}" type="slidenum">
              <a:rPr lang="ru-RU" sz="1100" b="0"/>
              <a:pPr algn="r" eaLnBrk="1" hangingPunct="1"/>
              <a:t>5</a:t>
            </a:fld>
            <a:endParaRPr lang="ru-RU" sz="1100" b="0" dirty="0"/>
          </a:p>
        </p:txBody>
      </p:sp>
    </p:spTree>
    <p:extLst>
      <p:ext uri="{BB962C8B-B14F-4D97-AF65-F5344CB8AC3E}">
        <p14:creationId xmlns:p14="http://schemas.microsoft.com/office/powerpoint/2010/main" val="227841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00" y="237600"/>
            <a:ext cx="8118000" cy="777600"/>
          </a:xfrm>
        </p:spPr>
        <p:txBody>
          <a:bodyPr/>
          <a:lstStyle/>
          <a:p>
            <a:r>
              <a:rPr lang="ru-RU" b="1" dirty="0" smtClean="0"/>
              <a:t>Количество контрагентов ООО «РН-</a:t>
            </a:r>
            <a:r>
              <a:rPr lang="ru-RU" b="1" dirty="0" err="1" smtClean="0"/>
              <a:t>Уватнефтегаз</a:t>
            </a:r>
            <a:r>
              <a:rPr lang="ru-RU" b="1" dirty="0" smtClean="0"/>
              <a:t>» в 2013 году</a:t>
            </a:r>
            <a:endParaRPr lang="ru-RU" b="1" dirty="0"/>
          </a:p>
        </p:txBody>
      </p:sp>
      <p:sp>
        <p:nvSpPr>
          <p:cNvPr id="7" name="Номер слайда 3"/>
          <p:cNvSpPr txBox="1">
            <a:spLocks noGrp="1"/>
          </p:cNvSpPr>
          <p:nvPr/>
        </p:nvSpPr>
        <p:spPr bwMode="auto">
          <a:xfrm>
            <a:off x="8748346" y="6543675"/>
            <a:ext cx="41030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964" tIns="43479" rIns="86964" bIns="43479" anchor="ctr" anchorCtr="1"/>
          <a:lstStyle>
            <a:lvl1pPr defTabSz="873125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73125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73125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73125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73125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3890F2A-2BB3-4A23-84DD-24DD8EC9037E}" type="slidenum">
              <a:rPr lang="ru-RU" sz="1100" b="0"/>
              <a:pPr algn="r" eaLnBrk="1" hangingPunct="1"/>
              <a:t>6</a:t>
            </a:fld>
            <a:endParaRPr lang="ru-RU" sz="1100" b="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06" y="1025454"/>
            <a:ext cx="8547448" cy="508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76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00" y="237600"/>
            <a:ext cx="8118000" cy="777600"/>
          </a:xfrm>
        </p:spPr>
        <p:txBody>
          <a:bodyPr/>
          <a:lstStyle/>
          <a:p>
            <a:r>
              <a:rPr lang="ru-RU" b="1" dirty="0" smtClean="0"/>
              <a:t>РН Уватнефтегаз в объеме годовой добычи </a:t>
            </a:r>
            <a:r>
              <a:rPr lang="ru-RU" b="1" dirty="0" smtClean="0"/>
              <a:t>нефти</a:t>
            </a:r>
            <a:br>
              <a:rPr lang="ru-RU" b="1" dirty="0" smtClean="0"/>
            </a:br>
            <a:r>
              <a:rPr lang="ru-RU" b="1" dirty="0" smtClean="0"/>
              <a:t>НК </a:t>
            </a:r>
            <a:r>
              <a:rPr lang="ru-RU" b="1" dirty="0" smtClean="0"/>
              <a:t>Роснефть в 2013 г.</a:t>
            </a:r>
            <a:endParaRPr lang="ru-RU" b="1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666656"/>
              </p:ext>
            </p:extLst>
          </p:nvPr>
        </p:nvGraphicFramePr>
        <p:xfrm>
          <a:off x="179388" y="999460"/>
          <a:ext cx="8713787" cy="5544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3"/>
          <p:cNvSpPr txBox="1">
            <a:spLocks noGrp="1"/>
          </p:cNvSpPr>
          <p:nvPr/>
        </p:nvSpPr>
        <p:spPr bwMode="auto">
          <a:xfrm>
            <a:off x="8748346" y="6543675"/>
            <a:ext cx="41030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964" tIns="43479" rIns="86964" bIns="43479" anchor="ctr" anchorCtr="1"/>
          <a:lstStyle>
            <a:lvl1pPr defTabSz="873125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73125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73125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73125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73125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3890F2A-2BB3-4A23-84DD-24DD8EC9037E}" type="slidenum">
              <a:rPr lang="ru-RU" sz="1100" b="0"/>
              <a:pPr algn="r" eaLnBrk="1" hangingPunct="1"/>
              <a:t>7</a:t>
            </a:fld>
            <a:endParaRPr lang="ru-RU" sz="1100" b="0" dirty="0"/>
          </a:p>
        </p:txBody>
      </p:sp>
    </p:spTree>
    <p:extLst>
      <p:ext uri="{BB962C8B-B14F-4D97-AF65-F5344CB8AC3E}">
        <p14:creationId xmlns:p14="http://schemas.microsoft.com/office/powerpoint/2010/main" val="198934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1"/>
          <p:cNvSpPr>
            <a:spLocks noGrp="1" noChangeArrowheads="1"/>
          </p:cNvSpPr>
          <p:nvPr>
            <p:ph type="title" idx="4294967295"/>
          </p:nvPr>
        </p:nvSpPr>
        <p:spPr>
          <a:xfrm>
            <a:off x="360000" y="237600"/>
            <a:ext cx="8118000" cy="777600"/>
          </a:xfrm>
        </p:spPr>
        <p:txBody>
          <a:bodyPr/>
          <a:lstStyle/>
          <a:p>
            <a:pPr eaLnBrk="1" hangingPunct="1"/>
            <a:r>
              <a:rPr lang="ru-RU" b="1" dirty="0" smtClean="0">
                <a:cs typeface="Arial" pitchFamily="34" charset="0"/>
              </a:rPr>
              <a:t>Зоны развития Уватского Проекта</a:t>
            </a:r>
          </a:p>
        </p:txBody>
      </p:sp>
      <p:sp>
        <p:nvSpPr>
          <p:cNvPr id="6" name="Номер слайда 3"/>
          <p:cNvSpPr txBox="1">
            <a:spLocks noGrp="1"/>
          </p:cNvSpPr>
          <p:nvPr/>
        </p:nvSpPr>
        <p:spPr bwMode="auto">
          <a:xfrm>
            <a:off x="8748346" y="6543675"/>
            <a:ext cx="41030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964" tIns="43479" rIns="86964" bIns="43479" anchor="ctr" anchorCtr="1"/>
          <a:lstStyle>
            <a:lvl1pPr defTabSz="873125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73125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73125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73125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73125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3890F2A-2BB3-4A23-84DD-24DD8EC9037E}" type="slidenum">
              <a:rPr lang="ru-RU" sz="1100" b="0"/>
              <a:pPr algn="r" eaLnBrk="1" hangingPunct="1"/>
              <a:t>8</a:t>
            </a:fld>
            <a:endParaRPr lang="ru-RU" sz="1100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46" y="978507"/>
            <a:ext cx="8850385" cy="5901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71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00" y="237600"/>
            <a:ext cx="8118000" cy="777600"/>
          </a:xfrm>
        </p:spPr>
        <p:txBody>
          <a:bodyPr/>
          <a:lstStyle/>
          <a:p>
            <a:r>
              <a:rPr lang="ru-RU" b="1" dirty="0" smtClean="0"/>
              <a:t>Цели </a:t>
            </a:r>
            <a:r>
              <a:rPr lang="ru-RU" b="1" dirty="0"/>
              <a:t>в </a:t>
            </a:r>
            <a:r>
              <a:rPr lang="ru-RU" b="1" dirty="0" smtClean="0"/>
              <a:t>развитии эффективности капиталовложений.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1" y="3969565"/>
            <a:ext cx="631129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 bwMode="auto">
          <a:xfrm>
            <a:off x="167640" y="3809906"/>
            <a:ext cx="8785860" cy="0"/>
          </a:xfrm>
          <a:prstGeom prst="line">
            <a:avLst/>
          </a:prstGeom>
          <a:noFill/>
          <a:ln w="158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1" y="929906"/>
            <a:ext cx="688919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3"/>
          <p:cNvSpPr txBox="1">
            <a:spLocks noGrp="1"/>
          </p:cNvSpPr>
          <p:nvPr/>
        </p:nvSpPr>
        <p:spPr bwMode="auto">
          <a:xfrm>
            <a:off x="8748346" y="6543675"/>
            <a:ext cx="41030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964" tIns="43479" rIns="86964" bIns="43479" anchor="ctr" anchorCtr="1"/>
          <a:lstStyle>
            <a:lvl1pPr defTabSz="873125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73125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73125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73125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73125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3890F2A-2BB3-4A23-84DD-24DD8EC9037E}" type="slidenum">
              <a:rPr lang="ru-RU" sz="1100" b="0"/>
              <a:pPr algn="r" eaLnBrk="1" hangingPunct="1"/>
              <a:t>9</a:t>
            </a:fld>
            <a:endParaRPr lang="ru-RU" sz="1100" b="0" dirty="0"/>
          </a:p>
        </p:txBody>
      </p:sp>
    </p:spTree>
    <p:extLst>
      <p:ext uri="{BB962C8B-B14F-4D97-AF65-F5344CB8AC3E}">
        <p14:creationId xmlns:p14="http://schemas.microsoft.com/office/powerpoint/2010/main" val="254991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sneft2011">
  <a:themeElements>
    <a:clrScheme name="prezent_shablon_Ari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zent_shablon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zent_shablon_Ari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Ari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Ari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Ari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Ari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Ari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Ari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Ari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Ari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Ari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Ari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Ari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нутренний слайд с текстом">
  <a:themeElements>
    <a:clrScheme name="1_Внутренний слайд с текстом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Внутренний слайд с текс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8D1C"/>
        </a:solidFill>
        <a:ln w="9525" cap="flat" cmpd="sng" algn="ctr">
          <a:solidFill>
            <a:srgbClr val="2B133D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rgbClr val="D66B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</a:spPr>
      <a:bodyPr wrap="square" rtlCol="0">
        <a:spAutoFit/>
      </a:bodyPr>
      <a:lstStyle>
        <a:defPPr>
          <a:defRPr b="0" i="0" dirty="0">
            <a:solidFill>
              <a:schemeClr val="tx2"/>
            </a:solidFill>
            <a:latin typeface="+mj-lt"/>
            <a:ea typeface="+mj-ea"/>
            <a:cs typeface="Arial" pitchFamily="34" charset="0"/>
          </a:defRPr>
        </a:defPPr>
      </a:lstStyle>
    </a:txDef>
  </a:objectDefaults>
  <a:extraClrSchemeLst>
    <a:extraClrScheme>
      <a:clrScheme name="1_Внутренний слайд с текстом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Внутренний слайд с текстом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Внутренний слайд с текстом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Внутренний слайд с текстом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Внутренний слайд с текстом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Внутренний слайд с текстом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Внутренний слайд с текстом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Внутренний слайд с текстом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Внутренний слайд с текстом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Внутренний слайд с текстом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Внутренний слайд с текстом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Внутренний слайд с текстом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Внутренний слайд с текстом">
  <a:themeElements>
    <a:clrScheme name="1_Внутренний слайд с текстом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Внутренний слайд с текс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Внутренний слайд с текстом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Внутренний слайд с текстом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Внутренний слайд с текстом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Внутренний слайд с текстом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Внутренний слайд с текстом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Внутренний слайд с текстом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Внутренний слайд с текстом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Внутренний слайд с текстом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Внутренний слайд с текстом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Внутренний слайд с текстом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Внутренний слайд с текстом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Внутренний слайд с текстом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2_Внутренний слайд с текстом">
  <a:themeElements>
    <a:clrScheme name="30_Внутренний слайд с текстом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0_Внутренний слайд с текс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0_Внутренний слайд с текстом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Внутренний слайд с текстом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Внутренний слайд с текстом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Внутренний слайд с текстом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Внутренний слайд с текстом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Внутренний слайд с текстом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Внутренний слайд с текстом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Внутренний слайд с текстом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Внутренний слайд с текстом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Внутренний слайд с текстом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Внутренний слайд с текстом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Внутренний слайд с текстом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Последний слайд">
  <a:themeElements>
    <a:clrScheme name="Последний слайд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оследний слайд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оследний слайд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ледний слайд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ледний слайд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ледний слайд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ледний слайд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ледний слайд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оследний слайд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оследний слайд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оследний слайд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оследний слайд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оследний слайд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оследний слайд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Rosneft2011</Template>
  <TotalTime>52651</TotalTime>
  <Words>765</Words>
  <Application>Microsoft Office PowerPoint</Application>
  <PresentationFormat>Экран (4:3)</PresentationFormat>
  <Paragraphs>132</Paragraphs>
  <Slides>12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Rosneft2011</vt:lpstr>
      <vt:lpstr>1_Внутренний слайд с текстом</vt:lpstr>
      <vt:lpstr>2_Внутренний слайд с текстом</vt:lpstr>
      <vt:lpstr>32_Внутренний слайд с текстом</vt:lpstr>
      <vt:lpstr>Специальное оформление</vt:lpstr>
      <vt:lpstr>1_Специальное оформление</vt:lpstr>
      <vt:lpstr>2_Специальное оформление</vt:lpstr>
      <vt:lpstr>Последний слайд</vt:lpstr>
      <vt:lpstr> Конкурентоспособность Тюменской  области в зеркале Уватского проекта  </vt:lpstr>
      <vt:lpstr>Особенности территории Увата</vt:lpstr>
      <vt:lpstr>Динамика роста добычи нефти на Уватском  проекте</vt:lpstr>
      <vt:lpstr>Презентация PowerPoint</vt:lpstr>
      <vt:lpstr>Презентация PowerPoint</vt:lpstr>
      <vt:lpstr>Количество контрагентов ООО «РН-Уватнефтегаз» в 2013 году</vt:lpstr>
      <vt:lpstr>РН Уватнефтегаз в объеме годовой добычи нефти НК Роснефть в 2013 г.</vt:lpstr>
      <vt:lpstr>Зоны развития Уватского Проекта</vt:lpstr>
      <vt:lpstr>Цели в развитии эффективности капиталовложений.</vt:lpstr>
      <vt:lpstr>Динамика производительности труда в ООО «РН-Уватнефтегаз» 2011-2014гг.</vt:lpstr>
      <vt:lpstr>Эффективность в развитии. Стратегическая цель: удержание добычи на уровне 10 млн. тонн в течении 10 лет</vt:lpstr>
      <vt:lpstr>Презентация PowerPoint</vt:lpstr>
    </vt:vector>
  </TitlesOfParts>
  <Company>ОАО "НК "Роснефть"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 шрифт Arial 20 pt</dc:title>
  <dc:creator>mvbekauri</dc:creator>
  <cp:lastModifiedBy>Evgeny L. Guryev</cp:lastModifiedBy>
  <cp:revision>2285</cp:revision>
  <cp:lastPrinted>2014-03-10T06:29:06Z</cp:lastPrinted>
  <dcterms:created xsi:type="dcterms:W3CDTF">2012-06-04T06:47:23Z</dcterms:created>
  <dcterms:modified xsi:type="dcterms:W3CDTF">2014-03-11T02:30:46Z</dcterms:modified>
</cp:coreProperties>
</file>