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bookmarkIdSeed="2">
  <p:sldMasterIdLst>
    <p:sldMasterId id="2147483648" r:id="rId1"/>
  </p:sldMasterIdLst>
  <p:notesMasterIdLst>
    <p:notesMasterId r:id="rId29"/>
  </p:notesMasterIdLst>
  <p:sldIdLst>
    <p:sldId id="342" r:id="rId2"/>
    <p:sldId id="346" r:id="rId3"/>
    <p:sldId id="400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22" r:id="rId22"/>
    <p:sldId id="423" r:id="rId23"/>
    <p:sldId id="424" r:id="rId24"/>
    <p:sldId id="410" r:id="rId25"/>
    <p:sldId id="411" r:id="rId26"/>
    <p:sldId id="412" r:id="rId27"/>
    <p:sldId id="350" r:id="rId28"/>
  </p:sldIdLst>
  <p:sldSz cx="13004800" cy="9753600"/>
  <p:notesSz cx="6858000" cy="9144000"/>
  <p:defaultTextStyle>
    <a:defPPr>
      <a:defRPr lang="ru-RU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303"/>
    <a:srgbClr val="FC2424"/>
    <a:srgbClr val="F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1" d="100"/>
          <a:sy n="51" d="100"/>
        </p:scale>
        <p:origin x="-2104" y="-4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image" Target="../media/image9.jpeg"/><Relationship Id="rId2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image" Target="../media/image15.jpeg"/><Relationship Id="rId2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image" Target="../media/image9.jpeg"/><Relationship Id="rId2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image" Target="../media/image15.jpeg"/><Relationship Id="rId2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DBE70-5875-4374-BAB4-CBB9C257BC8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E6339-9A2C-4DD9-8787-8E7D6242E088}">
      <dgm:prSet custT="1"/>
      <dgm:spPr/>
      <dgm:t>
        <a:bodyPr/>
        <a:lstStyle/>
        <a:p>
          <a:pPr rtl="0"/>
          <a:r>
            <a:rPr lang="ru-RU" sz="2200" b="1" dirty="0" smtClean="0"/>
            <a:t>Происхождение:</a:t>
          </a:r>
          <a:endParaRPr lang="ru-RU" sz="2200" dirty="0"/>
        </a:p>
      </dgm:t>
    </dgm:pt>
    <dgm:pt modelId="{5E018CA3-F512-4FFC-9BA2-767F61ADB3F3}" type="parTrans" cxnId="{480E8C4B-CFBD-43F3-A2D3-A1E16BD8297D}">
      <dgm:prSet/>
      <dgm:spPr/>
      <dgm:t>
        <a:bodyPr/>
        <a:lstStyle/>
        <a:p>
          <a:endParaRPr lang="ru-RU"/>
        </a:p>
      </dgm:t>
    </dgm:pt>
    <dgm:pt modelId="{E8C48EB8-4194-4771-A0D1-9BCA31483AD0}" type="sibTrans" cxnId="{480E8C4B-CFBD-43F3-A2D3-A1E16BD8297D}">
      <dgm:prSet/>
      <dgm:spPr/>
      <dgm:t>
        <a:bodyPr/>
        <a:lstStyle/>
        <a:p>
          <a:endParaRPr lang="ru-RU"/>
        </a:p>
      </dgm:t>
    </dgm:pt>
    <dgm:pt modelId="{D57E1DC8-7B89-4C28-B2C7-46FBED2385CD}">
      <dgm:prSet custT="1"/>
      <dgm:spPr/>
      <dgm:t>
        <a:bodyPr/>
        <a:lstStyle/>
        <a:p>
          <a:pPr rtl="0"/>
          <a:r>
            <a:rPr lang="ru-RU" sz="2200" b="1" dirty="0" smtClean="0"/>
            <a:t>Функциональная роль:</a:t>
          </a:r>
        </a:p>
      </dgm:t>
    </dgm:pt>
    <dgm:pt modelId="{7B95C2D1-606B-4A18-BB60-D164BF3C3FFD}" type="parTrans" cxnId="{A1D27E71-AC11-458A-883C-3EC05B2A94A8}">
      <dgm:prSet/>
      <dgm:spPr/>
      <dgm:t>
        <a:bodyPr/>
        <a:lstStyle/>
        <a:p>
          <a:endParaRPr lang="ru-RU"/>
        </a:p>
      </dgm:t>
    </dgm:pt>
    <dgm:pt modelId="{6A8D923C-B663-4D55-988E-BEBCDCE4CE87}" type="sibTrans" cxnId="{A1D27E71-AC11-458A-883C-3EC05B2A94A8}">
      <dgm:prSet/>
      <dgm:spPr/>
      <dgm:t>
        <a:bodyPr/>
        <a:lstStyle/>
        <a:p>
          <a:endParaRPr lang="ru-RU"/>
        </a:p>
      </dgm:t>
    </dgm:pt>
    <dgm:pt modelId="{4B91FCC7-6A33-4653-877A-E04F8946463A}">
      <dgm:prSet custT="1"/>
      <dgm:spPr/>
      <dgm:t>
        <a:bodyPr/>
        <a:lstStyle/>
        <a:p>
          <a:pPr rtl="0"/>
          <a:r>
            <a:rPr lang="ru-RU" sz="2200" b="1" dirty="0" smtClean="0"/>
            <a:t>Отношения с федеральным центром:</a:t>
          </a:r>
        </a:p>
      </dgm:t>
    </dgm:pt>
    <dgm:pt modelId="{7F147E33-EFEC-42DF-BEBC-A40334593A9D}" type="parTrans" cxnId="{5B60B8E1-8E07-4833-AD31-525A9FB0AA7E}">
      <dgm:prSet/>
      <dgm:spPr/>
      <dgm:t>
        <a:bodyPr/>
        <a:lstStyle/>
        <a:p>
          <a:endParaRPr lang="ru-RU"/>
        </a:p>
      </dgm:t>
    </dgm:pt>
    <dgm:pt modelId="{E1FA87EE-AADC-4B72-BE02-48C31105BC17}" type="sibTrans" cxnId="{5B60B8E1-8E07-4833-AD31-525A9FB0AA7E}">
      <dgm:prSet/>
      <dgm:spPr/>
      <dgm:t>
        <a:bodyPr/>
        <a:lstStyle/>
        <a:p>
          <a:endParaRPr lang="ru-RU"/>
        </a:p>
      </dgm:t>
    </dgm:pt>
    <dgm:pt modelId="{BE30D9C8-DB89-4F5F-9551-487FA2012914}">
      <dgm:prSet custT="1"/>
      <dgm:spPr/>
      <dgm:t>
        <a:bodyPr/>
        <a:lstStyle/>
        <a:p>
          <a:pPr rtl="0"/>
          <a:r>
            <a:rPr lang="ru-RU" sz="2200" b="1" dirty="0" smtClean="0"/>
            <a:t>Отношение к региону:</a:t>
          </a:r>
        </a:p>
      </dgm:t>
    </dgm:pt>
    <dgm:pt modelId="{40E6D6E4-7393-470B-BE56-C7878085AE81}" type="parTrans" cxnId="{A3F22395-9E71-4CE1-8F56-241C27DCA4A8}">
      <dgm:prSet/>
      <dgm:spPr/>
      <dgm:t>
        <a:bodyPr/>
        <a:lstStyle/>
        <a:p>
          <a:endParaRPr lang="ru-RU"/>
        </a:p>
      </dgm:t>
    </dgm:pt>
    <dgm:pt modelId="{A83FB214-C112-4C44-B034-136E02622266}" type="sibTrans" cxnId="{A3F22395-9E71-4CE1-8F56-241C27DCA4A8}">
      <dgm:prSet/>
      <dgm:spPr/>
      <dgm:t>
        <a:bodyPr/>
        <a:lstStyle/>
        <a:p>
          <a:endParaRPr lang="ru-RU"/>
        </a:p>
      </dgm:t>
    </dgm:pt>
    <dgm:pt modelId="{6BE68F84-9620-4DF0-A004-9D1714D4FCF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Бизнес</a:t>
          </a:r>
        </a:p>
      </dgm:t>
    </dgm:pt>
    <dgm:pt modelId="{6E48885A-A252-40A1-8FDA-D767F67FDE4F}" type="parTrans" cxnId="{5ED6DC5A-E729-4362-9BC3-B1EDB8B4D093}">
      <dgm:prSet/>
      <dgm:spPr/>
      <dgm:t>
        <a:bodyPr/>
        <a:lstStyle/>
        <a:p>
          <a:endParaRPr lang="ru-RU"/>
        </a:p>
      </dgm:t>
    </dgm:pt>
    <dgm:pt modelId="{1D62B3DD-3A86-48DB-97F5-6218D275A41E}" type="sibTrans" cxnId="{5ED6DC5A-E729-4362-9BC3-B1EDB8B4D093}">
      <dgm:prSet/>
      <dgm:spPr/>
      <dgm:t>
        <a:bodyPr/>
        <a:lstStyle/>
        <a:p>
          <a:endParaRPr lang="ru-RU"/>
        </a:p>
      </dgm:t>
    </dgm:pt>
    <dgm:pt modelId="{9EECC89E-9F59-4EED-99A3-794F1E88570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Хозяйственник</a:t>
          </a:r>
        </a:p>
      </dgm:t>
    </dgm:pt>
    <dgm:pt modelId="{D632B5CD-3DFB-4C86-B973-5FDEB7FF63D4}" type="parTrans" cxnId="{E797E946-7491-402A-B695-AB3788088A0D}">
      <dgm:prSet/>
      <dgm:spPr/>
      <dgm:t>
        <a:bodyPr/>
        <a:lstStyle/>
        <a:p>
          <a:endParaRPr lang="ru-RU"/>
        </a:p>
      </dgm:t>
    </dgm:pt>
    <dgm:pt modelId="{B0B35265-C09F-4F3B-B618-80618575B5BC}" type="sibTrans" cxnId="{E797E946-7491-402A-B695-AB3788088A0D}">
      <dgm:prSet/>
      <dgm:spPr/>
      <dgm:t>
        <a:bodyPr/>
        <a:lstStyle/>
        <a:p>
          <a:endParaRPr lang="ru-RU"/>
        </a:p>
      </dgm:t>
    </dgm:pt>
    <dgm:pt modelId="{3D057A40-C791-40DD-8848-59F887E6495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Попрошайка</a:t>
          </a:r>
        </a:p>
      </dgm:t>
    </dgm:pt>
    <dgm:pt modelId="{7331BC52-3744-4331-800F-C28D7EDCAA70}" type="parTrans" cxnId="{5BD810A1-EFB5-432C-BA73-9787238A5F2C}">
      <dgm:prSet/>
      <dgm:spPr/>
      <dgm:t>
        <a:bodyPr/>
        <a:lstStyle/>
        <a:p>
          <a:endParaRPr lang="ru-RU"/>
        </a:p>
      </dgm:t>
    </dgm:pt>
    <dgm:pt modelId="{1D4B008F-0882-458F-A91B-2FBB41922A1B}" type="sibTrans" cxnId="{5BD810A1-EFB5-432C-BA73-9787238A5F2C}">
      <dgm:prSet/>
      <dgm:spPr/>
      <dgm:t>
        <a:bodyPr/>
        <a:lstStyle/>
        <a:p>
          <a:endParaRPr lang="ru-RU"/>
        </a:p>
      </dgm:t>
    </dgm:pt>
    <dgm:pt modelId="{91D8ADAE-17DF-43D9-AAF5-6B8EFB26B55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Свой</a:t>
          </a:r>
        </a:p>
      </dgm:t>
    </dgm:pt>
    <dgm:pt modelId="{6A8BB775-2ADA-4F22-89F6-4758DC97180E}" type="parTrans" cxnId="{087705AB-8999-4CD8-B4EB-88EBEEF9EDBF}">
      <dgm:prSet/>
      <dgm:spPr/>
      <dgm:t>
        <a:bodyPr/>
        <a:lstStyle/>
        <a:p>
          <a:endParaRPr lang="ru-RU"/>
        </a:p>
      </dgm:t>
    </dgm:pt>
    <dgm:pt modelId="{E3F17833-E9B1-4EF8-BDC0-3E46C433798E}" type="sibTrans" cxnId="{087705AB-8999-4CD8-B4EB-88EBEEF9EDBF}">
      <dgm:prSet/>
      <dgm:spPr/>
      <dgm:t>
        <a:bodyPr/>
        <a:lstStyle/>
        <a:p>
          <a:endParaRPr lang="ru-RU"/>
        </a:p>
      </dgm:t>
    </dgm:pt>
    <dgm:pt modelId="{2D95D5AB-9465-469D-9209-5D43946F2968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Номенклатура</a:t>
          </a:r>
        </a:p>
      </dgm:t>
    </dgm:pt>
    <dgm:pt modelId="{2230B997-FD4D-44A9-AD66-15806FCC4386}" type="parTrans" cxnId="{20FF661E-EC0D-43E8-B9C8-59113DF17719}">
      <dgm:prSet/>
      <dgm:spPr/>
      <dgm:t>
        <a:bodyPr/>
        <a:lstStyle/>
        <a:p>
          <a:endParaRPr lang="ru-RU"/>
        </a:p>
      </dgm:t>
    </dgm:pt>
    <dgm:pt modelId="{1F16CF3B-4759-437F-B19E-3B1CA91C45CD}" type="sibTrans" cxnId="{20FF661E-EC0D-43E8-B9C8-59113DF17719}">
      <dgm:prSet/>
      <dgm:spPr/>
      <dgm:t>
        <a:bodyPr/>
        <a:lstStyle/>
        <a:p>
          <a:endParaRPr lang="ru-RU"/>
        </a:p>
      </dgm:t>
    </dgm:pt>
    <dgm:pt modelId="{3F53FAFF-FBE5-4087-A8C3-B0D48B65D51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Политика</a:t>
          </a:r>
        </a:p>
      </dgm:t>
    </dgm:pt>
    <dgm:pt modelId="{4CEA3D1F-7E7F-4703-8B7D-AB531421DF58}" type="parTrans" cxnId="{40622D1A-D67B-4C3D-9CAF-F66BFA633C10}">
      <dgm:prSet/>
      <dgm:spPr/>
      <dgm:t>
        <a:bodyPr/>
        <a:lstStyle/>
        <a:p>
          <a:endParaRPr lang="ru-RU"/>
        </a:p>
      </dgm:t>
    </dgm:pt>
    <dgm:pt modelId="{46FB6713-A9DD-4CD9-8495-656E2CEFA0D9}" type="sibTrans" cxnId="{40622D1A-D67B-4C3D-9CAF-F66BFA633C10}">
      <dgm:prSet/>
      <dgm:spPr/>
      <dgm:t>
        <a:bodyPr/>
        <a:lstStyle/>
        <a:p>
          <a:endParaRPr lang="ru-RU"/>
        </a:p>
      </dgm:t>
    </dgm:pt>
    <dgm:pt modelId="{6034F885-E216-4604-88D7-9BE38545D50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Силовые органы</a:t>
          </a:r>
        </a:p>
      </dgm:t>
    </dgm:pt>
    <dgm:pt modelId="{94888D09-3E13-4151-94C0-195B874ECF57}" type="parTrans" cxnId="{A632A58F-0D60-4A79-9BDF-48802B22F069}">
      <dgm:prSet/>
      <dgm:spPr/>
      <dgm:t>
        <a:bodyPr/>
        <a:lstStyle/>
        <a:p>
          <a:endParaRPr lang="ru-RU"/>
        </a:p>
      </dgm:t>
    </dgm:pt>
    <dgm:pt modelId="{2F775843-8A1D-4E86-B7DB-E5ED1465F4B4}" type="sibTrans" cxnId="{A632A58F-0D60-4A79-9BDF-48802B22F069}">
      <dgm:prSet/>
      <dgm:spPr/>
      <dgm:t>
        <a:bodyPr/>
        <a:lstStyle/>
        <a:p>
          <a:endParaRPr lang="ru-RU"/>
        </a:p>
      </dgm:t>
    </dgm:pt>
    <dgm:pt modelId="{4F2D0473-DB04-4BE1-B9F6-357DEE32ACAB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Реформатор</a:t>
          </a:r>
        </a:p>
      </dgm:t>
    </dgm:pt>
    <dgm:pt modelId="{B0C013CC-D367-4C68-BEB2-266F6EF3458C}" type="parTrans" cxnId="{4EBFB2A8-742D-4A63-8B7C-F99A29A43F8B}">
      <dgm:prSet/>
      <dgm:spPr/>
      <dgm:t>
        <a:bodyPr/>
        <a:lstStyle/>
        <a:p>
          <a:endParaRPr lang="ru-RU"/>
        </a:p>
      </dgm:t>
    </dgm:pt>
    <dgm:pt modelId="{07083C69-0B6A-45F6-AD82-7198C7866DF2}" type="sibTrans" cxnId="{4EBFB2A8-742D-4A63-8B7C-F99A29A43F8B}">
      <dgm:prSet/>
      <dgm:spPr/>
      <dgm:t>
        <a:bodyPr/>
        <a:lstStyle/>
        <a:p>
          <a:endParaRPr lang="ru-RU"/>
        </a:p>
      </dgm:t>
    </dgm:pt>
    <dgm:pt modelId="{E5796F15-FBAF-40E4-A6C0-AEB5FB450E0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Хозяин</a:t>
          </a:r>
        </a:p>
      </dgm:t>
    </dgm:pt>
    <dgm:pt modelId="{20E70C6A-9975-4A46-95AF-BEF1299D4E69}" type="parTrans" cxnId="{D9C96279-BF2F-4A41-9036-BF8FF8B25C30}">
      <dgm:prSet/>
      <dgm:spPr/>
      <dgm:t>
        <a:bodyPr/>
        <a:lstStyle/>
        <a:p>
          <a:endParaRPr lang="ru-RU"/>
        </a:p>
      </dgm:t>
    </dgm:pt>
    <dgm:pt modelId="{B52DA9B7-A0B3-4EF3-801D-0B64EC1A9C97}" type="sibTrans" cxnId="{D9C96279-BF2F-4A41-9036-BF8FF8B25C30}">
      <dgm:prSet/>
      <dgm:spPr/>
      <dgm:t>
        <a:bodyPr/>
        <a:lstStyle/>
        <a:p>
          <a:endParaRPr lang="ru-RU"/>
        </a:p>
      </dgm:t>
    </dgm:pt>
    <dgm:pt modelId="{557E3944-52FC-4CC5-8591-B2F37BA1A64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Консерватор</a:t>
          </a:r>
        </a:p>
      </dgm:t>
    </dgm:pt>
    <dgm:pt modelId="{C31974FA-3E7C-45E1-965C-A7585A1827F1}" type="parTrans" cxnId="{56D5EE0A-0FD9-4F21-B36B-7A74D769817E}">
      <dgm:prSet/>
      <dgm:spPr/>
      <dgm:t>
        <a:bodyPr/>
        <a:lstStyle/>
        <a:p>
          <a:endParaRPr lang="ru-RU"/>
        </a:p>
      </dgm:t>
    </dgm:pt>
    <dgm:pt modelId="{BD3BB0EF-33FA-4DA8-BCE5-1AD2F67821DC}" type="sibTrans" cxnId="{56D5EE0A-0FD9-4F21-B36B-7A74D769817E}">
      <dgm:prSet/>
      <dgm:spPr/>
      <dgm:t>
        <a:bodyPr/>
        <a:lstStyle/>
        <a:p>
          <a:endParaRPr lang="ru-RU"/>
        </a:p>
      </dgm:t>
    </dgm:pt>
    <dgm:pt modelId="{9D1BEACB-709A-4C70-BEA3-CF1F214C1E8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Инвестор</a:t>
          </a:r>
        </a:p>
      </dgm:t>
    </dgm:pt>
    <dgm:pt modelId="{224399C8-E048-409C-94A3-CA1AD3B4DA86}" type="parTrans" cxnId="{9A760EBF-50B4-4FE3-AA7E-BFF5984A3F22}">
      <dgm:prSet/>
      <dgm:spPr/>
      <dgm:t>
        <a:bodyPr/>
        <a:lstStyle/>
        <a:p>
          <a:endParaRPr lang="ru-RU"/>
        </a:p>
      </dgm:t>
    </dgm:pt>
    <dgm:pt modelId="{EB6763ED-EE47-43C1-AF94-BB507820933B}" type="sibTrans" cxnId="{9A760EBF-50B4-4FE3-AA7E-BFF5984A3F22}">
      <dgm:prSet/>
      <dgm:spPr/>
      <dgm:t>
        <a:bodyPr/>
        <a:lstStyle/>
        <a:p>
          <a:endParaRPr lang="ru-RU"/>
        </a:p>
      </dgm:t>
    </dgm:pt>
    <dgm:pt modelId="{67CED0EC-8049-4340-B035-A7842ADA278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err="1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Пушер</a:t>
          </a:r>
          <a:endParaRPr lang="ru-RU" sz="22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7A98599C-F547-440A-84AB-98FE0243C3DE}" type="parTrans" cxnId="{646EA588-AA38-433D-A13E-43A7E0714F02}">
      <dgm:prSet/>
      <dgm:spPr/>
      <dgm:t>
        <a:bodyPr/>
        <a:lstStyle/>
        <a:p>
          <a:endParaRPr lang="ru-RU"/>
        </a:p>
      </dgm:t>
    </dgm:pt>
    <dgm:pt modelId="{A4254AC6-64A1-4820-8846-23B69E440901}" type="sibTrans" cxnId="{646EA588-AA38-433D-A13E-43A7E0714F02}">
      <dgm:prSet/>
      <dgm:spPr/>
      <dgm:t>
        <a:bodyPr/>
        <a:lstStyle/>
        <a:p>
          <a:endParaRPr lang="ru-RU"/>
        </a:p>
      </dgm:t>
    </dgm:pt>
    <dgm:pt modelId="{88BB1BF8-BE32-476C-83B9-7821FEA90C9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None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Торговец</a:t>
          </a:r>
        </a:p>
      </dgm:t>
    </dgm:pt>
    <dgm:pt modelId="{81FA5CF7-BF76-4621-9F67-D2B8698D3214}" type="parTrans" cxnId="{F338D2BC-60DD-499B-9689-3B3F4D15540A}">
      <dgm:prSet/>
      <dgm:spPr/>
      <dgm:t>
        <a:bodyPr/>
        <a:lstStyle/>
        <a:p>
          <a:endParaRPr lang="ru-RU"/>
        </a:p>
      </dgm:t>
    </dgm:pt>
    <dgm:pt modelId="{D6D152BA-5197-41CA-9036-F229B7BDF17E}" type="sibTrans" cxnId="{F338D2BC-60DD-499B-9689-3B3F4D15540A}">
      <dgm:prSet/>
      <dgm:spPr/>
      <dgm:t>
        <a:bodyPr/>
        <a:lstStyle/>
        <a:p>
          <a:endParaRPr lang="ru-RU"/>
        </a:p>
      </dgm:t>
    </dgm:pt>
    <dgm:pt modelId="{4FA49AE0-091F-4061-9254-55CF8880879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Варяг</a:t>
          </a:r>
        </a:p>
      </dgm:t>
    </dgm:pt>
    <dgm:pt modelId="{4FCFAE6F-5E79-47C6-BF5D-113F956A40DA}" type="parTrans" cxnId="{9C3090F7-D9EA-4669-83A7-A181E9F9F998}">
      <dgm:prSet/>
      <dgm:spPr/>
      <dgm:t>
        <a:bodyPr/>
        <a:lstStyle/>
        <a:p>
          <a:endParaRPr lang="ru-RU"/>
        </a:p>
      </dgm:t>
    </dgm:pt>
    <dgm:pt modelId="{70785BE9-AE99-4957-8D2A-93BEE731011D}" type="sibTrans" cxnId="{9C3090F7-D9EA-4669-83A7-A181E9F9F998}">
      <dgm:prSet/>
      <dgm:spPr/>
      <dgm:t>
        <a:bodyPr/>
        <a:lstStyle/>
        <a:p>
          <a:endParaRPr lang="ru-RU"/>
        </a:p>
      </dgm:t>
    </dgm:pt>
    <dgm:pt modelId="{9FB1E7E6-43F3-42B5-B7A7-648DCE60E12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28AC23F5-AC0D-49B8-969F-DA7DA7FF6D8F}" type="parTrans" cxnId="{739917F1-CFAE-4AA3-9021-53966AB805B8}">
      <dgm:prSet/>
      <dgm:spPr/>
      <dgm:t>
        <a:bodyPr/>
        <a:lstStyle/>
        <a:p>
          <a:endParaRPr lang="ru-RU"/>
        </a:p>
      </dgm:t>
    </dgm:pt>
    <dgm:pt modelId="{F30B16E9-EEE7-4E92-BC57-0DDAF566F8A8}" type="sibTrans" cxnId="{739917F1-CFAE-4AA3-9021-53966AB805B8}">
      <dgm:prSet/>
      <dgm:spPr/>
      <dgm:t>
        <a:bodyPr/>
        <a:lstStyle/>
        <a:p>
          <a:endParaRPr lang="ru-RU"/>
        </a:p>
      </dgm:t>
    </dgm:pt>
    <dgm:pt modelId="{F992F3E3-04E4-4B38-ADD4-796ED269367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3ACF3586-8F11-42C2-87AD-AE1280F595BF}" type="parTrans" cxnId="{7CA41A55-C7E1-4D52-9D13-8E5A2E83A2F5}">
      <dgm:prSet/>
      <dgm:spPr/>
      <dgm:t>
        <a:bodyPr/>
        <a:lstStyle/>
        <a:p>
          <a:endParaRPr lang="ru-RU"/>
        </a:p>
      </dgm:t>
    </dgm:pt>
    <dgm:pt modelId="{3D96E208-4F40-47B3-8165-006C6FB57C6D}" type="sibTrans" cxnId="{7CA41A55-C7E1-4D52-9D13-8E5A2E83A2F5}">
      <dgm:prSet/>
      <dgm:spPr/>
      <dgm:t>
        <a:bodyPr/>
        <a:lstStyle/>
        <a:p>
          <a:endParaRPr lang="ru-RU"/>
        </a:p>
      </dgm:t>
    </dgm:pt>
    <dgm:pt modelId="{CC4751F7-5AAA-42D2-83FA-56C3DB606C92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C08DC712-4FE4-4254-84A8-C5AED113A520}" type="parTrans" cxnId="{D4B86726-9C26-444E-AA70-158DFF15CC2E}">
      <dgm:prSet/>
      <dgm:spPr/>
      <dgm:t>
        <a:bodyPr/>
        <a:lstStyle/>
        <a:p>
          <a:endParaRPr lang="ru-RU"/>
        </a:p>
      </dgm:t>
    </dgm:pt>
    <dgm:pt modelId="{E299239A-62A6-4CA4-ABEE-FA06F9FCB873}" type="sibTrans" cxnId="{D4B86726-9C26-444E-AA70-158DFF15CC2E}">
      <dgm:prSet/>
      <dgm:spPr/>
      <dgm:t>
        <a:bodyPr/>
        <a:lstStyle/>
        <a:p>
          <a:endParaRPr lang="ru-RU"/>
        </a:p>
      </dgm:t>
    </dgm:pt>
    <dgm:pt modelId="{9427F9D1-1308-476C-845D-24DFAE024DA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F8F6AA70-A39C-4E58-BD4F-D56081C6A34F}" type="parTrans" cxnId="{81F2D05A-EAFA-42DB-B91E-132263BEDB6E}">
      <dgm:prSet/>
      <dgm:spPr/>
      <dgm:t>
        <a:bodyPr/>
        <a:lstStyle/>
        <a:p>
          <a:endParaRPr lang="ru-RU"/>
        </a:p>
      </dgm:t>
    </dgm:pt>
    <dgm:pt modelId="{37D90F41-8B5D-4183-9DF1-ABEF9AF445DA}" type="sibTrans" cxnId="{81F2D05A-EAFA-42DB-B91E-132263BEDB6E}">
      <dgm:prSet/>
      <dgm:spPr/>
      <dgm:t>
        <a:bodyPr/>
        <a:lstStyle/>
        <a:p>
          <a:endParaRPr lang="ru-RU"/>
        </a:p>
      </dgm:t>
    </dgm:pt>
    <dgm:pt modelId="{BBDC9559-743D-45DB-A6D7-DC9BD3B5D66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5A13427C-6DE7-4D25-866F-F99AF80EFF10}" type="parTrans" cxnId="{C5EA875B-A88E-49F7-A6D3-86A77272205C}">
      <dgm:prSet/>
      <dgm:spPr/>
      <dgm:t>
        <a:bodyPr/>
        <a:lstStyle/>
        <a:p>
          <a:endParaRPr lang="ru-RU"/>
        </a:p>
      </dgm:t>
    </dgm:pt>
    <dgm:pt modelId="{8BC97C4C-4229-4795-BAD3-59BB93165234}" type="sibTrans" cxnId="{C5EA875B-A88E-49F7-A6D3-86A77272205C}">
      <dgm:prSet/>
      <dgm:spPr/>
      <dgm:t>
        <a:bodyPr/>
        <a:lstStyle/>
        <a:p>
          <a:endParaRPr lang="ru-RU"/>
        </a:p>
      </dgm:t>
    </dgm:pt>
    <dgm:pt modelId="{8A2C545B-38B6-4A95-9463-E298058E74A2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378B45D8-202D-47CC-87B8-EF416EBB210D}" type="parTrans" cxnId="{D23B1CB9-C9EC-456D-9D87-EB7848693DC8}">
      <dgm:prSet/>
      <dgm:spPr/>
      <dgm:t>
        <a:bodyPr/>
        <a:lstStyle/>
        <a:p>
          <a:endParaRPr lang="ru-RU"/>
        </a:p>
      </dgm:t>
    </dgm:pt>
    <dgm:pt modelId="{69117DBE-FC6B-42D4-8BBD-688896AC4831}" type="sibTrans" cxnId="{D23B1CB9-C9EC-456D-9D87-EB7848693DC8}">
      <dgm:prSet/>
      <dgm:spPr/>
      <dgm:t>
        <a:bodyPr/>
        <a:lstStyle/>
        <a:p>
          <a:endParaRPr lang="ru-RU"/>
        </a:p>
      </dgm:t>
    </dgm:pt>
    <dgm:pt modelId="{682C8C1B-B526-4695-B93F-41D277C64E4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CC4ADCFA-F40C-46CD-973D-5D8D46E2AFC2}" type="parTrans" cxnId="{816D9E18-EC15-47CC-AA68-971780F2BFEE}">
      <dgm:prSet/>
      <dgm:spPr/>
      <dgm:t>
        <a:bodyPr/>
        <a:lstStyle/>
        <a:p>
          <a:endParaRPr lang="ru-RU"/>
        </a:p>
      </dgm:t>
    </dgm:pt>
    <dgm:pt modelId="{429A3F05-DB5B-4A54-B53F-659FFC4FFAF2}" type="sibTrans" cxnId="{816D9E18-EC15-47CC-AA68-971780F2BFEE}">
      <dgm:prSet/>
      <dgm:spPr/>
      <dgm:t>
        <a:bodyPr/>
        <a:lstStyle/>
        <a:p>
          <a:endParaRPr lang="ru-RU"/>
        </a:p>
      </dgm:t>
    </dgm:pt>
    <dgm:pt modelId="{60282C2E-2174-4178-9EC2-380642B911A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69A4BD57-3D20-4A01-BB0C-9C1BCCF01EA2}" type="parTrans" cxnId="{7BD95441-7E5E-4A65-BE6C-7CFCE0A38B33}">
      <dgm:prSet/>
      <dgm:spPr/>
      <dgm:t>
        <a:bodyPr/>
        <a:lstStyle/>
        <a:p>
          <a:endParaRPr lang="ru-RU"/>
        </a:p>
      </dgm:t>
    </dgm:pt>
    <dgm:pt modelId="{240AA8BA-7E82-4617-AEAF-79CFB2D3AC0C}" type="sibTrans" cxnId="{7BD95441-7E5E-4A65-BE6C-7CFCE0A38B33}">
      <dgm:prSet/>
      <dgm:spPr/>
      <dgm:t>
        <a:bodyPr/>
        <a:lstStyle/>
        <a:p>
          <a:endParaRPr lang="ru-RU"/>
        </a:p>
      </dgm:t>
    </dgm:pt>
    <dgm:pt modelId="{624B4174-CFBE-4AA3-8321-2DD0B100A8B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3201C44D-EAFD-4B67-849F-1C8887DFEFF4}" type="parTrans" cxnId="{CA704D79-71E0-4832-A60B-288841C34EA3}">
      <dgm:prSet/>
      <dgm:spPr/>
      <dgm:t>
        <a:bodyPr/>
        <a:lstStyle/>
        <a:p>
          <a:endParaRPr lang="ru-RU"/>
        </a:p>
      </dgm:t>
    </dgm:pt>
    <dgm:pt modelId="{9E47CAB0-66F0-4878-8243-69769298A9CC}" type="sibTrans" cxnId="{CA704D79-71E0-4832-A60B-288841C34EA3}">
      <dgm:prSet/>
      <dgm:spPr/>
      <dgm:t>
        <a:bodyPr/>
        <a:lstStyle/>
        <a:p>
          <a:endParaRPr lang="ru-RU"/>
        </a:p>
      </dgm:t>
    </dgm:pt>
    <dgm:pt modelId="{EBC8792E-F351-4F07-90BD-E47F4122B6E5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ts val="0"/>
            </a:spcBef>
            <a:spcAft>
              <a:spcPct val="0"/>
            </a:spcAft>
            <a:buClr>
              <a:srgbClr val="FF0000"/>
            </a:buClr>
            <a:buBlip>
              <a:blip xmlns:r="http://schemas.openxmlformats.org/officeDocument/2006/relationships" r:embed="rId1"/>
            </a:buBlip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</dgm:t>
    </dgm:pt>
    <dgm:pt modelId="{EB4C291F-597E-4F6A-8CEE-548FD123C40F}" type="parTrans" cxnId="{6723029C-E716-4960-84EF-01B899B40720}">
      <dgm:prSet/>
      <dgm:spPr/>
      <dgm:t>
        <a:bodyPr/>
        <a:lstStyle/>
        <a:p>
          <a:endParaRPr lang="ru-RU"/>
        </a:p>
      </dgm:t>
    </dgm:pt>
    <dgm:pt modelId="{8CE05466-0BEF-42D4-B548-5A63392C0973}" type="sibTrans" cxnId="{6723029C-E716-4960-84EF-01B899B40720}">
      <dgm:prSet/>
      <dgm:spPr/>
      <dgm:t>
        <a:bodyPr/>
        <a:lstStyle/>
        <a:p>
          <a:endParaRPr lang="ru-RU"/>
        </a:p>
      </dgm:t>
    </dgm:pt>
    <dgm:pt modelId="{80572868-3130-458A-904D-1191BCF1D0DD}" type="pres">
      <dgm:prSet presAssocID="{98FDBE70-5875-4374-BAB4-CBB9C257BC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853F4-66A8-48B6-B439-5238711EB90A}" type="pres">
      <dgm:prSet presAssocID="{7A6E6339-9A2C-4DD9-8787-8E7D6242E088}" presName="composite" presStyleCnt="0"/>
      <dgm:spPr/>
    </dgm:pt>
    <dgm:pt modelId="{067F6DE9-339D-41E0-AD88-F34BCC47B674}" type="pres">
      <dgm:prSet presAssocID="{7A6E6339-9A2C-4DD9-8787-8E7D6242E088}" presName="parTx" presStyleLbl="alignNode1" presStyleIdx="0" presStyleCnt="4" custScaleY="97023" custLinFactY="-694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FF6AE-BB72-408F-A7B6-30D332E324E1}" type="pres">
      <dgm:prSet presAssocID="{7A6E6339-9A2C-4DD9-8787-8E7D6242E088}" presName="desTx" presStyleLbl="alignAccFollowNode1" presStyleIdx="0" presStyleCnt="4" custScaleY="100352" custLinFactNeighborX="-166" custLinFactNeighborY="-17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2D00-A3A1-4D83-957D-AE10998D96C8}" type="pres">
      <dgm:prSet presAssocID="{E8C48EB8-4194-4771-A0D1-9BCA31483AD0}" presName="space" presStyleCnt="0"/>
      <dgm:spPr/>
    </dgm:pt>
    <dgm:pt modelId="{1F316CA5-D782-484B-9B7B-C652FF3E08DF}" type="pres">
      <dgm:prSet presAssocID="{D57E1DC8-7B89-4C28-B2C7-46FBED2385CD}" presName="composite" presStyleCnt="0"/>
      <dgm:spPr/>
    </dgm:pt>
    <dgm:pt modelId="{5161D5B1-4A62-4178-9E2D-C031AFB76396}" type="pres">
      <dgm:prSet presAssocID="{D57E1DC8-7B89-4C28-B2C7-46FBED2385CD}" presName="parTx" presStyleLbl="alignNode1" presStyleIdx="1" presStyleCnt="4" custScaleX="111413" custLinFactNeighborY="-54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0D3E1-D849-451F-9057-439CA55B99DF}" type="pres">
      <dgm:prSet presAssocID="{D57E1DC8-7B89-4C28-B2C7-46FBED2385CD}" presName="desTx" presStyleLbl="alignAccFollowNode1" presStyleIdx="1" presStyleCnt="4" custScaleX="111347" custLinFactNeighborY="-2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72A8A-E837-4C0F-9D90-9430E9202D29}" type="pres">
      <dgm:prSet presAssocID="{6A8D923C-B663-4D55-988E-BEBCDCE4CE87}" presName="space" presStyleCnt="0"/>
      <dgm:spPr/>
    </dgm:pt>
    <dgm:pt modelId="{2570AAFD-8DBC-493D-9ED9-0E8990E07C42}" type="pres">
      <dgm:prSet presAssocID="{4B91FCC7-6A33-4653-877A-E04F8946463A}" presName="composite" presStyleCnt="0"/>
      <dgm:spPr/>
    </dgm:pt>
    <dgm:pt modelId="{35B8361F-5344-4A8C-9F30-DA9B7A891FED}" type="pres">
      <dgm:prSet presAssocID="{4B91FCC7-6A33-4653-877A-E04F8946463A}" presName="parTx" presStyleLbl="alignNode1" presStyleIdx="2" presStyleCnt="4" custLinFactNeighborY="-54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EC42A-0A7B-452F-BFC7-89801ED43657}" type="pres">
      <dgm:prSet presAssocID="{4B91FCC7-6A33-4653-877A-E04F8946463A}" presName="desTx" presStyleLbl="alignAccFollowNode1" presStyleIdx="2" presStyleCnt="4" custLinFactNeighborY="-2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B2980-D7B7-44D2-91AA-BE45CC65FB23}" type="pres">
      <dgm:prSet presAssocID="{E1FA87EE-AADC-4B72-BE02-48C31105BC17}" presName="space" presStyleCnt="0"/>
      <dgm:spPr/>
    </dgm:pt>
    <dgm:pt modelId="{06E13E44-85F6-4257-AC50-042022A06CBD}" type="pres">
      <dgm:prSet presAssocID="{BE30D9C8-DB89-4F5F-9551-487FA2012914}" presName="composite" presStyleCnt="0"/>
      <dgm:spPr/>
    </dgm:pt>
    <dgm:pt modelId="{2708D4C6-F585-4655-BF94-EA6268CA5157}" type="pres">
      <dgm:prSet presAssocID="{BE30D9C8-DB89-4F5F-9551-487FA2012914}" presName="parTx" presStyleLbl="alignNode1" presStyleIdx="3" presStyleCnt="4" custLinFactNeighborY="-54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4121-11BA-4CBE-A487-DDEE6D6F0129}" type="pres">
      <dgm:prSet presAssocID="{BE30D9C8-DB89-4F5F-9551-487FA2012914}" presName="desTx" presStyleLbl="alignAccFollowNode1" presStyleIdx="3" presStyleCnt="4" custLinFactNeighborY="-22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2A58F-0D60-4A79-9BDF-48802B22F069}" srcId="{7A6E6339-9A2C-4DD9-8787-8E7D6242E088}" destId="{6034F885-E216-4604-88D7-9BE38545D500}" srcOrd="4" destOrd="0" parTransId="{94888D09-3E13-4151-94C0-195B874ECF57}" sibTransId="{2F775843-8A1D-4E86-B7DB-E5ED1465F4B4}"/>
    <dgm:cxn modelId="{CA704D79-71E0-4832-A60B-288841C34EA3}" srcId="{4B91FCC7-6A33-4653-877A-E04F8946463A}" destId="{624B4174-CFBE-4AA3-8321-2DD0B100A8B7}" srcOrd="3" destOrd="0" parTransId="{3201C44D-EAFD-4B67-849F-1C8887DFEFF4}" sibTransId="{9E47CAB0-66F0-4878-8243-69769298A9CC}"/>
    <dgm:cxn modelId="{D4B86726-9C26-444E-AA70-158DFF15CC2E}" srcId="{7A6E6339-9A2C-4DD9-8787-8E7D6242E088}" destId="{CC4751F7-5AAA-42D2-83FA-56C3DB606C92}" srcOrd="5" destOrd="0" parTransId="{C08DC712-4FE4-4254-84A8-C5AED113A520}" sibTransId="{E299239A-62A6-4CA4-ABEE-FA06F9FCB873}"/>
    <dgm:cxn modelId="{A1D27E71-AC11-458A-883C-3EC05B2A94A8}" srcId="{98FDBE70-5875-4374-BAB4-CBB9C257BC8D}" destId="{D57E1DC8-7B89-4C28-B2C7-46FBED2385CD}" srcOrd="1" destOrd="0" parTransId="{7B95C2D1-606B-4A18-BB60-D164BF3C3FFD}" sibTransId="{6A8D923C-B663-4D55-988E-BEBCDCE4CE87}"/>
    <dgm:cxn modelId="{0C7FC887-5BD3-CB48-A4BC-9BE54AB397CB}" type="presOf" srcId="{D57E1DC8-7B89-4C28-B2C7-46FBED2385CD}" destId="{5161D5B1-4A62-4178-9E2D-C031AFB76396}" srcOrd="0" destOrd="0" presId="urn:microsoft.com/office/officeart/2005/8/layout/hList1"/>
    <dgm:cxn modelId="{9C3090F7-D9EA-4669-83A7-A181E9F9F998}" srcId="{BE30D9C8-DB89-4F5F-9551-487FA2012914}" destId="{4FA49AE0-091F-4061-9254-55CF8880879D}" srcOrd="2" destOrd="0" parTransId="{4FCFAE6F-5E79-47C6-BF5D-113F956A40DA}" sibTransId="{70785BE9-AE99-4957-8D2A-93BEE731011D}"/>
    <dgm:cxn modelId="{37A83369-DE8F-6647-8794-4E8C1C92FEBC}" type="presOf" srcId="{4B91FCC7-6A33-4653-877A-E04F8946463A}" destId="{35B8361F-5344-4A8C-9F30-DA9B7A891FED}" srcOrd="0" destOrd="0" presId="urn:microsoft.com/office/officeart/2005/8/layout/hList1"/>
    <dgm:cxn modelId="{087705AB-8999-4CD8-B4EB-88EBEEF9EDBF}" srcId="{BE30D9C8-DB89-4F5F-9551-487FA2012914}" destId="{91D8ADAE-17DF-43D9-AAF5-6B8EFB26B55C}" srcOrd="0" destOrd="0" parTransId="{6A8BB775-2ADA-4F22-89F6-4758DC97180E}" sibTransId="{E3F17833-E9B1-4EF8-BDC0-3E46C433798E}"/>
    <dgm:cxn modelId="{7590344D-28B1-E54E-A008-CCE2FE4AAF2B}" type="presOf" srcId="{557E3944-52FC-4CC5-8591-B2F37BA1A64E}" destId="{A3D0D3E1-D849-451F-9057-439CA55B99DF}" srcOrd="0" destOrd="8" presId="urn:microsoft.com/office/officeart/2005/8/layout/hList1"/>
    <dgm:cxn modelId="{4EBFB2A8-742D-4A63-8B7C-F99A29A43F8B}" srcId="{D57E1DC8-7B89-4C28-B2C7-46FBED2385CD}" destId="{4F2D0473-DB04-4BE1-B9F6-357DEE32ACAB}" srcOrd="2" destOrd="0" parTransId="{B0C013CC-D367-4C68-BEB2-266F6EF3458C}" sibTransId="{07083C69-0B6A-45F6-AD82-7198C7866DF2}"/>
    <dgm:cxn modelId="{C5EA875B-A88E-49F7-A6D3-86A77272205C}" srcId="{D57E1DC8-7B89-4C28-B2C7-46FBED2385CD}" destId="{BBDC9559-743D-45DB-A6D7-DC9BD3B5D66C}" srcOrd="3" destOrd="0" parTransId="{5A13427C-6DE7-4D25-866F-F99AF80EFF10}" sibTransId="{8BC97C4C-4229-4795-BAD3-59BB93165234}"/>
    <dgm:cxn modelId="{7531AB54-CF48-384B-89D3-6129DF34EEF9}" type="presOf" srcId="{682C8C1B-B526-4695-B93F-41D277C64E4A}" destId="{A3D0D3E1-D849-451F-9057-439CA55B99DF}" srcOrd="0" destOrd="7" presId="urn:microsoft.com/office/officeart/2005/8/layout/hList1"/>
    <dgm:cxn modelId="{11969967-B348-5744-9975-A364C32548F2}" type="presOf" srcId="{9EECC89E-9F59-4EED-99A3-794F1E885701}" destId="{A3D0D3E1-D849-451F-9057-439CA55B99DF}" srcOrd="0" destOrd="0" presId="urn:microsoft.com/office/officeart/2005/8/layout/hList1"/>
    <dgm:cxn modelId="{7CA41A55-C7E1-4D52-9D13-8E5A2E83A2F5}" srcId="{7A6E6339-9A2C-4DD9-8787-8E7D6242E088}" destId="{F992F3E3-04E4-4B38-ADD4-796ED269367A}" srcOrd="3" destOrd="0" parTransId="{3ACF3586-8F11-42C2-87AD-AE1280F595BF}" sibTransId="{3D96E208-4F40-47B3-8165-006C6FB57C6D}"/>
    <dgm:cxn modelId="{C6A485DD-09C2-4A46-A450-547135A5812B}" type="presOf" srcId="{67CED0EC-8049-4340-B035-A7842ADA2787}" destId="{C55EC42A-0A7B-452F-BFC7-89801ED43657}" srcOrd="0" destOrd="2" presId="urn:microsoft.com/office/officeart/2005/8/layout/hList1"/>
    <dgm:cxn modelId="{59A4956E-629E-BA4C-A26A-98297693AC10}" type="presOf" srcId="{E5796F15-FBAF-40E4-A6C0-AEB5FB450E01}" destId="{A3D0D3E1-D849-451F-9057-439CA55B99DF}" srcOrd="0" destOrd="6" presId="urn:microsoft.com/office/officeart/2005/8/layout/hList1"/>
    <dgm:cxn modelId="{97D91E22-CD15-1447-B277-00B414A7F9B7}" type="presOf" srcId="{7A6E6339-9A2C-4DD9-8787-8E7D6242E088}" destId="{067F6DE9-339D-41E0-AD88-F34BCC47B674}" srcOrd="0" destOrd="0" presId="urn:microsoft.com/office/officeart/2005/8/layout/hList1"/>
    <dgm:cxn modelId="{557EC62C-0096-D943-BFF1-065D9848627E}" type="presOf" srcId="{98FDBE70-5875-4374-BAB4-CBB9C257BC8D}" destId="{80572868-3130-458A-904D-1191BCF1D0DD}" srcOrd="0" destOrd="0" presId="urn:microsoft.com/office/officeart/2005/8/layout/hList1"/>
    <dgm:cxn modelId="{480741C0-A35B-B540-9C8F-927544AD3BF2}" type="presOf" srcId="{624B4174-CFBE-4AA3-8321-2DD0B100A8B7}" destId="{C55EC42A-0A7B-452F-BFC7-89801ED43657}" srcOrd="0" destOrd="3" presId="urn:microsoft.com/office/officeart/2005/8/layout/hList1"/>
    <dgm:cxn modelId="{6723029C-E716-4960-84EF-01B899B40720}" srcId="{BE30D9C8-DB89-4F5F-9551-487FA2012914}" destId="{EBC8792E-F351-4F07-90BD-E47F4122B6E5}" srcOrd="1" destOrd="0" parTransId="{EB4C291F-597E-4F6A-8CEE-548FD123C40F}" sibTransId="{8CE05466-0BEF-42D4-B548-5A63392C0973}"/>
    <dgm:cxn modelId="{C75BFE9F-C884-BF4C-B673-002EF75E0D8D}" type="presOf" srcId="{3D057A40-C791-40DD-8848-59F887E64956}" destId="{C55EC42A-0A7B-452F-BFC7-89801ED43657}" srcOrd="0" destOrd="0" presId="urn:microsoft.com/office/officeart/2005/8/layout/hList1"/>
    <dgm:cxn modelId="{3FC2F6C8-B428-B141-A457-31546F71D331}" type="presOf" srcId="{F992F3E3-04E4-4B38-ADD4-796ED269367A}" destId="{23EFF6AE-BB72-408F-A7B6-30D332E324E1}" srcOrd="0" destOrd="3" presId="urn:microsoft.com/office/officeart/2005/8/layout/hList1"/>
    <dgm:cxn modelId="{29ABCE18-68BD-7D41-AE91-ED56CC0F172E}" type="presOf" srcId="{BE30D9C8-DB89-4F5F-9551-487FA2012914}" destId="{2708D4C6-F585-4655-BF94-EA6268CA5157}" srcOrd="0" destOrd="0" presId="urn:microsoft.com/office/officeart/2005/8/layout/hList1"/>
    <dgm:cxn modelId="{816D9E18-EC15-47CC-AA68-971780F2BFEE}" srcId="{D57E1DC8-7B89-4C28-B2C7-46FBED2385CD}" destId="{682C8C1B-B526-4695-B93F-41D277C64E4A}" srcOrd="7" destOrd="0" parTransId="{CC4ADCFA-F40C-46CD-973D-5D8D46E2AFC2}" sibTransId="{429A3F05-DB5B-4A54-B53F-659FFC4FFAF2}"/>
    <dgm:cxn modelId="{20FF661E-EC0D-43E8-B9C8-59113DF17719}" srcId="{7A6E6339-9A2C-4DD9-8787-8E7D6242E088}" destId="{2D95D5AB-9465-469D-9209-5D43946F2968}" srcOrd="2" destOrd="0" parTransId="{2230B997-FD4D-44A9-AD66-15806FCC4386}" sibTransId="{1F16CF3B-4759-437F-B19E-3B1CA91C45CD}"/>
    <dgm:cxn modelId="{2554CD14-ACDE-624F-A497-8353B3156C61}" type="presOf" srcId="{8A2C545B-38B6-4A95-9463-E298058E74A2}" destId="{A3D0D3E1-D849-451F-9057-439CA55B99DF}" srcOrd="0" destOrd="5" presId="urn:microsoft.com/office/officeart/2005/8/layout/hList1"/>
    <dgm:cxn modelId="{F40BCD30-DC98-7A4F-9DBA-505AFF1DD214}" type="presOf" srcId="{91D8ADAE-17DF-43D9-AAF5-6B8EFB26B55C}" destId="{4AE24121-11BA-4CBE-A487-DDEE6D6F0129}" srcOrd="0" destOrd="0" presId="urn:microsoft.com/office/officeart/2005/8/layout/hList1"/>
    <dgm:cxn modelId="{F338D2BC-60DD-499B-9689-3B3F4D15540A}" srcId="{4B91FCC7-6A33-4653-877A-E04F8946463A}" destId="{88BB1BF8-BE32-476C-83B9-7821FEA90C94}" srcOrd="4" destOrd="0" parTransId="{81FA5CF7-BF76-4621-9F67-D2B8698D3214}" sibTransId="{D6D152BA-5197-41CA-9036-F229B7BDF17E}"/>
    <dgm:cxn modelId="{5BD810A1-EFB5-432C-BA73-9787238A5F2C}" srcId="{4B91FCC7-6A33-4653-877A-E04F8946463A}" destId="{3D057A40-C791-40DD-8848-59F887E64956}" srcOrd="0" destOrd="0" parTransId="{7331BC52-3744-4331-800F-C28D7EDCAA70}" sibTransId="{1D4B008F-0882-458F-A91B-2FBB41922A1B}"/>
    <dgm:cxn modelId="{56D5EE0A-0FD9-4F21-B36B-7A74D769817E}" srcId="{D57E1DC8-7B89-4C28-B2C7-46FBED2385CD}" destId="{557E3944-52FC-4CC5-8591-B2F37BA1A64E}" srcOrd="8" destOrd="0" parTransId="{C31974FA-3E7C-45E1-965C-A7585A1827F1}" sibTransId="{BD3BB0EF-33FA-4DA8-BCE5-1AD2F67821DC}"/>
    <dgm:cxn modelId="{B658DB4E-0D2F-C14D-96EB-4ACCE6F5C25B}" type="presOf" srcId="{BBDC9559-743D-45DB-A6D7-DC9BD3B5D66C}" destId="{A3D0D3E1-D849-451F-9057-439CA55B99DF}" srcOrd="0" destOrd="3" presId="urn:microsoft.com/office/officeart/2005/8/layout/hList1"/>
    <dgm:cxn modelId="{35BCC903-75F4-DF41-9EC5-7FB6A950A78A}" type="presOf" srcId="{4FA49AE0-091F-4061-9254-55CF8880879D}" destId="{4AE24121-11BA-4CBE-A487-DDEE6D6F0129}" srcOrd="0" destOrd="2" presId="urn:microsoft.com/office/officeart/2005/8/layout/hList1"/>
    <dgm:cxn modelId="{81F2D05A-EAFA-42DB-B91E-132263BEDB6E}" srcId="{D57E1DC8-7B89-4C28-B2C7-46FBED2385CD}" destId="{9427F9D1-1308-476C-845D-24DFAE024DA6}" srcOrd="1" destOrd="0" parTransId="{F8F6AA70-A39C-4E58-BD4F-D56081C6A34F}" sibTransId="{37D90F41-8B5D-4183-9DF1-ABEF9AF445DA}"/>
    <dgm:cxn modelId="{1A51B9CE-832E-4A44-BDF4-29FE3B36072E}" type="presOf" srcId="{9D1BEACB-709A-4C70-BEA3-CF1F214C1E8D}" destId="{A3D0D3E1-D849-451F-9057-439CA55B99DF}" srcOrd="0" destOrd="4" presId="urn:microsoft.com/office/officeart/2005/8/layout/hList1"/>
    <dgm:cxn modelId="{859DF74D-4BB1-524C-9330-B460A49A049E}" type="presOf" srcId="{6034F885-E216-4604-88D7-9BE38545D500}" destId="{23EFF6AE-BB72-408F-A7B6-30D332E324E1}" srcOrd="0" destOrd="4" presId="urn:microsoft.com/office/officeart/2005/8/layout/hList1"/>
    <dgm:cxn modelId="{94A4B137-64E5-AF4F-A14B-A3E50D97B6BE}" type="presOf" srcId="{60282C2E-2174-4178-9EC2-380642B911AC}" destId="{C55EC42A-0A7B-452F-BFC7-89801ED43657}" srcOrd="0" destOrd="1" presId="urn:microsoft.com/office/officeart/2005/8/layout/hList1"/>
    <dgm:cxn modelId="{D9C96279-BF2F-4A41-9036-BF8FF8B25C30}" srcId="{D57E1DC8-7B89-4C28-B2C7-46FBED2385CD}" destId="{E5796F15-FBAF-40E4-A6C0-AEB5FB450E01}" srcOrd="6" destOrd="0" parTransId="{20E70C6A-9975-4A46-95AF-BEF1299D4E69}" sibTransId="{B52DA9B7-A0B3-4EF3-801D-0B64EC1A9C97}"/>
    <dgm:cxn modelId="{BCA2BF8A-5A7E-AE4D-8923-F9AAED746684}" type="presOf" srcId="{3F53FAFF-FBE5-4087-A8C3-B0D48B65D51D}" destId="{23EFF6AE-BB72-408F-A7B6-30D332E324E1}" srcOrd="0" destOrd="6" presId="urn:microsoft.com/office/officeart/2005/8/layout/hList1"/>
    <dgm:cxn modelId="{7BD95441-7E5E-4A65-BE6C-7CFCE0A38B33}" srcId="{4B91FCC7-6A33-4653-877A-E04F8946463A}" destId="{60282C2E-2174-4178-9EC2-380642B911AC}" srcOrd="1" destOrd="0" parTransId="{69A4BD57-3D20-4A01-BB0C-9C1BCCF01EA2}" sibTransId="{240AA8BA-7E82-4617-AEAF-79CFB2D3AC0C}"/>
    <dgm:cxn modelId="{D224E344-A318-824B-BBD6-87C397D5416F}" type="presOf" srcId="{CC4751F7-5AAA-42D2-83FA-56C3DB606C92}" destId="{23EFF6AE-BB72-408F-A7B6-30D332E324E1}" srcOrd="0" destOrd="5" presId="urn:microsoft.com/office/officeart/2005/8/layout/hList1"/>
    <dgm:cxn modelId="{86E19440-89DC-D142-A86A-9870D0D55EA1}" type="presOf" srcId="{6BE68F84-9620-4DF0-A004-9D1714D4FCF6}" destId="{23EFF6AE-BB72-408F-A7B6-30D332E324E1}" srcOrd="0" destOrd="0" presId="urn:microsoft.com/office/officeart/2005/8/layout/hList1"/>
    <dgm:cxn modelId="{B624CD54-A8CE-3D41-AD88-FDCAAD61B338}" type="presOf" srcId="{4F2D0473-DB04-4BE1-B9F6-357DEE32ACAB}" destId="{A3D0D3E1-D849-451F-9057-439CA55B99DF}" srcOrd="0" destOrd="2" presId="urn:microsoft.com/office/officeart/2005/8/layout/hList1"/>
    <dgm:cxn modelId="{C9E44875-BBAF-6542-90F1-5E28D78D2D59}" type="presOf" srcId="{2D95D5AB-9465-469D-9209-5D43946F2968}" destId="{23EFF6AE-BB72-408F-A7B6-30D332E324E1}" srcOrd="0" destOrd="2" presId="urn:microsoft.com/office/officeart/2005/8/layout/hList1"/>
    <dgm:cxn modelId="{02CA0BE2-2B97-E645-ACF8-A6A09FEEA0B4}" type="presOf" srcId="{9FB1E7E6-43F3-42B5-B7A7-648DCE60E121}" destId="{23EFF6AE-BB72-408F-A7B6-30D332E324E1}" srcOrd="0" destOrd="1" presId="urn:microsoft.com/office/officeart/2005/8/layout/hList1"/>
    <dgm:cxn modelId="{B688982D-2AF8-BC4C-B6E9-1977734B5C6B}" type="presOf" srcId="{EBC8792E-F351-4F07-90BD-E47F4122B6E5}" destId="{4AE24121-11BA-4CBE-A487-DDEE6D6F0129}" srcOrd="0" destOrd="1" presId="urn:microsoft.com/office/officeart/2005/8/layout/hList1"/>
    <dgm:cxn modelId="{9A760EBF-50B4-4FE3-AA7E-BFF5984A3F22}" srcId="{D57E1DC8-7B89-4C28-B2C7-46FBED2385CD}" destId="{9D1BEACB-709A-4C70-BEA3-CF1F214C1E8D}" srcOrd="4" destOrd="0" parTransId="{224399C8-E048-409C-94A3-CA1AD3B4DA86}" sibTransId="{EB6763ED-EE47-43C1-AF94-BB507820933B}"/>
    <dgm:cxn modelId="{739917F1-CFAE-4AA3-9021-53966AB805B8}" srcId="{7A6E6339-9A2C-4DD9-8787-8E7D6242E088}" destId="{9FB1E7E6-43F3-42B5-B7A7-648DCE60E121}" srcOrd="1" destOrd="0" parTransId="{28AC23F5-AC0D-49B8-969F-DA7DA7FF6D8F}" sibTransId="{F30B16E9-EEE7-4E92-BC57-0DDAF566F8A8}"/>
    <dgm:cxn modelId="{40622D1A-D67B-4C3D-9CAF-F66BFA633C10}" srcId="{7A6E6339-9A2C-4DD9-8787-8E7D6242E088}" destId="{3F53FAFF-FBE5-4087-A8C3-B0D48B65D51D}" srcOrd="6" destOrd="0" parTransId="{4CEA3D1F-7E7F-4703-8B7D-AB531421DF58}" sibTransId="{46FB6713-A9DD-4CD9-8495-656E2CEFA0D9}"/>
    <dgm:cxn modelId="{B9D439B5-F041-A840-A536-78E1A6E24D3A}" type="presOf" srcId="{9427F9D1-1308-476C-845D-24DFAE024DA6}" destId="{A3D0D3E1-D849-451F-9057-439CA55B99DF}" srcOrd="0" destOrd="1" presId="urn:microsoft.com/office/officeart/2005/8/layout/hList1"/>
    <dgm:cxn modelId="{5ED6DC5A-E729-4362-9BC3-B1EDB8B4D093}" srcId="{7A6E6339-9A2C-4DD9-8787-8E7D6242E088}" destId="{6BE68F84-9620-4DF0-A004-9D1714D4FCF6}" srcOrd="0" destOrd="0" parTransId="{6E48885A-A252-40A1-8FDA-D767F67FDE4F}" sibTransId="{1D62B3DD-3A86-48DB-97F5-6218D275A41E}"/>
    <dgm:cxn modelId="{5B60B8E1-8E07-4833-AD31-525A9FB0AA7E}" srcId="{98FDBE70-5875-4374-BAB4-CBB9C257BC8D}" destId="{4B91FCC7-6A33-4653-877A-E04F8946463A}" srcOrd="2" destOrd="0" parTransId="{7F147E33-EFEC-42DF-BEBC-A40334593A9D}" sibTransId="{E1FA87EE-AADC-4B72-BE02-48C31105BC17}"/>
    <dgm:cxn modelId="{E797E946-7491-402A-B695-AB3788088A0D}" srcId="{D57E1DC8-7B89-4C28-B2C7-46FBED2385CD}" destId="{9EECC89E-9F59-4EED-99A3-794F1E885701}" srcOrd="0" destOrd="0" parTransId="{D632B5CD-3DFB-4C86-B973-5FDEB7FF63D4}" sibTransId="{B0B35265-C09F-4F3B-B618-80618575B5BC}"/>
    <dgm:cxn modelId="{537D7E6B-40AD-7140-9C89-FF1D28E245CE}" type="presOf" srcId="{88BB1BF8-BE32-476C-83B9-7821FEA90C94}" destId="{C55EC42A-0A7B-452F-BFC7-89801ED43657}" srcOrd="0" destOrd="4" presId="urn:microsoft.com/office/officeart/2005/8/layout/hList1"/>
    <dgm:cxn modelId="{480E8C4B-CFBD-43F3-A2D3-A1E16BD8297D}" srcId="{98FDBE70-5875-4374-BAB4-CBB9C257BC8D}" destId="{7A6E6339-9A2C-4DD9-8787-8E7D6242E088}" srcOrd="0" destOrd="0" parTransId="{5E018CA3-F512-4FFC-9BA2-767F61ADB3F3}" sibTransId="{E8C48EB8-4194-4771-A0D1-9BCA31483AD0}"/>
    <dgm:cxn modelId="{646EA588-AA38-433D-A13E-43A7E0714F02}" srcId="{4B91FCC7-6A33-4653-877A-E04F8946463A}" destId="{67CED0EC-8049-4340-B035-A7842ADA2787}" srcOrd="2" destOrd="0" parTransId="{7A98599C-F547-440A-84AB-98FE0243C3DE}" sibTransId="{A4254AC6-64A1-4820-8846-23B69E440901}"/>
    <dgm:cxn modelId="{A3F22395-9E71-4CE1-8F56-241C27DCA4A8}" srcId="{98FDBE70-5875-4374-BAB4-CBB9C257BC8D}" destId="{BE30D9C8-DB89-4F5F-9551-487FA2012914}" srcOrd="3" destOrd="0" parTransId="{40E6D6E4-7393-470B-BE56-C7878085AE81}" sibTransId="{A83FB214-C112-4C44-B034-136E02622266}"/>
    <dgm:cxn modelId="{D23B1CB9-C9EC-456D-9D87-EB7848693DC8}" srcId="{D57E1DC8-7B89-4C28-B2C7-46FBED2385CD}" destId="{8A2C545B-38B6-4A95-9463-E298058E74A2}" srcOrd="5" destOrd="0" parTransId="{378B45D8-202D-47CC-87B8-EF416EBB210D}" sibTransId="{69117DBE-FC6B-42D4-8BBD-688896AC4831}"/>
    <dgm:cxn modelId="{B37715D3-0AA5-AF48-97ED-2B9EE86D0F74}" type="presParOf" srcId="{80572868-3130-458A-904D-1191BCF1D0DD}" destId="{A57853F4-66A8-48B6-B439-5238711EB90A}" srcOrd="0" destOrd="0" presId="urn:microsoft.com/office/officeart/2005/8/layout/hList1"/>
    <dgm:cxn modelId="{2A4DF56C-44F2-3B4D-9E7B-6FE3E77D5497}" type="presParOf" srcId="{A57853F4-66A8-48B6-B439-5238711EB90A}" destId="{067F6DE9-339D-41E0-AD88-F34BCC47B674}" srcOrd="0" destOrd="0" presId="urn:microsoft.com/office/officeart/2005/8/layout/hList1"/>
    <dgm:cxn modelId="{73AAAA67-1243-574C-B4BD-4AF8630360EF}" type="presParOf" srcId="{A57853F4-66A8-48B6-B439-5238711EB90A}" destId="{23EFF6AE-BB72-408F-A7B6-30D332E324E1}" srcOrd="1" destOrd="0" presId="urn:microsoft.com/office/officeart/2005/8/layout/hList1"/>
    <dgm:cxn modelId="{EB257A62-C1C4-0540-9B53-5E7D01D6CE85}" type="presParOf" srcId="{80572868-3130-458A-904D-1191BCF1D0DD}" destId="{D5A02D00-A3A1-4D83-957D-AE10998D96C8}" srcOrd="1" destOrd="0" presId="urn:microsoft.com/office/officeart/2005/8/layout/hList1"/>
    <dgm:cxn modelId="{395DC849-9EE6-DC43-A642-F54B573946BD}" type="presParOf" srcId="{80572868-3130-458A-904D-1191BCF1D0DD}" destId="{1F316CA5-D782-484B-9B7B-C652FF3E08DF}" srcOrd="2" destOrd="0" presId="urn:microsoft.com/office/officeart/2005/8/layout/hList1"/>
    <dgm:cxn modelId="{A9087A9C-5604-7744-93F3-00D5C1E0BEBA}" type="presParOf" srcId="{1F316CA5-D782-484B-9B7B-C652FF3E08DF}" destId="{5161D5B1-4A62-4178-9E2D-C031AFB76396}" srcOrd="0" destOrd="0" presId="urn:microsoft.com/office/officeart/2005/8/layout/hList1"/>
    <dgm:cxn modelId="{D143363E-898A-C249-8473-C56E9E29D0D5}" type="presParOf" srcId="{1F316CA5-D782-484B-9B7B-C652FF3E08DF}" destId="{A3D0D3E1-D849-451F-9057-439CA55B99DF}" srcOrd="1" destOrd="0" presId="urn:microsoft.com/office/officeart/2005/8/layout/hList1"/>
    <dgm:cxn modelId="{E85D1391-3616-7A44-8AC6-2E2B06A745E8}" type="presParOf" srcId="{80572868-3130-458A-904D-1191BCF1D0DD}" destId="{93172A8A-E837-4C0F-9D90-9430E9202D29}" srcOrd="3" destOrd="0" presId="urn:microsoft.com/office/officeart/2005/8/layout/hList1"/>
    <dgm:cxn modelId="{2041FDDE-F571-BB48-A03C-ED7081907118}" type="presParOf" srcId="{80572868-3130-458A-904D-1191BCF1D0DD}" destId="{2570AAFD-8DBC-493D-9ED9-0E8990E07C42}" srcOrd="4" destOrd="0" presId="urn:microsoft.com/office/officeart/2005/8/layout/hList1"/>
    <dgm:cxn modelId="{806D9B5F-5F43-FD43-A6FB-19B50265A035}" type="presParOf" srcId="{2570AAFD-8DBC-493D-9ED9-0E8990E07C42}" destId="{35B8361F-5344-4A8C-9F30-DA9B7A891FED}" srcOrd="0" destOrd="0" presId="urn:microsoft.com/office/officeart/2005/8/layout/hList1"/>
    <dgm:cxn modelId="{389E54D4-9134-5F49-84DD-471D70B1F981}" type="presParOf" srcId="{2570AAFD-8DBC-493D-9ED9-0E8990E07C42}" destId="{C55EC42A-0A7B-452F-BFC7-89801ED43657}" srcOrd="1" destOrd="0" presId="urn:microsoft.com/office/officeart/2005/8/layout/hList1"/>
    <dgm:cxn modelId="{0B4B76ED-1CBE-124A-90E4-C80699E4FBF8}" type="presParOf" srcId="{80572868-3130-458A-904D-1191BCF1D0DD}" destId="{A57B2980-D7B7-44D2-91AA-BE45CC65FB23}" srcOrd="5" destOrd="0" presId="urn:microsoft.com/office/officeart/2005/8/layout/hList1"/>
    <dgm:cxn modelId="{8660C853-E5C1-9B4A-93F0-4FE1A513888D}" type="presParOf" srcId="{80572868-3130-458A-904D-1191BCF1D0DD}" destId="{06E13E44-85F6-4257-AC50-042022A06CBD}" srcOrd="6" destOrd="0" presId="urn:microsoft.com/office/officeart/2005/8/layout/hList1"/>
    <dgm:cxn modelId="{FF2A33D5-967B-0241-8556-3B53E92F99C8}" type="presParOf" srcId="{06E13E44-85F6-4257-AC50-042022A06CBD}" destId="{2708D4C6-F585-4655-BF94-EA6268CA5157}" srcOrd="0" destOrd="0" presId="urn:microsoft.com/office/officeart/2005/8/layout/hList1"/>
    <dgm:cxn modelId="{D18DFFB2-419D-FA49-89DD-F03C899FC24B}" type="presParOf" srcId="{06E13E44-85F6-4257-AC50-042022A06CBD}" destId="{4AE24121-11BA-4CBE-A487-DDEE6D6F01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83EE5-CDB0-4856-B669-6FF832D484A2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3EA1C9-D03E-46F2-93E2-7649F052033F}">
      <dgm:prSet custT="1"/>
      <dgm:spPr/>
      <dgm:t>
        <a:bodyPr/>
        <a:lstStyle/>
        <a:p>
          <a:pPr rtl="0"/>
          <a:r>
            <a:rPr lang="ru-RU" sz="2400" b="1" dirty="0" smtClean="0"/>
            <a:t>Простодушный</a:t>
          </a:r>
          <a:r>
            <a:rPr lang="ru-RU" sz="2000" b="1" dirty="0" smtClean="0"/>
            <a:t> </a:t>
          </a:r>
        </a:p>
      </dgm:t>
    </dgm:pt>
    <dgm:pt modelId="{68D82C36-0E1D-4CF9-A8AF-5091F8C2AD6A}" type="parTrans" cxnId="{F2DD211D-3052-4856-9651-2D3AAFC405DB}">
      <dgm:prSet/>
      <dgm:spPr/>
      <dgm:t>
        <a:bodyPr/>
        <a:lstStyle/>
        <a:p>
          <a:endParaRPr lang="ru-RU"/>
        </a:p>
      </dgm:t>
    </dgm:pt>
    <dgm:pt modelId="{959FD0C3-D0C4-4871-9114-3CEEC6074B76}" type="sibTrans" cxnId="{F2DD211D-3052-4856-9651-2D3AAFC405DB}">
      <dgm:prSet/>
      <dgm:spPr/>
      <dgm:t>
        <a:bodyPr/>
        <a:lstStyle/>
        <a:p>
          <a:endParaRPr lang="ru-RU"/>
        </a:p>
      </dgm:t>
    </dgm:pt>
    <dgm:pt modelId="{F6AE555C-6221-46A9-BC60-A0ED4AA248F2}">
      <dgm:prSet/>
      <dgm:spPr/>
      <dgm:t>
        <a:bodyPr/>
        <a:lstStyle/>
        <a:p>
          <a:pPr rtl="0"/>
          <a:r>
            <a:rPr lang="ru-RU" b="1" dirty="0" smtClean="0"/>
            <a:t>Искатель </a:t>
          </a:r>
          <a:endParaRPr lang="ru-RU" b="1" dirty="0"/>
        </a:p>
      </dgm:t>
    </dgm:pt>
    <dgm:pt modelId="{E8A043A7-1B58-4BCB-AA77-75203B12140D}" type="parTrans" cxnId="{C024927E-4778-42D6-AFAB-B72128724963}">
      <dgm:prSet/>
      <dgm:spPr/>
      <dgm:t>
        <a:bodyPr/>
        <a:lstStyle/>
        <a:p>
          <a:endParaRPr lang="ru-RU"/>
        </a:p>
      </dgm:t>
    </dgm:pt>
    <dgm:pt modelId="{EE9191AA-5D83-45DC-B25C-81EF408739A9}" type="sibTrans" cxnId="{C024927E-4778-42D6-AFAB-B72128724963}">
      <dgm:prSet/>
      <dgm:spPr/>
      <dgm:t>
        <a:bodyPr/>
        <a:lstStyle/>
        <a:p>
          <a:endParaRPr lang="ru-RU"/>
        </a:p>
      </dgm:t>
    </dgm:pt>
    <dgm:pt modelId="{BC7CC6BE-39C5-4701-BDCE-BD9EA5B62FE6}">
      <dgm:prSet/>
      <dgm:spPr/>
      <dgm:t>
        <a:bodyPr/>
        <a:lstStyle/>
        <a:p>
          <a:pPr rtl="0"/>
          <a:r>
            <a:rPr lang="ru-RU" b="1" dirty="0" smtClean="0"/>
            <a:t>Мудрец </a:t>
          </a:r>
          <a:endParaRPr lang="ru-RU" b="1" dirty="0"/>
        </a:p>
      </dgm:t>
    </dgm:pt>
    <dgm:pt modelId="{CFBBF989-CD31-4AF4-8906-B90D9F7931A5}" type="parTrans" cxnId="{FFD0F16B-AD5B-4147-83E2-BC0367D535B1}">
      <dgm:prSet/>
      <dgm:spPr/>
      <dgm:t>
        <a:bodyPr/>
        <a:lstStyle/>
        <a:p>
          <a:endParaRPr lang="ru-RU"/>
        </a:p>
      </dgm:t>
    </dgm:pt>
    <dgm:pt modelId="{28B3310F-AA1B-4159-A37F-C9B96BCC7E13}" type="sibTrans" cxnId="{FFD0F16B-AD5B-4147-83E2-BC0367D535B1}">
      <dgm:prSet/>
      <dgm:spPr/>
      <dgm:t>
        <a:bodyPr/>
        <a:lstStyle/>
        <a:p>
          <a:endParaRPr lang="ru-RU"/>
        </a:p>
      </dgm:t>
    </dgm:pt>
    <dgm:pt modelId="{5E5C13FD-0F50-4822-9ACB-13B1A544126E}">
      <dgm:prSet/>
      <dgm:spPr/>
      <dgm:t>
        <a:bodyPr/>
        <a:lstStyle/>
        <a:p>
          <a:pPr rtl="0"/>
          <a:r>
            <a:rPr lang="ru-RU" b="1" dirty="0" smtClean="0"/>
            <a:t>Герой </a:t>
          </a:r>
          <a:endParaRPr lang="ru-RU" b="1" dirty="0"/>
        </a:p>
      </dgm:t>
    </dgm:pt>
    <dgm:pt modelId="{26713EA8-ACBB-4BAE-9785-358790BDCDBE}" type="parTrans" cxnId="{F416BED3-A5F3-42E3-B802-AA442B48C855}">
      <dgm:prSet/>
      <dgm:spPr/>
      <dgm:t>
        <a:bodyPr/>
        <a:lstStyle/>
        <a:p>
          <a:endParaRPr lang="ru-RU"/>
        </a:p>
      </dgm:t>
    </dgm:pt>
    <dgm:pt modelId="{5DE10E92-5B58-4814-B037-DE76FB3A5682}" type="sibTrans" cxnId="{F416BED3-A5F3-42E3-B802-AA442B48C855}">
      <dgm:prSet/>
      <dgm:spPr/>
      <dgm:t>
        <a:bodyPr/>
        <a:lstStyle/>
        <a:p>
          <a:endParaRPr lang="ru-RU"/>
        </a:p>
      </dgm:t>
    </dgm:pt>
    <dgm:pt modelId="{002EAB81-31EE-43FC-B102-C44776661AF3}">
      <dgm:prSet/>
      <dgm:spPr/>
      <dgm:t>
        <a:bodyPr/>
        <a:lstStyle/>
        <a:p>
          <a:pPr rtl="0"/>
          <a:r>
            <a:rPr lang="ru-RU" b="1" dirty="0" smtClean="0"/>
            <a:t>Бунтарь</a:t>
          </a:r>
          <a:r>
            <a:rPr lang="ru-RU" dirty="0" smtClean="0"/>
            <a:t>  </a:t>
          </a:r>
          <a:endParaRPr lang="ru-RU" dirty="0"/>
        </a:p>
      </dgm:t>
    </dgm:pt>
    <dgm:pt modelId="{2CABEEB9-488B-427D-9A37-27C8951067DD}" type="parTrans" cxnId="{5CE26291-CDC7-437E-AA33-89B3660CBF3A}">
      <dgm:prSet/>
      <dgm:spPr/>
      <dgm:t>
        <a:bodyPr/>
        <a:lstStyle/>
        <a:p>
          <a:endParaRPr lang="ru-RU"/>
        </a:p>
      </dgm:t>
    </dgm:pt>
    <dgm:pt modelId="{F217348A-6C1E-48FD-8BD6-96ABAFC2AB84}" type="sibTrans" cxnId="{5CE26291-CDC7-437E-AA33-89B3660CBF3A}">
      <dgm:prSet/>
      <dgm:spPr/>
      <dgm:t>
        <a:bodyPr/>
        <a:lstStyle/>
        <a:p>
          <a:endParaRPr lang="ru-RU"/>
        </a:p>
      </dgm:t>
    </dgm:pt>
    <dgm:pt modelId="{03F45113-67C1-43F3-85AA-F766F405AD55}">
      <dgm:prSet/>
      <dgm:spPr/>
      <dgm:t>
        <a:bodyPr/>
        <a:lstStyle/>
        <a:p>
          <a:pPr rtl="0"/>
          <a:r>
            <a:rPr lang="ru-RU" b="1" dirty="0" smtClean="0"/>
            <a:t>Маг </a:t>
          </a:r>
          <a:endParaRPr lang="ru-RU" b="1" dirty="0"/>
        </a:p>
      </dgm:t>
    </dgm:pt>
    <dgm:pt modelId="{E77A5EB2-AA7D-4A99-A046-5754FCB9ED30}" type="parTrans" cxnId="{F25D2A38-6B5F-4FAC-97C5-36A060BD3954}">
      <dgm:prSet/>
      <dgm:spPr/>
      <dgm:t>
        <a:bodyPr/>
        <a:lstStyle/>
        <a:p>
          <a:endParaRPr lang="ru-RU"/>
        </a:p>
      </dgm:t>
    </dgm:pt>
    <dgm:pt modelId="{24C9FEAD-A938-4587-8C0F-EED6E1929AC5}" type="sibTrans" cxnId="{F25D2A38-6B5F-4FAC-97C5-36A060BD3954}">
      <dgm:prSet/>
      <dgm:spPr/>
      <dgm:t>
        <a:bodyPr/>
        <a:lstStyle/>
        <a:p>
          <a:endParaRPr lang="ru-RU"/>
        </a:p>
      </dgm:t>
    </dgm:pt>
    <dgm:pt modelId="{9CD10173-0CC3-4701-B2D3-153CC7259CB1}" type="pres">
      <dgm:prSet presAssocID="{DD683EE5-CDB0-4856-B669-6FF832D484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61708-62D6-4164-BC14-146F68831E7A}" type="pres">
      <dgm:prSet presAssocID="{A63EA1C9-D03E-46F2-93E2-7649F052033F}" presName="compNode" presStyleCnt="0"/>
      <dgm:spPr/>
    </dgm:pt>
    <dgm:pt modelId="{7493E703-75DF-43E1-8573-3C197A5AAC2F}" type="pres">
      <dgm:prSet presAssocID="{A63EA1C9-D03E-46F2-93E2-7649F052033F}" presName="pictRect" presStyleLbl="node1" presStyleIdx="0" presStyleCnt="6" custScaleX="522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ABA2F7-C07F-417B-A789-D448E0974AA0}" type="pres">
      <dgm:prSet presAssocID="{A63EA1C9-D03E-46F2-93E2-7649F052033F}" presName="textRect" presStyleLbl="revTx" presStyleIdx="0" presStyleCnt="6" custScaleX="17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18834-43FB-4362-9A66-0DFCE4CBFE57}" type="pres">
      <dgm:prSet presAssocID="{959FD0C3-D0C4-4871-9114-3CEEC6074B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429470-F35D-41D5-B0D9-5CD4CD4AA75B}" type="pres">
      <dgm:prSet presAssocID="{F6AE555C-6221-46A9-BC60-A0ED4AA248F2}" presName="compNode" presStyleCnt="0"/>
      <dgm:spPr/>
    </dgm:pt>
    <dgm:pt modelId="{7C76AD35-43D5-4F63-9973-32459FEBC8D8}" type="pres">
      <dgm:prSet presAssocID="{F6AE555C-6221-46A9-BC60-A0ED4AA248F2}" presName="pictRect" presStyleLbl="node1" presStyleIdx="1" presStyleCnt="6" custScaleX="81591" custScaleY="916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B06A0EA-8277-452F-A022-F0ADBDE817D8}" type="pres">
      <dgm:prSet presAssocID="{F6AE555C-6221-46A9-BC60-A0ED4AA248F2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866C6-2FE6-4921-A066-163C92D481E3}" type="pres">
      <dgm:prSet presAssocID="{EE9191AA-5D83-45DC-B25C-81EF408739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7CFE8-36CB-42A0-A60D-C1024C24B2E9}" type="pres">
      <dgm:prSet presAssocID="{BC7CC6BE-39C5-4701-BDCE-BD9EA5B62FE6}" presName="compNode" presStyleCnt="0"/>
      <dgm:spPr/>
    </dgm:pt>
    <dgm:pt modelId="{5654A9EC-FF1B-48EE-83A6-D6D9C27775B1}" type="pres">
      <dgm:prSet presAssocID="{BC7CC6BE-39C5-4701-BDCE-BD9EA5B62FE6}" presName="pictRect" presStyleLbl="node1" presStyleIdx="2" presStyleCnt="6" custScaleX="640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E2FB39-C2A1-4E5A-9EF3-0F0E927CA205}" type="pres">
      <dgm:prSet presAssocID="{BC7CC6BE-39C5-4701-BDCE-BD9EA5B62FE6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8DDE-9BBE-485B-A5A5-00AC749FCA2C}" type="pres">
      <dgm:prSet presAssocID="{28B3310F-AA1B-4159-A37F-C9B96BCC7E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85F815-09E2-4A8E-946B-05CC126A3CF4}" type="pres">
      <dgm:prSet presAssocID="{5E5C13FD-0F50-4822-9ACB-13B1A544126E}" presName="compNode" presStyleCnt="0"/>
      <dgm:spPr/>
    </dgm:pt>
    <dgm:pt modelId="{6B73DFE4-D7EA-4EE3-A780-489128D571BB}" type="pres">
      <dgm:prSet presAssocID="{5E5C13FD-0F50-4822-9ACB-13B1A544126E}" presName="pictRect" presStyleLbl="node1" presStyleIdx="3" presStyleCnt="6" custScaleX="8011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5280790-D642-40C5-A9F5-642692108252}" type="pres">
      <dgm:prSet presAssocID="{5E5C13FD-0F50-4822-9ACB-13B1A544126E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42C3D-0AAD-4944-9541-29D07AE7DD69}" type="pres">
      <dgm:prSet presAssocID="{5DE10E92-5B58-4814-B037-DE76FB3A56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1A561C-B84D-44CB-9281-102BC468BC15}" type="pres">
      <dgm:prSet presAssocID="{002EAB81-31EE-43FC-B102-C44776661AF3}" presName="compNode" presStyleCnt="0"/>
      <dgm:spPr/>
    </dgm:pt>
    <dgm:pt modelId="{9530764D-226A-49FF-8BB4-7A2171E6934E}" type="pres">
      <dgm:prSet presAssocID="{002EAB81-31EE-43FC-B102-C44776661AF3}" presName="pictRect" presStyleLbl="node1" presStyleIdx="4" presStyleCnt="6" custScaleX="469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0A983BC-6CC8-4214-8AA4-011FC1984D23}" type="pres">
      <dgm:prSet presAssocID="{002EAB81-31EE-43FC-B102-C44776661AF3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8C1D-84D3-4CCC-9668-C2D16C5065EC}" type="pres">
      <dgm:prSet presAssocID="{F217348A-6C1E-48FD-8BD6-96ABAFC2AB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6EE35C-B2AC-445A-B068-8B47D68F08F7}" type="pres">
      <dgm:prSet presAssocID="{03F45113-67C1-43F3-85AA-F766F405AD55}" presName="compNode" presStyleCnt="0"/>
      <dgm:spPr/>
    </dgm:pt>
    <dgm:pt modelId="{8FCCF854-0FB7-4006-AEF0-D4122FB75201}" type="pres">
      <dgm:prSet presAssocID="{03F45113-67C1-43F3-85AA-F766F405AD55}" presName="pictRect" presStyleLbl="node1" presStyleIdx="5" presStyleCnt="6" custScaleX="6219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F6E068D-C334-4A0C-985B-F7463FD6CE51}" type="pres">
      <dgm:prSet presAssocID="{03F45113-67C1-43F3-85AA-F766F405AD55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26291-CDC7-437E-AA33-89B3660CBF3A}" srcId="{DD683EE5-CDB0-4856-B669-6FF832D484A2}" destId="{002EAB81-31EE-43FC-B102-C44776661AF3}" srcOrd="4" destOrd="0" parTransId="{2CABEEB9-488B-427D-9A37-27C8951067DD}" sibTransId="{F217348A-6C1E-48FD-8BD6-96ABAFC2AB84}"/>
    <dgm:cxn modelId="{59390598-BEC9-F14F-A982-9ABB25DFD7DC}" type="presOf" srcId="{DD683EE5-CDB0-4856-B669-6FF832D484A2}" destId="{9CD10173-0CC3-4701-B2D3-153CC7259CB1}" srcOrd="0" destOrd="0" presId="urn:microsoft.com/office/officeart/2005/8/layout/pList1#1"/>
    <dgm:cxn modelId="{F416BED3-A5F3-42E3-B802-AA442B48C855}" srcId="{DD683EE5-CDB0-4856-B669-6FF832D484A2}" destId="{5E5C13FD-0F50-4822-9ACB-13B1A544126E}" srcOrd="3" destOrd="0" parTransId="{26713EA8-ACBB-4BAE-9785-358790BDCDBE}" sibTransId="{5DE10E92-5B58-4814-B037-DE76FB3A5682}"/>
    <dgm:cxn modelId="{CB885AE6-2D50-C744-BDAE-5D86C0DC5D74}" type="presOf" srcId="{959FD0C3-D0C4-4871-9114-3CEEC6074B76}" destId="{86118834-43FB-4362-9A66-0DFCE4CBFE57}" srcOrd="0" destOrd="0" presId="urn:microsoft.com/office/officeart/2005/8/layout/pList1#1"/>
    <dgm:cxn modelId="{533C98D4-01EB-8041-A7C4-3AA8F6539912}" type="presOf" srcId="{F217348A-6C1E-48FD-8BD6-96ABAFC2AB84}" destId="{2C488C1D-84D3-4CCC-9668-C2D16C5065EC}" srcOrd="0" destOrd="0" presId="urn:microsoft.com/office/officeart/2005/8/layout/pList1#1"/>
    <dgm:cxn modelId="{F184EF9E-B703-AB47-9501-BC0D6122B4EF}" type="presOf" srcId="{28B3310F-AA1B-4159-A37F-C9B96BCC7E13}" destId="{5D328DDE-9BBE-485B-A5A5-00AC749FCA2C}" srcOrd="0" destOrd="0" presId="urn:microsoft.com/office/officeart/2005/8/layout/pList1#1"/>
    <dgm:cxn modelId="{F2DD211D-3052-4856-9651-2D3AAFC405DB}" srcId="{DD683EE5-CDB0-4856-B669-6FF832D484A2}" destId="{A63EA1C9-D03E-46F2-93E2-7649F052033F}" srcOrd="0" destOrd="0" parTransId="{68D82C36-0E1D-4CF9-A8AF-5091F8C2AD6A}" sibTransId="{959FD0C3-D0C4-4871-9114-3CEEC6074B76}"/>
    <dgm:cxn modelId="{81FFF6EB-1CD4-0F4A-8825-A3C40E14A263}" type="presOf" srcId="{5E5C13FD-0F50-4822-9ACB-13B1A544126E}" destId="{35280790-D642-40C5-A9F5-642692108252}" srcOrd="0" destOrd="0" presId="urn:microsoft.com/office/officeart/2005/8/layout/pList1#1"/>
    <dgm:cxn modelId="{FFD0F16B-AD5B-4147-83E2-BC0367D535B1}" srcId="{DD683EE5-CDB0-4856-B669-6FF832D484A2}" destId="{BC7CC6BE-39C5-4701-BDCE-BD9EA5B62FE6}" srcOrd="2" destOrd="0" parTransId="{CFBBF989-CD31-4AF4-8906-B90D9F7931A5}" sibTransId="{28B3310F-AA1B-4159-A37F-C9B96BCC7E13}"/>
    <dgm:cxn modelId="{C024927E-4778-42D6-AFAB-B72128724963}" srcId="{DD683EE5-CDB0-4856-B669-6FF832D484A2}" destId="{F6AE555C-6221-46A9-BC60-A0ED4AA248F2}" srcOrd="1" destOrd="0" parTransId="{E8A043A7-1B58-4BCB-AA77-75203B12140D}" sibTransId="{EE9191AA-5D83-45DC-B25C-81EF408739A9}"/>
    <dgm:cxn modelId="{363D015A-FD34-024A-B19E-52E1698CC4D3}" type="presOf" srcId="{03F45113-67C1-43F3-85AA-F766F405AD55}" destId="{AF6E068D-C334-4A0C-985B-F7463FD6CE51}" srcOrd="0" destOrd="0" presId="urn:microsoft.com/office/officeart/2005/8/layout/pList1#1"/>
    <dgm:cxn modelId="{9225E932-28D9-D34C-AB62-1C1AFF7833A4}" type="presOf" srcId="{002EAB81-31EE-43FC-B102-C44776661AF3}" destId="{E0A983BC-6CC8-4214-8AA4-011FC1984D23}" srcOrd="0" destOrd="0" presId="urn:microsoft.com/office/officeart/2005/8/layout/pList1#1"/>
    <dgm:cxn modelId="{A934E725-B9A8-9343-9522-701B2DCB5FD1}" type="presOf" srcId="{5DE10E92-5B58-4814-B037-DE76FB3A5682}" destId="{4F142C3D-0AAD-4944-9541-29D07AE7DD69}" srcOrd="0" destOrd="0" presId="urn:microsoft.com/office/officeart/2005/8/layout/pList1#1"/>
    <dgm:cxn modelId="{1D0271F8-3E6F-A740-979E-A36859F010BE}" type="presOf" srcId="{F6AE555C-6221-46A9-BC60-A0ED4AA248F2}" destId="{BB06A0EA-8277-452F-A022-F0ADBDE817D8}" srcOrd="0" destOrd="0" presId="urn:microsoft.com/office/officeart/2005/8/layout/pList1#1"/>
    <dgm:cxn modelId="{0C38F368-AABF-BE4A-9476-E791338110C8}" type="presOf" srcId="{A63EA1C9-D03E-46F2-93E2-7649F052033F}" destId="{A0ABA2F7-C07F-417B-A789-D448E0974AA0}" srcOrd="0" destOrd="0" presId="urn:microsoft.com/office/officeart/2005/8/layout/pList1#1"/>
    <dgm:cxn modelId="{F25D2A38-6B5F-4FAC-97C5-36A060BD3954}" srcId="{DD683EE5-CDB0-4856-B669-6FF832D484A2}" destId="{03F45113-67C1-43F3-85AA-F766F405AD55}" srcOrd="5" destOrd="0" parTransId="{E77A5EB2-AA7D-4A99-A046-5754FCB9ED30}" sibTransId="{24C9FEAD-A938-4587-8C0F-EED6E1929AC5}"/>
    <dgm:cxn modelId="{DD5B7F74-C096-DE43-AE70-135C0C84863B}" type="presOf" srcId="{BC7CC6BE-39C5-4701-BDCE-BD9EA5B62FE6}" destId="{93E2FB39-C2A1-4E5A-9EF3-0F0E927CA205}" srcOrd="0" destOrd="0" presId="urn:microsoft.com/office/officeart/2005/8/layout/pList1#1"/>
    <dgm:cxn modelId="{13CBA807-A5D7-0E41-A144-FEF4A88F8889}" type="presOf" srcId="{EE9191AA-5D83-45DC-B25C-81EF408739A9}" destId="{2C2866C6-2FE6-4921-A066-163C92D481E3}" srcOrd="0" destOrd="0" presId="urn:microsoft.com/office/officeart/2005/8/layout/pList1#1"/>
    <dgm:cxn modelId="{1D8F3B96-C72E-6842-853A-7F6D8B4BE357}" type="presParOf" srcId="{9CD10173-0CC3-4701-B2D3-153CC7259CB1}" destId="{C3B61708-62D6-4164-BC14-146F68831E7A}" srcOrd="0" destOrd="0" presId="urn:microsoft.com/office/officeart/2005/8/layout/pList1#1"/>
    <dgm:cxn modelId="{01B19408-791A-7C48-97A1-F97F22BBCB56}" type="presParOf" srcId="{C3B61708-62D6-4164-BC14-146F68831E7A}" destId="{7493E703-75DF-43E1-8573-3C197A5AAC2F}" srcOrd="0" destOrd="0" presId="urn:microsoft.com/office/officeart/2005/8/layout/pList1#1"/>
    <dgm:cxn modelId="{007754E4-64DE-A842-9402-3E2473A7C15B}" type="presParOf" srcId="{C3B61708-62D6-4164-BC14-146F68831E7A}" destId="{A0ABA2F7-C07F-417B-A789-D448E0974AA0}" srcOrd="1" destOrd="0" presId="urn:microsoft.com/office/officeart/2005/8/layout/pList1#1"/>
    <dgm:cxn modelId="{4C01DFE4-443D-B34E-9E92-779F2D423435}" type="presParOf" srcId="{9CD10173-0CC3-4701-B2D3-153CC7259CB1}" destId="{86118834-43FB-4362-9A66-0DFCE4CBFE57}" srcOrd="1" destOrd="0" presId="urn:microsoft.com/office/officeart/2005/8/layout/pList1#1"/>
    <dgm:cxn modelId="{F867A8D5-4FA1-7547-96AB-0C7013F5AAEA}" type="presParOf" srcId="{9CD10173-0CC3-4701-B2D3-153CC7259CB1}" destId="{17429470-F35D-41D5-B0D9-5CD4CD4AA75B}" srcOrd="2" destOrd="0" presId="urn:microsoft.com/office/officeart/2005/8/layout/pList1#1"/>
    <dgm:cxn modelId="{2787E33F-75AC-6843-8222-8F13540971C4}" type="presParOf" srcId="{17429470-F35D-41D5-B0D9-5CD4CD4AA75B}" destId="{7C76AD35-43D5-4F63-9973-32459FEBC8D8}" srcOrd="0" destOrd="0" presId="urn:microsoft.com/office/officeart/2005/8/layout/pList1#1"/>
    <dgm:cxn modelId="{4DE39B63-7963-3449-BB35-8F95F5DD5003}" type="presParOf" srcId="{17429470-F35D-41D5-B0D9-5CD4CD4AA75B}" destId="{BB06A0EA-8277-452F-A022-F0ADBDE817D8}" srcOrd="1" destOrd="0" presId="urn:microsoft.com/office/officeart/2005/8/layout/pList1#1"/>
    <dgm:cxn modelId="{9B4D6896-D8E1-FD4F-B624-A502363D24E2}" type="presParOf" srcId="{9CD10173-0CC3-4701-B2D3-153CC7259CB1}" destId="{2C2866C6-2FE6-4921-A066-163C92D481E3}" srcOrd="3" destOrd="0" presId="urn:microsoft.com/office/officeart/2005/8/layout/pList1#1"/>
    <dgm:cxn modelId="{225C658A-6ED9-EA47-80C0-7A1821D24440}" type="presParOf" srcId="{9CD10173-0CC3-4701-B2D3-153CC7259CB1}" destId="{49E7CFE8-36CB-42A0-A60D-C1024C24B2E9}" srcOrd="4" destOrd="0" presId="urn:microsoft.com/office/officeart/2005/8/layout/pList1#1"/>
    <dgm:cxn modelId="{589CDA48-A50B-2E40-A35F-293F32A897A4}" type="presParOf" srcId="{49E7CFE8-36CB-42A0-A60D-C1024C24B2E9}" destId="{5654A9EC-FF1B-48EE-83A6-D6D9C27775B1}" srcOrd="0" destOrd="0" presId="urn:microsoft.com/office/officeart/2005/8/layout/pList1#1"/>
    <dgm:cxn modelId="{B19F8006-F3C6-1541-A751-B3E3A6D62D47}" type="presParOf" srcId="{49E7CFE8-36CB-42A0-A60D-C1024C24B2E9}" destId="{93E2FB39-C2A1-4E5A-9EF3-0F0E927CA205}" srcOrd="1" destOrd="0" presId="urn:microsoft.com/office/officeart/2005/8/layout/pList1#1"/>
    <dgm:cxn modelId="{AB21F8EE-5792-9A46-A668-01CFBF5E40DA}" type="presParOf" srcId="{9CD10173-0CC3-4701-B2D3-153CC7259CB1}" destId="{5D328DDE-9BBE-485B-A5A5-00AC749FCA2C}" srcOrd="5" destOrd="0" presId="urn:microsoft.com/office/officeart/2005/8/layout/pList1#1"/>
    <dgm:cxn modelId="{6DA8C758-FA14-854C-816C-04C2EF67DAE2}" type="presParOf" srcId="{9CD10173-0CC3-4701-B2D3-153CC7259CB1}" destId="{8C85F815-09E2-4A8E-946B-05CC126A3CF4}" srcOrd="6" destOrd="0" presId="urn:microsoft.com/office/officeart/2005/8/layout/pList1#1"/>
    <dgm:cxn modelId="{195DE779-D194-1B43-9E24-3193D7BF076B}" type="presParOf" srcId="{8C85F815-09E2-4A8E-946B-05CC126A3CF4}" destId="{6B73DFE4-D7EA-4EE3-A780-489128D571BB}" srcOrd="0" destOrd="0" presId="urn:microsoft.com/office/officeart/2005/8/layout/pList1#1"/>
    <dgm:cxn modelId="{821E8BB5-975C-C04D-A4D7-AF0204155106}" type="presParOf" srcId="{8C85F815-09E2-4A8E-946B-05CC126A3CF4}" destId="{35280790-D642-40C5-A9F5-642692108252}" srcOrd="1" destOrd="0" presId="urn:microsoft.com/office/officeart/2005/8/layout/pList1#1"/>
    <dgm:cxn modelId="{BE56968F-65BB-1E4D-B1F1-A529F9FA2E0A}" type="presParOf" srcId="{9CD10173-0CC3-4701-B2D3-153CC7259CB1}" destId="{4F142C3D-0AAD-4944-9541-29D07AE7DD69}" srcOrd="7" destOrd="0" presId="urn:microsoft.com/office/officeart/2005/8/layout/pList1#1"/>
    <dgm:cxn modelId="{4C287302-566B-DE4A-A425-641EEB01FE5A}" type="presParOf" srcId="{9CD10173-0CC3-4701-B2D3-153CC7259CB1}" destId="{161A561C-B84D-44CB-9281-102BC468BC15}" srcOrd="8" destOrd="0" presId="urn:microsoft.com/office/officeart/2005/8/layout/pList1#1"/>
    <dgm:cxn modelId="{548AB4B9-16B2-6A4D-BAE8-499216D6C257}" type="presParOf" srcId="{161A561C-B84D-44CB-9281-102BC468BC15}" destId="{9530764D-226A-49FF-8BB4-7A2171E6934E}" srcOrd="0" destOrd="0" presId="urn:microsoft.com/office/officeart/2005/8/layout/pList1#1"/>
    <dgm:cxn modelId="{60AB87A5-AE12-0641-80C8-7AB3B1B0DE4D}" type="presParOf" srcId="{161A561C-B84D-44CB-9281-102BC468BC15}" destId="{E0A983BC-6CC8-4214-8AA4-011FC1984D23}" srcOrd="1" destOrd="0" presId="urn:microsoft.com/office/officeart/2005/8/layout/pList1#1"/>
    <dgm:cxn modelId="{859DF017-7DA4-114C-B326-75A774AA1298}" type="presParOf" srcId="{9CD10173-0CC3-4701-B2D3-153CC7259CB1}" destId="{2C488C1D-84D3-4CCC-9668-C2D16C5065EC}" srcOrd="9" destOrd="0" presId="urn:microsoft.com/office/officeart/2005/8/layout/pList1#1"/>
    <dgm:cxn modelId="{317ADFF1-7CA2-7744-94AF-D00005ACFB38}" type="presParOf" srcId="{9CD10173-0CC3-4701-B2D3-153CC7259CB1}" destId="{786EE35C-B2AC-445A-B068-8B47D68F08F7}" srcOrd="10" destOrd="0" presId="urn:microsoft.com/office/officeart/2005/8/layout/pList1#1"/>
    <dgm:cxn modelId="{ABDDB129-462A-724F-BC58-D4FE69D2D81A}" type="presParOf" srcId="{786EE35C-B2AC-445A-B068-8B47D68F08F7}" destId="{8FCCF854-0FB7-4006-AEF0-D4122FB75201}" srcOrd="0" destOrd="0" presId="urn:microsoft.com/office/officeart/2005/8/layout/pList1#1"/>
    <dgm:cxn modelId="{8070F91C-E810-2742-9A64-3FBD71E0B11F}" type="presParOf" srcId="{786EE35C-B2AC-445A-B068-8B47D68F08F7}" destId="{AF6E068D-C334-4A0C-985B-F7463FD6CE5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E3FC0-A02F-4764-9356-38A8FF696A6F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96D01-EEEC-4D03-B1DD-9C2356471A36}">
      <dgm:prSet custT="1"/>
      <dgm:spPr/>
      <dgm:t>
        <a:bodyPr/>
        <a:lstStyle/>
        <a:p>
          <a:pPr rtl="0"/>
          <a:r>
            <a:rPr lang="ru-RU" sz="2400" b="1" dirty="0" smtClean="0"/>
            <a:t>Славный Малый</a:t>
          </a:r>
          <a:endParaRPr lang="ru-RU" sz="2400" dirty="0"/>
        </a:p>
      </dgm:t>
    </dgm:pt>
    <dgm:pt modelId="{161C372F-E313-4581-8964-B47CF9A4638A}" type="parTrans" cxnId="{9268C456-010C-49E0-BF10-5D3E2E23410D}">
      <dgm:prSet/>
      <dgm:spPr/>
      <dgm:t>
        <a:bodyPr/>
        <a:lstStyle/>
        <a:p>
          <a:endParaRPr lang="ru-RU"/>
        </a:p>
      </dgm:t>
    </dgm:pt>
    <dgm:pt modelId="{D1E517D9-691D-412D-A0D6-116794E168B5}" type="sibTrans" cxnId="{9268C456-010C-49E0-BF10-5D3E2E23410D}">
      <dgm:prSet/>
      <dgm:spPr/>
      <dgm:t>
        <a:bodyPr/>
        <a:lstStyle/>
        <a:p>
          <a:endParaRPr lang="ru-RU"/>
        </a:p>
      </dgm:t>
    </dgm:pt>
    <dgm:pt modelId="{8171F495-DEA3-4F67-97A2-BB8141AAEA8B}">
      <dgm:prSet custT="1"/>
      <dgm:spPr/>
      <dgm:t>
        <a:bodyPr/>
        <a:lstStyle/>
        <a:p>
          <a:pPr rtl="0"/>
          <a:r>
            <a:rPr lang="ru-RU" sz="2400" b="1" dirty="0" smtClean="0"/>
            <a:t>Любовник</a:t>
          </a:r>
          <a:endParaRPr lang="ru-RU" sz="2400" dirty="0"/>
        </a:p>
      </dgm:t>
    </dgm:pt>
    <dgm:pt modelId="{3CDC5647-3B19-4FD3-A256-06B934CB2DF1}" type="parTrans" cxnId="{4F2A4981-A0EC-4C92-A560-D26A5B078C13}">
      <dgm:prSet/>
      <dgm:spPr/>
      <dgm:t>
        <a:bodyPr/>
        <a:lstStyle/>
        <a:p>
          <a:endParaRPr lang="ru-RU"/>
        </a:p>
      </dgm:t>
    </dgm:pt>
    <dgm:pt modelId="{8E99C2B9-9235-410F-909C-E80EC6138025}" type="sibTrans" cxnId="{4F2A4981-A0EC-4C92-A560-D26A5B078C13}">
      <dgm:prSet/>
      <dgm:spPr/>
      <dgm:t>
        <a:bodyPr/>
        <a:lstStyle/>
        <a:p>
          <a:endParaRPr lang="ru-RU"/>
        </a:p>
      </dgm:t>
    </dgm:pt>
    <dgm:pt modelId="{3E9141DD-0F35-4729-BF03-E3DBD3ABE49E}">
      <dgm:prSet custT="1"/>
      <dgm:spPr/>
      <dgm:t>
        <a:bodyPr/>
        <a:lstStyle/>
        <a:p>
          <a:pPr rtl="0"/>
          <a:r>
            <a:rPr lang="ru-RU" sz="2400" b="1" dirty="0" smtClean="0"/>
            <a:t>Шут </a:t>
          </a:r>
          <a:endParaRPr lang="ru-RU" sz="2400" dirty="0"/>
        </a:p>
      </dgm:t>
    </dgm:pt>
    <dgm:pt modelId="{F948B421-64E1-4ED0-986E-E4A0639DE873}" type="parTrans" cxnId="{1B0EFE2C-875E-40E1-87AD-A40EAA65D922}">
      <dgm:prSet/>
      <dgm:spPr/>
      <dgm:t>
        <a:bodyPr/>
        <a:lstStyle/>
        <a:p>
          <a:endParaRPr lang="ru-RU"/>
        </a:p>
      </dgm:t>
    </dgm:pt>
    <dgm:pt modelId="{F8F57158-CD1A-40EA-B574-CCB564222447}" type="sibTrans" cxnId="{1B0EFE2C-875E-40E1-87AD-A40EAA65D922}">
      <dgm:prSet/>
      <dgm:spPr/>
      <dgm:t>
        <a:bodyPr/>
        <a:lstStyle/>
        <a:p>
          <a:endParaRPr lang="ru-RU"/>
        </a:p>
      </dgm:t>
    </dgm:pt>
    <dgm:pt modelId="{79352720-9C97-438C-95AB-213B83679AF3}">
      <dgm:prSet custT="1"/>
      <dgm:spPr/>
      <dgm:t>
        <a:bodyPr/>
        <a:lstStyle/>
        <a:p>
          <a:pPr rtl="0"/>
          <a:r>
            <a:rPr lang="ru-RU" sz="2400" b="1" dirty="0" smtClean="0"/>
            <a:t>Заботливый</a:t>
          </a:r>
          <a:endParaRPr lang="ru-RU" sz="2400" dirty="0"/>
        </a:p>
      </dgm:t>
    </dgm:pt>
    <dgm:pt modelId="{817FB502-B8C3-4C50-BFD7-F64B3E902641}" type="parTrans" cxnId="{C594826B-E10E-421F-9C90-8F95DC8D7D46}">
      <dgm:prSet/>
      <dgm:spPr/>
      <dgm:t>
        <a:bodyPr/>
        <a:lstStyle/>
        <a:p>
          <a:endParaRPr lang="ru-RU"/>
        </a:p>
      </dgm:t>
    </dgm:pt>
    <dgm:pt modelId="{6DCB3119-969C-4D46-BADD-7A28EB063386}" type="sibTrans" cxnId="{C594826B-E10E-421F-9C90-8F95DC8D7D46}">
      <dgm:prSet/>
      <dgm:spPr/>
      <dgm:t>
        <a:bodyPr/>
        <a:lstStyle/>
        <a:p>
          <a:endParaRPr lang="ru-RU"/>
        </a:p>
      </dgm:t>
    </dgm:pt>
    <dgm:pt modelId="{30D35A0A-A381-4D1B-A293-957229290F80}">
      <dgm:prSet custT="1"/>
      <dgm:spPr/>
      <dgm:t>
        <a:bodyPr/>
        <a:lstStyle/>
        <a:p>
          <a:pPr rtl="0"/>
          <a:r>
            <a:rPr lang="ru-RU" sz="2400" b="1" dirty="0" smtClean="0"/>
            <a:t>Творец</a:t>
          </a:r>
          <a:endParaRPr lang="ru-RU" sz="2400" dirty="0"/>
        </a:p>
      </dgm:t>
    </dgm:pt>
    <dgm:pt modelId="{7AA4502E-B212-4A4D-90D2-245EE012ED45}" type="parTrans" cxnId="{C6EADE7B-0330-413D-858D-B5874D58CF4E}">
      <dgm:prSet/>
      <dgm:spPr/>
      <dgm:t>
        <a:bodyPr/>
        <a:lstStyle/>
        <a:p>
          <a:endParaRPr lang="ru-RU"/>
        </a:p>
      </dgm:t>
    </dgm:pt>
    <dgm:pt modelId="{146628EF-24A7-47D0-AEB2-CDE908015854}" type="sibTrans" cxnId="{C6EADE7B-0330-413D-858D-B5874D58CF4E}">
      <dgm:prSet/>
      <dgm:spPr/>
      <dgm:t>
        <a:bodyPr/>
        <a:lstStyle/>
        <a:p>
          <a:endParaRPr lang="ru-RU"/>
        </a:p>
      </dgm:t>
    </dgm:pt>
    <dgm:pt modelId="{3EBE4871-5E9D-4644-80C5-3A3EFE66F5AE}">
      <dgm:prSet custT="1"/>
      <dgm:spPr/>
      <dgm:t>
        <a:bodyPr/>
        <a:lstStyle/>
        <a:p>
          <a:pPr rtl="0"/>
          <a:r>
            <a:rPr lang="ru-RU" sz="2400" b="1" dirty="0" smtClean="0"/>
            <a:t>Правитель</a:t>
          </a:r>
          <a:endParaRPr lang="ru-RU" sz="2400" dirty="0"/>
        </a:p>
      </dgm:t>
    </dgm:pt>
    <dgm:pt modelId="{4DE9E0F4-6141-4EDE-993A-370D65F52A4C}" type="parTrans" cxnId="{DD055D46-C7E5-44E6-AC04-D6862296F69B}">
      <dgm:prSet/>
      <dgm:spPr/>
      <dgm:t>
        <a:bodyPr/>
        <a:lstStyle/>
        <a:p>
          <a:endParaRPr lang="ru-RU"/>
        </a:p>
      </dgm:t>
    </dgm:pt>
    <dgm:pt modelId="{E7067129-1ACC-487B-8FB6-9A370152608F}" type="sibTrans" cxnId="{DD055D46-C7E5-44E6-AC04-D6862296F69B}">
      <dgm:prSet/>
      <dgm:spPr/>
      <dgm:t>
        <a:bodyPr/>
        <a:lstStyle/>
        <a:p>
          <a:endParaRPr lang="ru-RU"/>
        </a:p>
      </dgm:t>
    </dgm:pt>
    <dgm:pt modelId="{54B1DF3F-FC00-4FCB-A6B7-870BD88E9939}" type="pres">
      <dgm:prSet presAssocID="{6F4E3FC0-A02F-4764-9356-38A8FF696A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9DF0E-F816-495E-AB51-BAB64C92C76B}" type="pres">
      <dgm:prSet presAssocID="{30796D01-EEEC-4D03-B1DD-9C2356471A36}" presName="compNode" presStyleCnt="0"/>
      <dgm:spPr/>
    </dgm:pt>
    <dgm:pt modelId="{65A1C0F4-AD02-4246-A4E8-B8306A0122C2}" type="pres">
      <dgm:prSet presAssocID="{30796D01-EEEC-4D03-B1DD-9C2356471A36}" presName="pictRect" presStyleLbl="node1" presStyleIdx="0" presStyleCnt="6" custScaleX="556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3E0731-7274-487E-BE5A-8458921EBDB1}" type="pres">
      <dgm:prSet presAssocID="{30796D01-EEEC-4D03-B1DD-9C2356471A36}" presName="textRect" presStyleLbl="revTx" presStyleIdx="0" presStyleCnt="6" custScaleX="14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06059-E5FA-45D9-9438-6D818EEED2DB}" type="pres">
      <dgm:prSet presAssocID="{D1E517D9-691D-412D-A0D6-116794E168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156BCC-E057-4DAA-B69F-9ACDDF130C7D}" type="pres">
      <dgm:prSet presAssocID="{8171F495-DEA3-4F67-97A2-BB8141AAEA8B}" presName="compNode" presStyleCnt="0"/>
      <dgm:spPr/>
    </dgm:pt>
    <dgm:pt modelId="{EA4B005B-47E5-4EF1-B4F8-2FA4CD1B4960}" type="pres">
      <dgm:prSet presAssocID="{8171F495-DEA3-4F67-97A2-BB8141AAEA8B}" presName="pictRect" presStyleLbl="node1" presStyleIdx="1" presStyleCnt="6" custScaleX="887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7BED99-20A3-4439-982A-C51A45E02D69}" type="pres">
      <dgm:prSet presAssocID="{8171F495-DEA3-4F67-97A2-BB8141AAEA8B}" presName="textRect" presStyleLbl="revTx" presStyleIdx="1" presStyleCnt="6" custScaleX="120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237D1-E915-42DA-B870-96A90575C02C}" type="pres">
      <dgm:prSet presAssocID="{8E99C2B9-9235-410F-909C-E80EC61380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C81A2-0D5F-4842-95C3-AC011F288A16}" type="pres">
      <dgm:prSet presAssocID="{3E9141DD-0F35-4729-BF03-E3DBD3ABE49E}" presName="compNode" presStyleCnt="0"/>
      <dgm:spPr/>
    </dgm:pt>
    <dgm:pt modelId="{5F300197-3590-45D6-BB28-BE1C6F8D54D5}" type="pres">
      <dgm:prSet presAssocID="{3E9141DD-0F35-4729-BF03-E3DBD3ABE49E}" presName="pictRect" presStyleLbl="node1" presStyleIdx="2" presStyleCnt="6" custScaleX="502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12977B-7DF9-4E21-BF1F-88A063EAAB86}" type="pres">
      <dgm:prSet presAssocID="{3E9141DD-0F35-4729-BF03-E3DBD3ABE49E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C3DA-8527-4245-99F6-9FFA5EFFE447}" type="pres">
      <dgm:prSet presAssocID="{F8F57158-CD1A-40EA-B574-CCB5642224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4EBDCA-5829-4A60-9EB2-79490B04DB2B}" type="pres">
      <dgm:prSet presAssocID="{79352720-9C97-438C-95AB-213B83679AF3}" presName="compNode" presStyleCnt="0"/>
      <dgm:spPr/>
    </dgm:pt>
    <dgm:pt modelId="{FA09374A-C393-4E4D-B8F5-C44A507A9018}" type="pres">
      <dgm:prSet presAssocID="{79352720-9C97-438C-95AB-213B83679AF3}" presName="pictRect" presStyleLbl="node1" presStyleIdx="3" presStyleCnt="6" custScaleX="502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EBAAB4-3DF7-4146-99AC-7AB39AD6205B}" type="pres">
      <dgm:prSet presAssocID="{79352720-9C97-438C-95AB-213B83679AF3}" presName="textRect" presStyleLbl="revTx" presStyleIdx="3" presStyleCnt="6" custScaleX="174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4F2B0-25EC-4286-88E1-51D79DEA7F9A}" type="pres">
      <dgm:prSet presAssocID="{6DCB3119-969C-4D46-BADD-7A28EB0633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76E952-C8FC-4DAB-914D-78EC2155EF82}" type="pres">
      <dgm:prSet presAssocID="{30D35A0A-A381-4D1B-A293-957229290F80}" presName="compNode" presStyleCnt="0"/>
      <dgm:spPr/>
    </dgm:pt>
    <dgm:pt modelId="{BA7F809E-C879-4ECE-AE3B-8C547C3E1B62}" type="pres">
      <dgm:prSet presAssocID="{30D35A0A-A381-4D1B-A293-957229290F80}" presName="pictRect" presStyleLbl="node1" presStyleIdx="4" presStyleCnt="6" custScaleX="6091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1FFEDA3-65CC-46DA-A6CB-D9E05228BE97}" type="pres">
      <dgm:prSet presAssocID="{30D35A0A-A381-4D1B-A293-957229290F80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257F0-675B-45BD-953C-C88C8D070C34}" type="pres">
      <dgm:prSet presAssocID="{146628EF-24A7-47D0-AEB2-CDE9080158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7E9809-77C3-4729-848E-928F9C6C2E60}" type="pres">
      <dgm:prSet presAssocID="{3EBE4871-5E9D-4644-80C5-3A3EFE66F5AE}" presName="compNode" presStyleCnt="0"/>
      <dgm:spPr/>
    </dgm:pt>
    <dgm:pt modelId="{4221B435-2DAF-49C3-BCE0-6F1B16E86148}" type="pres">
      <dgm:prSet presAssocID="{3EBE4871-5E9D-4644-80C5-3A3EFE66F5AE}" presName="pictRect" presStyleLbl="node1" presStyleIdx="5" presStyleCnt="6" custScaleX="7160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2602094-D8D3-45CF-85F1-B0F948ECFE6A}" type="pres">
      <dgm:prSet presAssocID="{3EBE4871-5E9D-4644-80C5-3A3EFE66F5AE}" presName="textRect" presStyleLbl="revTx" presStyleIdx="5" presStyleCnt="6" custScaleX="12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55D46-C7E5-44E6-AC04-D6862296F69B}" srcId="{6F4E3FC0-A02F-4764-9356-38A8FF696A6F}" destId="{3EBE4871-5E9D-4644-80C5-3A3EFE66F5AE}" srcOrd="5" destOrd="0" parTransId="{4DE9E0F4-6141-4EDE-993A-370D65F52A4C}" sibTransId="{E7067129-1ACC-487B-8FB6-9A370152608F}"/>
    <dgm:cxn modelId="{A9C5E120-E9C5-6F49-8D54-696259A78A35}" type="presOf" srcId="{6F4E3FC0-A02F-4764-9356-38A8FF696A6F}" destId="{54B1DF3F-FC00-4FCB-A6B7-870BD88E9939}" srcOrd="0" destOrd="0" presId="urn:microsoft.com/office/officeart/2005/8/layout/pList1#2"/>
    <dgm:cxn modelId="{1B0EFE2C-875E-40E1-87AD-A40EAA65D922}" srcId="{6F4E3FC0-A02F-4764-9356-38A8FF696A6F}" destId="{3E9141DD-0F35-4729-BF03-E3DBD3ABE49E}" srcOrd="2" destOrd="0" parTransId="{F948B421-64E1-4ED0-986E-E4A0639DE873}" sibTransId="{F8F57158-CD1A-40EA-B574-CCB564222447}"/>
    <dgm:cxn modelId="{4EC196F3-BF6B-8540-B6E5-EA78AD0B51C7}" type="presOf" srcId="{3E9141DD-0F35-4729-BF03-E3DBD3ABE49E}" destId="{3A12977B-7DF9-4E21-BF1F-88A063EAAB86}" srcOrd="0" destOrd="0" presId="urn:microsoft.com/office/officeart/2005/8/layout/pList1#2"/>
    <dgm:cxn modelId="{C256D89F-7B5A-0C41-A76B-DF7959DA3B5E}" type="presOf" srcId="{8171F495-DEA3-4F67-97A2-BB8141AAEA8B}" destId="{A67BED99-20A3-4439-982A-C51A45E02D69}" srcOrd="0" destOrd="0" presId="urn:microsoft.com/office/officeart/2005/8/layout/pList1#2"/>
    <dgm:cxn modelId="{6EF82E96-4A19-4443-96B4-2A4FE6D745E2}" type="presOf" srcId="{D1E517D9-691D-412D-A0D6-116794E168B5}" destId="{90F06059-E5FA-45D9-9438-6D818EEED2DB}" srcOrd="0" destOrd="0" presId="urn:microsoft.com/office/officeart/2005/8/layout/pList1#2"/>
    <dgm:cxn modelId="{E2B73E1F-F100-DB40-9D87-2B66FC8DA6D9}" type="presOf" srcId="{146628EF-24A7-47D0-AEB2-CDE908015854}" destId="{225257F0-675B-45BD-953C-C88C8D070C34}" srcOrd="0" destOrd="0" presId="urn:microsoft.com/office/officeart/2005/8/layout/pList1#2"/>
    <dgm:cxn modelId="{4F2A4981-A0EC-4C92-A560-D26A5B078C13}" srcId="{6F4E3FC0-A02F-4764-9356-38A8FF696A6F}" destId="{8171F495-DEA3-4F67-97A2-BB8141AAEA8B}" srcOrd="1" destOrd="0" parTransId="{3CDC5647-3B19-4FD3-A256-06B934CB2DF1}" sibTransId="{8E99C2B9-9235-410F-909C-E80EC6138025}"/>
    <dgm:cxn modelId="{C594826B-E10E-421F-9C90-8F95DC8D7D46}" srcId="{6F4E3FC0-A02F-4764-9356-38A8FF696A6F}" destId="{79352720-9C97-438C-95AB-213B83679AF3}" srcOrd="3" destOrd="0" parTransId="{817FB502-B8C3-4C50-BFD7-F64B3E902641}" sibTransId="{6DCB3119-969C-4D46-BADD-7A28EB063386}"/>
    <dgm:cxn modelId="{C49BAB5C-31BC-FD44-BABE-5335CD0149E5}" type="presOf" srcId="{30D35A0A-A381-4D1B-A293-957229290F80}" destId="{91FFEDA3-65CC-46DA-A6CB-D9E05228BE97}" srcOrd="0" destOrd="0" presId="urn:microsoft.com/office/officeart/2005/8/layout/pList1#2"/>
    <dgm:cxn modelId="{96D997A9-E671-3549-9210-3006FC945E5B}" type="presOf" srcId="{3EBE4871-5E9D-4644-80C5-3A3EFE66F5AE}" destId="{22602094-D8D3-45CF-85F1-B0F948ECFE6A}" srcOrd="0" destOrd="0" presId="urn:microsoft.com/office/officeart/2005/8/layout/pList1#2"/>
    <dgm:cxn modelId="{9268C456-010C-49E0-BF10-5D3E2E23410D}" srcId="{6F4E3FC0-A02F-4764-9356-38A8FF696A6F}" destId="{30796D01-EEEC-4D03-B1DD-9C2356471A36}" srcOrd="0" destOrd="0" parTransId="{161C372F-E313-4581-8964-B47CF9A4638A}" sibTransId="{D1E517D9-691D-412D-A0D6-116794E168B5}"/>
    <dgm:cxn modelId="{9E68793E-1FDB-8D4D-BE75-6CD393EFF920}" type="presOf" srcId="{30796D01-EEEC-4D03-B1DD-9C2356471A36}" destId="{B83E0731-7274-487E-BE5A-8458921EBDB1}" srcOrd="0" destOrd="0" presId="urn:microsoft.com/office/officeart/2005/8/layout/pList1#2"/>
    <dgm:cxn modelId="{B9C96087-C9FB-5847-B399-BB658D379A9D}" type="presOf" srcId="{8E99C2B9-9235-410F-909C-E80EC6138025}" destId="{1D0237D1-E915-42DA-B870-96A90575C02C}" srcOrd="0" destOrd="0" presId="urn:microsoft.com/office/officeart/2005/8/layout/pList1#2"/>
    <dgm:cxn modelId="{C6EADE7B-0330-413D-858D-B5874D58CF4E}" srcId="{6F4E3FC0-A02F-4764-9356-38A8FF696A6F}" destId="{30D35A0A-A381-4D1B-A293-957229290F80}" srcOrd="4" destOrd="0" parTransId="{7AA4502E-B212-4A4D-90D2-245EE012ED45}" sibTransId="{146628EF-24A7-47D0-AEB2-CDE908015854}"/>
    <dgm:cxn modelId="{A529E5BC-F416-D74A-B71C-4629C0F44544}" type="presOf" srcId="{6DCB3119-969C-4D46-BADD-7A28EB063386}" destId="{3F04F2B0-25EC-4286-88E1-51D79DEA7F9A}" srcOrd="0" destOrd="0" presId="urn:microsoft.com/office/officeart/2005/8/layout/pList1#2"/>
    <dgm:cxn modelId="{A65D30E9-8C61-4F40-87C7-02447EA9F8E7}" type="presOf" srcId="{F8F57158-CD1A-40EA-B574-CCB564222447}" destId="{D584C3DA-8527-4245-99F6-9FFA5EFFE447}" srcOrd="0" destOrd="0" presId="urn:microsoft.com/office/officeart/2005/8/layout/pList1#2"/>
    <dgm:cxn modelId="{67E46B62-4958-2643-92A8-EA3F5F04EEAA}" type="presOf" srcId="{79352720-9C97-438C-95AB-213B83679AF3}" destId="{15EBAAB4-3DF7-4146-99AC-7AB39AD6205B}" srcOrd="0" destOrd="0" presId="urn:microsoft.com/office/officeart/2005/8/layout/pList1#2"/>
    <dgm:cxn modelId="{1E8CAFB1-E87D-414B-B2E5-F268BE8806A1}" type="presParOf" srcId="{54B1DF3F-FC00-4FCB-A6B7-870BD88E9939}" destId="{0F89DF0E-F816-495E-AB51-BAB64C92C76B}" srcOrd="0" destOrd="0" presId="urn:microsoft.com/office/officeart/2005/8/layout/pList1#2"/>
    <dgm:cxn modelId="{5AF6E677-E05C-E64D-8481-12B5EA4C3E32}" type="presParOf" srcId="{0F89DF0E-F816-495E-AB51-BAB64C92C76B}" destId="{65A1C0F4-AD02-4246-A4E8-B8306A0122C2}" srcOrd="0" destOrd="0" presId="urn:microsoft.com/office/officeart/2005/8/layout/pList1#2"/>
    <dgm:cxn modelId="{806BD497-6F11-D843-A4EC-FD6823A68E9F}" type="presParOf" srcId="{0F89DF0E-F816-495E-AB51-BAB64C92C76B}" destId="{B83E0731-7274-487E-BE5A-8458921EBDB1}" srcOrd="1" destOrd="0" presId="urn:microsoft.com/office/officeart/2005/8/layout/pList1#2"/>
    <dgm:cxn modelId="{52F7ECA1-4688-9D46-B228-F325831A4BE4}" type="presParOf" srcId="{54B1DF3F-FC00-4FCB-A6B7-870BD88E9939}" destId="{90F06059-E5FA-45D9-9438-6D818EEED2DB}" srcOrd="1" destOrd="0" presId="urn:microsoft.com/office/officeart/2005/8/layout/pList1#2"/>
    <dgm:cxn modelId="{943548D0-8601-F043-BA87-62FE5A641606}" type="presParOf" srcId="{54B1DF3F-FC00-4FCB-A6B7-870BD88E9939}" destId="{73156BCC-E057-4DAA-B69F-9ACDDF130C7D}" srcOrd="2" destOrd="0" presId="urn:microsoft.com/office/officeart/2005/8/layout/pList1#2"/>
    <dgm:cxn modelId="{22FAC29F-DE97-AD4A-83D0-C7EACF0E5750}" type="presParOf" srcId="{73156BCC-E057-4DAA-B69F-9ACDDF130C7D}" destId="{EA4B005B-47E5-4EF1-B4F8-2FA4CD1B4960}" srcOrd="0" destOrd="0" presId="urn:microsoft.com/office/officeart/2005/8/layout/pList1#2"/>
    <dgm:cxn modelId="{6954BD4A-18F8-724B-9CC2-44FD42595907}" type="presParOf" srcId="{73156BCC-E057-4DAA-B69F-9ACDDF130C7D}" destId="{A67BED99-20A3-4439-982A-C51A45E02D69}" srcOrd="1" destOrd="0" presId="urn:microsoft.com/office/officeart/2005/8/layout/pList1#2"/>
    <dgm:cxn modelId="{D27F8103-B506-C945-904C-97E34EC98AAE}" type="presParOf" srcId="{54B1DF3F-FC00-4FCB-A6B7-870BD88E9939}" destId="{1D0237D1-E915-42DA-B870-96A90575C02C}" srcOrd="3" destOrd="0" presId="urn:microsoft.com/office/officeart/2005/8/layout/pList1#2"/>
    <dgm:cxn modelId="{04A69296-DFC2-9349-A2B2-94752B6BC039}" type="presParOf" srcId="{54B1DF3F-FC00-4FCB-A6B7-870BD88E9939}" destId="{3CBC81A2-0D5F-4842-95C3-AC011F288A16}" srcOrd="4" destOrd="0" presId="urn:microsoft.com/office/officeart/2005/8/layout/pList1#2"/>
    <dgm:cxn modelId="{3B5C7F9C-84E4-184B-8616-5A38F45D2D36}" type="presParOf" srcId="{3CBC81A2-0D5F-4842-95C3-AC011F288A16}" destId="{5F300197-3590-45D6-BB28-BE1C6F8D54D5}" srcOrd="0" destOrd="0" presId="urn:microsoft.com/office/officeart/2005/8/layout/pList1#2"/>
    <dgm:cxn modelId="{C4310EBF-9007-014B-80E7-25782165975F}" type="presParOf" srcId="{3CBC81A2-0D5F-4842-95C3-AC011F288A16}" destId="{3A12977B-7DF9-4E21-BF1F-88A063EAAB86}" srcOrd="1" destOrd="0" presId="urn:microsoft.com/office/officeart/2005/8/layout/pList1#2"/>
    <dgm:cxn modelId="{DFD25DF1-B95C-374B-A18F-10C1DB8A6953}" type="presParOf" srcId="{54B1DF3F-FC00-4FCB-A6B7-870BD88E9939}" destId="{D584C3DA-8527-4245-99F6-9FFA5EFFE447}" srcOrd="5" destOrd="0" presId="urn:microsoft.com/office/officeart/2005/8/layout/pList1#2"/>
    <dgm:cxn modelId="{3E01E7EC-C9A5-E740-8E34-E44CA499236A}" type="presParOf" srcId="{54B1DF3F-FC00-4FCB-A6B7-870BD88E9939}" destId="{AA4EBDCA-5829-4A60-9EB2-79490B04DB2B}" srcOrd="6" destOrd="0" presId="urn:microsoft.com/office/officeart/2005/8/layout/pList1#2"/>
    <dgm:cxn modelId="{7B2B840D-B953-C64E-843C-EB8A31E51CC4}" type="presParOf" srcId="{AA4EBDCA-5829-4A60-9EB2-79490B04DB2B}" destId="{FA09374A-C393-4E4D-B8F5-C44A507A9018}" srcOrd="0" destOrd="0" presId="urn:microsoft.com/office/officeart/2005/8/layout/pList1#2"/>
    <dgm:cxn modelId="{4D5B6D3B-4FB4-1149-ABB6-100ED3FCDFF4}" type="presParOf" srcId="{AA4EBDCA-5829-4A60-9EB2-79490B04DB2B}" destId="{15EBAAB4-3DF7-4146-99AC-7AB39AD6205B}" srcOrd="1" destOrd="0" presId="urn:microsoft.com/office/officeart/2005/8/layout/pList1#2"/>
    <dgm:cxn modelId="{3B9729DF-B5CA-E74E-A238-115B7E0D7402}" type="presParOf" srcId="{54B1DF3F-FC00-4FCB-A6B7-870BD88E9939}" destId="{3F04F2B0-25EC-4286-88E1-51D79DEA7F9A}" srcOrd="7" destOrd="0" presId="urn:microsoft.com/office/officeart/2005/8/layout/pList1#2"/>
    <dgm:cxn modelId="{35920621-CAFB-F949-8E83-3C19F84B42FA}" type="presParOf" srcId="{54B1DF3F-FC00-4FCB-A6B7-870BD88E9939}" destId="{4B76E952-C8FC-4DAB-914D-78EC2155EF82}" srcOrd="8" destOrd="0" presId="urn:microsoft.com/office/officeart/2005/8/layout/pList1#2"/>
    <dgm:cxn modelId="{7B227404-D0BB-8C48-888F-05CBE59DCFFB}" type="presParOf" srcId="{4B76E952-C8FC-4DAB-914D-78EC2155EF82}" destId="{BA7F809E-C879-4ECE-AE3B-8C547C3E1B62}" srcOrd="0" destOrd="0" presId="urn:microsoft.com/office/officeart/2005/8/layout/pList1#2"/>
    <dgm:cxn modelId="{6B127F1E-6FA2-5A47-ACE7-A24FCC821309}" type="presParOf" srcId="{4B76E952-C8FC-4DAB-914D-78EC2155EF82}" destId="{91FFEDA3-65CC-46DA-A6CB-D9E05228BE97}" srcOrd="1" destOrd="0" presId="urn:microsoft.com/office/officeart/2005/8/layout/pList1#2"/>
    <dgm:cxn modelId="{1F44E74B-1482-9145-AAAC-8D25A69AE899}" type="presParOf" srcId="{54B1DF3F-FC00-4FCB-A6B7-870BD88E9939}" destId="{225257F0-675B-45BD-953C-C88C8D070C34}" srcOrd="9" destOrd="0" presId="urn:microsoft.com/office/officeart/2005/8/layout/pList1#2"/>
    <dgm:cxn modelId="{536260B4-8D2B-684C-9E83-5FEAE45C3552}" type="presParOf" srcId="{54B1DF3F-FC00-4FCB-A6B7-870BD88E9939}" destId="{3A7E9809-77C3-4729-848E-928F9C6C2E60}" srcOrd="10" destOrd="0" presId="urn:microsoft.com/office/officeart/2005/8/layout/pList1#2"/>
    <dgm:cxn modelId="{5A1C8A95-0702-4642-A660-92B45F888D39}" type="presParOf" srcId="{3A7E9809-77C3-4729-848E-928F9C6C2E60}" destId="{4221B435-2DAF-49C3-BCE0-6F1B16E86148}" srcOrd="0" destOrd="0" presId="urn:microsoft.com/office/officeart/2005/8/layout/pList1#2"/>
    <dgm:cxn modelId="{98EA29A2-B5A5-B04B-8FDE-EBFB546CEDB6}" type="presParOf" srcId="{3A7E9809-77C3-4729-848E-928F9C6C2E60}" destId="{22602094-D8D3-45CF-85F1-B0F948ECFE6A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F6DE9-339D-41E0-AD88-F34BCC47B674}">
      <dsp:nvSpPr>
        <dsp:cNvPr id="0" name=""/>
        <dsp:cNvSpPr/>
      </dsp:nvSpPr>
      <dsp:spPr>
        <a:xfrm>
          <a:off x="2526" y="0"/>
          <a:ext cx="2714592" cy="1022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Происхождение:</a:t>
          </a:r>
          <a:endParaRPr lang="ru-RU" sz="2200" kern="1200" dirty="0"/>
        </a:p>
      </dsp:txBody>
      <dsp:txXfrm>
        <a:off x="2526" y="0"/>
        <a:ext cx="2714592" cy="1022148"/>
      </dsp:txXfrm>
    </dsp:sp>
    <dsp:sp modelId="{23EFF6AE-BB72-408F-A7B6-30D332E324E1}">
      <dsp:nvSpPr>
        <dsp:cNvPr id="0" name=""/>
        <dsp:cNvSpPr/>
      </dsp:nvSpPr>
      <dsp:spPr>
        <a:xfrm>
          <a:off x="0" y="1425108"/>
          <a:ext cx="2714592" cy="2820774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Бизнес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Номенклатура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Силовые органы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Политика</a:t>
          </a:r>
        </a:p>
      </dsp:txBody>
      <dsp:txXfrm>
        <a:off x="0" y="1425108"/>
        <a:ext cx="2714592" cy="2820774"/>
      </dsp:txXfrm>
    </dsp:sp>
    <dsp:sp modelId="{5161D5B1-4A62-4178-9E2D-C031AFB76396}">
      <dsp:nvSpPr>
        <dsp:cNvPr id="0" name=""/>
        <dsp:cNvSpPr/>
      </dsp:nvSpPr>
      <dsp:spPr>
        <a:xfrm>
          <a:off x="3097161" y="273757"/>
          <a:ext cx="3024409" cy="1085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Функциональная роль:</a:t>
          </a:r>
        </a:p>
      </dsp:txBody>
      <dsp:txXfrm>
        <a:off x="3097161" y="273757"/>
        <a:ext cx="3024409" cy="1085837"/>
      </dsp:txXfrm>
    </dsp:sp>
    <dsp:sp modelId="{A3D0D3E1-D849-451F-9057-439CA55B99DF}">
      <dsp:nvSpPr>
        <dsp:cNvPr id="0" name=""/>
        <dsp:cNvSpPr/>
      </dsp:nvSpPr>
      <dsp:spPr>
        <a:xfrm>
          <a:off x="3098057" y="1354832"/>
          <a:ext cx="3022617" cy="28108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Хозяйственник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Реформатор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Инвестор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Хозяин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Консерватор</a:t>
          </a:r>
        </a:p>
      </dsp:txBody>
      <dsp:txXfrm>
        <a:off x="3098057" y="1354832"/>
        <a:ext cx="3022617" cy="2810880"/>
      </dsp:txXfrm>
    </dsp:sp>
    <dsp:sp modelId="{35B8361F-5344-4A8C-9F30-DA9B7A891FED}">
      <dsp:nvSpPr>
        <dsp:cNvPr id="0" name=""/>
        <dsp:cNvSpPr/>
      </dsp:nvSpPr>
      <dsp:spPr>
        <a:xfrm>
          <a:off x="6501613" y="273757"/>
          <a:ext cx="2714592" cy="1085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Отношения с федеральным центром:</a:t>
          </a:r>
        </a:p>
      </dsp:txBody>
      <dsp:txXfrm>
        <a:off x="6501613" y="273757"/>
        <a:ext cx="2714592" cy="1085837"/>
      </dsp:txXfrm>
    </dsp:sp>
    <dsp:sp modelId="{C55EC42A-0A7B-452F-BFC7-89801ED43657}">
      <dsp:nvSpPr>
        <dsp:cNvPr id="0" name=""/>
        <dsp:cNvSpPr/>
      </dsp:nvSpPr>
      <dsp:spPr>
        <a:xfrm>
          <a:off x="6501613" y="1354832"/>
          <a:ext cx="2714592" cy="28108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Попрошайка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err="1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Пушер</a:t>
          </a:r>
          <a:endParaRPr lang="ru-RU" sz="22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Торговец</a:t>
          </a:r>
        </a:p>
      </dsp:txBody>
      <dsp:txXfrm>
        <a:off x="6501613" y="1354832"/>
        <a:ext cx="2714592" cy="2810880"/>
      </dsp:txXfrm>
    </dsp:sp>
    <dsp:sp modelId="{2708D4C6-F585-4655-BF94-EA6268CA5157}">
      <dsp:nvSpPr>
        <dsp:cNvPr id="0" name=""/>
        <dsp:cNvSpPr/>
      </dsp:nvSpPr>
      <dsp:spPr>
        <a:xfrm>
          <a:off x="9596249" y="273757"/>
          <a:ext cx="2714592" cy="1085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Отношение к региону:</a:t>
          </a:r>
        </a:p>
      </dsp:txBody>
      <dsp:txXfrm>
        <a:off x="9596249" y="273757"/>
        <a:ext cx="2714592" cy="1085837"/>
      </dsp:txXfrm>
    </dsp:sp>
    <dsp:sp modelId="{4AE24121-11BA-4CBE-A487-DDEE6D6F0129}">
      <dsp:nvSpPr>
        <dsp:cNvPr id="0" name=""/>
        <dsp:cNvSpPr/>
      </dsp:nvSpPr>
      <dsp:spPr>
        <a:xfrm>
          <a:off x="9596249" y="1329702"/>
          <a:ext cx="2714592" cy="28108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Свой</a:t>
          </a: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endParaRPr lang="ru-RU" sz="800" kern="1200" dirty="0" smtClean="0">
            <a:solidFill>
              <a:srgbClr val="404040"/>
            </a:solidFill>
            <a:latin typeface="Helvetica" charset="0"/>
            <a:ea typeface="Helvetica Light" charset="0"/>
            <a:cs typeface="Helvetica" charset="0"/>
            <a:sym typeface="Helvetica" charset="0"/>
          </a:endParaRPr>
        </a:p>
        <a:p>
          <a:pPr marL="449263" lvl="1" indent="-449263" algn="l" defTabSz="58420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0000"/>
            </a:buClr>
            <a:buChar char="••"/>
          </a:pPr>
          <a:r>
            <a:rPr lang="ru-RU" sz="2200" kern="1200" dirty="0" smtClean="0">
              <a:solidFill>
                <a:srgbClr val="404040"/>
              </a:solidFill>
              <a:latin typeface="Helvetica" charset="0"/>
              <a:ea typeface="Helvetica Light" charset="0"/>
              <a:cs typeface="Helvetica" charset="0"/>
              <a:sym typeface="Helvetica" charset="0"/>
            </a:rPr>
            <a:t>Варяг</a:t>
          </a:r>
        </a:p>
      </dsp:txBody>
      <dsp:txXfrm>
        <a:off x="9596249" y="1329702"/>
        <a:ext cx="2714592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3E703-75DF-43E1-8573-3C197A5AAC2F}">
      <dsp:nvSpPr>
        <dsp:cNvPr id="0" name=""/>
        <dsp:cNvSpPr/>
      </dsp:nvSpPr>
      <dsp:spPr>
        <a:xfrm>
          <a:off x="1045575" y="135455"/>
          <a:ext cx="916596" cy="120900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BA2F7-C07F-417B-A789-D448E0974AA0}">
      <dsp:nvSpPr>
        <dsp:cNvPr id="0" name=""/>
        <dsp:cNvSpPr/>
      </dsp:nvSpPr>
      <dsp:spPr>
        <a:xfrm>
          <a:off x="980" y="1344458"/>
          <a:ext cx="3005785" cy="65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Простодушный</a:t>
          </a:r>
          <a:r>
            <a:rPr lang="ru-RU" sz="2000" b="1" kern="1200" dirty="0" smtClean="0"/>
            <a:t> </a:t>
          </a:r>
        </a:p>
      </dsp:txBody>
      <dsp:txXfrm>
        <a:off x="980" y="1344458"/>
        <a:ext cx="3005785" cy="651001"/>
      </dsp:txXfrm>
    </dsp:sp>
    <dsp:sp modelId="{7C76AD35-43D5-4F63-9973-32459FEBC8D8}">
      <dsp:nvSpPr>
        <dsp:cNvPr id="0" name=""/>
        <dsp:cNvSpPr/>
      </dsp:nvSpPr>
      <dsp:spPr>
        <a:xfrm>
          <a:off x="3343825" y="160566"/>
          <a:ext cx="1431694" cy="110855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6A0EA-8277-452F-A022-F0ADBDE817D8}">
      <dsp:nvSpPr>
        <dsp:cNvPr id="0" name=""/>
        <dsp:cNvSpPr/>
      </dsp:nvSpPr>
      <dsp:spPr>
        <a:xfrm>
          <a:off x="3182311" y="1319347"/>
          <a:ext cx="1754721" cy="65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Искатель </a:t>
          </a:r>
          <a:endParaRPr lang="ru-RU" sz="2300" b="1" kern="1200" dirty="0"/>
        </a:p>
      </dsp:txBody>
      <dsp:txXfrm>
        <a:off x="3182311" y="1319347"/>
        <a:ext cx="1754721" cy="651001"/>
      </dsp:txXfrm>
    </dsp:sp>
    <dsp:sp modelId="{5654A9EC-FF1B-48EE-83A6-D6D9C27775B1}">
      <dsp:nvSpPr>
        <dsp:cNvPr id="0" name=""/>
        <dsp:cNvSpPr/>
      </dsp:nvSpPr>
      <dsp:spPr>
        <a:xfrm>
          <a:off x="5427780" y="135455"/>
          <a:ext cx="1124320" cy="120900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FB39-C2A1-4E5A-9EF3-0F0E927CA205}">
      <dsp:nvSpPr>
        <dsp:cNvPr id="0" name=""/>
        <dsp:cNvSpPr/>
      </dsp:nvSpPr>
      <dsp:spPr>
        <a:xfrm>
          <a:off x="5112579" y="1344458"/>
          <a:ext cx="1754721" cy="65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Мудрец </a:t>
          </a:r>
          <a:endParaRPr lang="ru-RU" sz="2300" b="1" kern="1200" dirty="0"/>
        </a:p>
      </dsp:txBody>
      <dsp:txXfrm>
        <a:off x="5112579" y="1344458"/>
        <a:ext cx="1754721" cy="651001"/>
      </dsp:txXfrm>
    </dsp:sp>
    <dsp:sp modelId="{6B73DFE4-D7EA-4EE3-A780-489128D571BB}">
      <dsp:nvSpPr>
        <dsp:cNvPr id="0" name=""/>
        <dsp:cNvSpPr/>
      </dsp:nvSpPr>
      <dsp:spPr>
        <a:xfrm>
          <a:off x="7217310" y="135455"/>
          <a:ext cx="1405795" cy="120900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80790-D642-40C5-A9F5-642692108252}">
      <dsp:nvSpPr>
        <dsp:cNvPr id="0" name=""/>
        <dsp:cNvSpPr/>
      </dsp:nvSpPr>
      <dsp:spPr>
        <a:xfrm>
          <a:off x="7042846" y="1344458"/>
          <a:ext cx="1754721" cy="65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Герой </a:t>
          </a:r>
          <a:endParaRPr lang="ru-RU" sz="2300" b="1" kern="1200" dirty="0"/>
        </a:p>
      </dsp:txBody>
      <dsp:txXfrm>
        <a:off x="7042846" y="1344458"/>
        <a:ext cx="1754721" cy="651001"/>
      </dsp:txXfrm>
    </dsp:sp>
    <dsp:sp modelId="{9530764D-226A-49FF-8BB4-7A2171E6934E}">
      <dsp:nvSpPr>
        <dsp:cNvPr id="0" name=""/>
        <dsp:cNvSpPr/>
      </dsp:nvSpPr>
      <dsp:spPr>
        <a:xfrm>
          <a:off x="9438449" y="135455"/>
          <a:ext cx="824052" cy="120900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983BC-6CC8-4214-8AA4-011FC1984D23}">
      <dsp:nvSpPr>
        <dsp:cNvPr id="0" name=""/>
        <dsp:cNvSpPr/>
      </dsp:nvSpPr>
      <dsp:spPr>
        <a:xfrm>
          <a:off x="8973114" y="1344458"/>
          <a:ext cx="1754721" cy="65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Бунтарь</a:t>
          </a:r>
          <a:r>
            <a:rPr lang="ru-RU" sz="2300" kern="1200" dirty="0" smtClean="0"/>
            <a:t>  </a:t>
          </a:r>
          <a:endParaRPr lang="ru-RU" sz="2300" kern="1200" dirty="0"/>
        </a:p>
      </dsp:txBody>
      <dsp:txXfrm>
        <a:off x="8973114" y="1344458"/>
        <a:ext cx="1754721" cy="651001"/>
      </dsp:txXfrm>
    </dsp:sp>
    <dsp:sp modelId="{8FCCF854-0FB7-4006-AEF0-D4122FB75201}">
      <dsp:nvSpPr>
        <dsp:cNvPr id="0" name=""/>
        <dsp:cNvSpPr/>
      </dsp:nvSpPr>
      <dsp:spPr>
        <a:xfrm>
          <a:off x="11235076" y="135455"/>
          <a:ext cx="1091331" cy="1209003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E068D-C334-4A0C-985B-F7463FD6CE51}">
      <dsp:nvSpPr>
        <dsp:cNvPr id="0" name=""/>
        <dsp:cNvSpPr/>
      </dsp:nvSpPr>
      <dsp:spPr>
        <a:xfrm>
          <a:off x="10903381" y="1344458"/>
          <a:ext cx="1754721" cy="65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Маг </a:t>
          </a:r>
          <a:endParaRPr lang="ru-RU" sz="2300" b="1" kern="1200" dirty="0"/>
        </a:p>
      </dsp:txBody>
      <dsp:txXfrm>
        <a:off x="10903381" y="1344458"/>
        <a:ext cx="1754721" cy="651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1C0F4-AD02-4246-A4E8-B8306A0122C2}">
      <dsp:nvSpPr>
        <dsp:cNvPr id="0" name=""/>
        <dsp:cNvSpPr/>
      </dsp:nvSpPr>
      <dsp:spPr>
        <a:xfrm>
          <a:off x="732000" y="871898"/>
          <a:ext cx="877285" cy="10871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E0731-7274-487E-BE5A-8458921EBDB1}">
      <dsp:nvSpPr>
        <dsp:cNvPr id="0" name=""/>
        <dsp:cNvSpPr/>
      </dsp:nvSpPr>
      <dsp:spPr>
        <a:xfrm>
          <a:off x="6150" y="1959038"/>
          <a:ext cx="2328987" cy="5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Славный Малый</a:t>
          </a:r>
          <a:endParaRPr lang="ru-RU" sz="2400" kern="1200" dirty="0"/>
        </a:p>
      </dsp:txBody>
      <dsp:txXfrm>
        <a:off x="6150" y="1959038"/>
        <a:ext cx="2328987" cy="585382"/>
      </dsp:txXfrm>
    </dsp:sp>
    <dsp:sp modelId="{EA4B005B-47E5-4EF1-B4F8-2FA4CD1B4960}">
      <dsp:nvSpPr>
        <dsp:cNvPr id="0" name=""/>
        <dsp:cNvSpPr/>
      </dsp:nvSpPr>
      <dsp:spPr>
        <a:xfrm>
          <a:off x="2744616" y="871898"/>
          <a:ext cx="1400043" cy="108713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BED99-20A3-4439-982A-C51A45E02D69}">
      <dsp:nvSpPr>
        <dsp:cNvPr id="0" name=""/>
        <dsp:cNvSpPr/>
      </dsp:nvSpPr>
      <dsp:spPr>
        <a:xfrm>
          <a:off x="2492988" y="1959038"/>
          <a:ext cx="1903298" cy="5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Любовник</a:t>
          </a:r>
          <a:endParaRPr lang="ru-RU" sz="2400" kern="1200" dirty="0"/>
        </a:p>
      </dsp:txBody>
      <dsp:txXfrm>
        <a:off x="2492988" y="1959038"/>
        <a:ext cx="1903298" cy="585382"/>
      </dsp:txXfrm>
    </dsp:sp>
    <dsp:sp modelId="{5F300197-3590-45D6-BB28-BE1C6F8D54D5}">
      <dsp:nvSpPr>
        <dsp:cNvPr id="0" name=""/>
        <dsp:cNvSpPr/>
      </dsp:nvSpPr>
      <dsp:spPr>
        <a:xfrm>
          <a:off x="4946731" y="871898"/>
          <a:ext cx="792665" cy="108713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977B-7DF9-4E21-BF1F-88A063EAAB86}">
      <dsp:nvSpPr>
        <dsp:cNvPr id="0" name=""/>
        <dsp:cNvSpPr/>
      </dsp:nvSpPr>
      <dsp:spPr>
        <a:xfrm>
          <a:off x="4554138" y="1959038"/>
          <a:ext cx="1577851" cy="5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Шут </a:t>
          </a:r>
          <a:endParaRPr lang="ru-RU" sz="2400" kern="1200" dirty="0"/>
        </a:p>
      </dsp:txBody>
      <dsp:txXfrm>
        <a:off x="4554138" y="1959038"/>
        <a:ext cx="1577851" cy="585382"/>
      </dsp:txXfrm>
    </dsp:sp>
    <dsp:sp modelId="{FA09374A-C393-4E4D-B8F5-C44A507A9018}">
      <dsp:nvSpPr>
        <dsp:cNvPr id="0" name=""/>
        <dsp:cNvSpPr/>
      </dsp:nvSpPr>
      <dsp:spPr>
        <a:xfrm>
          <a:off x="7268400" y="871898"/>
          <a:ext cx="792649" cy="108713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BAAB4-3DF7-4146-99AC-7AB39AD6205B}">
      <dsp:nvSpPr>
        <dsp:cNvPr id="0" name=""/>
        <dsp:cNvSpPr/>
      </dsp:nvSpPr>
      <dsp:spPr>
        <a:xfrm>
          <a:off x="6289841" y="1959038"/>
          <a:ext cx="2749768" cy="5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Заботливый</a:t>
          </a:r>
          <a:endParaRPr lang="ru-RU" sz="2400" kern="1200" dirty="0"/>
        </a:p>
      </dsp:txBody>
      <dsp:txXfrm>
        <a:off x="6289841" y="1959038"/>
        <a:ext cx="2749768" cy="585382"/>
      </dsp:txXfrm>
    </dsp:sp>
    <dsp:sp modelId="{BA7F809E-C879-4ECE-AE3B-8C547C3E1B62}">
      <dsp:nvSpPr>
        <dsp:cNvPr id="0" name=""/>
        <dsp:cNvSpPr/>
      </dsp:nvSpPr>
      <dsp:spPr>
        <a:xfrm>
          <a:off x="9505781" y="871898"/>
          <a:ext cx="961211" cy="108713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FEDA3-65CC-46DA-A6CB-D9E05228BE97}">
      <dsp:nvSpPr>
        <dsp:cNvPr id="0" name=""/>
        <dsp:cNvSpPr/>
      </dsp:nvSpPr>
      <dsp:spPr>
        <a:xfrm>
          <a:off x="9197461" y="1959038"/>
          <a:ext cx="1577851" cy="5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Творец</a:t>
          </a:r>
          <a:endParaRPr lang="ru-RU" sz="2400" kern="1200" dirty="0"/>
        </a:p>
      </dsp:txBody>
      <dsp:txXfrm>
        <a:off x="9197461" y="1959038"/>
        <a:ext cx="1577851" cy="585382"/>
      </dsp:txXfrm>
    </dsp:sp>
    <dsp:sp modelId="{4221B435-2DAF-49C3-BCE0-6F1B16E86148}">
      <dsp:nvSpPr>
        <dsp:cNvPr id="0" name=""/>
        <dsp:cNvSpPr/>
      </dsp:nvSpPr>
      <dsp:spPr>
        <a:xfrm>
          <a:off x="11390180" y="871898"/>
          <a:ext cx="1129772" cy="1087139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2094-D8D3-45CF-85F1-B0F948ECFE6A}">
      <dsp:nvSpPr>
        <dsp:cNvPr id="0" name=""/>
        <dsp:cNvSpPr/>
      </dsp:nvSpPr>
      <dsp:spPr>
        <a:xfrm>
          <a:off x="10933163" y="1959038"/>
          <a:ext cx="2043806" cy="5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Правитель</a:t>
          </a:r>
          <a:endParaRPr lang="ru-RU" sz="2400" kern="1200" dirty="0"/>
        </a:p>
      </dsp:txBody>
      <dsp:txXfrm>
        <a:off x="10933163" y="1959038"/>
        <a:ext cx="2043806" cy="585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7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331"/>
            <a:ext cx="2972547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mtClean="0"/>
              <a:t>ПОЛНОЕ НАЗВАНИЕ ПРЕЗЕНТАЦИИ</a:t>
            </a: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Helvetica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ru-RU" smtClean="0">
                <a:sym typeface="Helvetica Light" charset="0"/>
              </a:rPr>
              <a:t>Second level</a:t>
            </a:r>
          </a:p>
          <a:p>
            <a:pPr lvl="2"/>
            <a:r>
              <a:rPr lang="ru-RU" smtClean="0">
                <a:sym typeface="Helvetica Light" charset="0"/>
              </a:rPr>
              <a:t>Third level</a:t>
            </a:r>
          </a:p>
          <a:p>
            <a:pPr lvl="3"/>
            <a:r>
              <a:rPr lang="ru-RU" smtClean="0">
                <a:sym typeface="Helvetica Light" charset="0"/>
              </a:rPr>
              <a:t>Fourth level</a:t>
            </a:r>
          </a:p>
          <a:p>
            <a:pPr lvl="4"/>
            <a:r>
              <a:rPr lang="ru-RU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/>
          </p:cNvSpPr>
          <p:nvPr/>
        </p:nvSpPr>
        <p:spPr bwMode="auto">
          <a:xfrm>
            <a:off x="0" y="0"/>
            <a:ext cx="13004800" cy="4773613"/>
          </a:xfrm>
          <a:prstGeom prst="rect">
            <a:avLst/>
          </a:prstGeom>
          <a:solidFill>
            <a:srgbClr val="E90D12"/>
          </a:solidFill>
          <a:ln w="36124">
            <a:solidFill>
              <a:srgbClr val="EC203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165696" y="268288"/>
            <a:ext cx="6336704" cy="338499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7000" tIns="76200" rIns="127000" bIns="76200"/>
          <a:lstStyle/>
          <a:p>
            <a:pPr algn="ctr" defTabSz="1300163"/>
            <a:r>
              <a:rPr lang="ru-RU" sz="4400" dirty="0" smtClean="0">
                <a:solidFill>
                  <a:schemeClr val="bg1"/>
                </a:solidFill>
                <a:sym typeface="Helvetica" charset="0"/>
              </a:rPr>
              <a:t>Актуальные практики регионального управления: коммуникация власти, общества и бизнеса</a:t>
            </a:r>
          </a:p>
          <a:p>
            <a:pPr algn="ctr"/>
            <a:endParaRPr lang="ru-RU" sz="800" dirty="0" smtClean="0">
              <a:solidFill>
                <a:schemeClr val="bg1"/>
              </a:solidFill>
              <a:sym typeface="Helvetica" charset="0"/>
            </a:endParaRPr>
          </a:p>
          <a:p>
            <a:endParaRPr lang="ru-RU" sz="1100" dirty="0" smtClean="0">
              <a:solidFill>
                <a:schemeClr val="bg1"/>
              </a:solidFill>
              <a:sym typeface="Helvetica" charset="0"/>
            </a:endParaRPr>
          </a:p>
          <a:p>
            <a:pPr algn="ctr" defTabSz="1300163"/>
            <a:r>
              <a:rPr lang="ru-RU" i="1" dirty="0" smtClean="0">
                <a:solidFill>
                  <a:schemeClr val="bg1">
                    <a:lumMod val="75000"/>
                  </a:schemeClr>
                </a:solidFill>
                <a:sym typeface="Helvetica" charset="0"/>
              </a:rPr>
              <a:t>1 июля 2013 г.</a:t>
            </a:r>
            <a:endParaRPr lang="ru-RU" i="1" dirty="0">
              <a:solidFill>
                <a:schemeClr val="bg1">
                  <a:lumMod val="75000"/>
                </a:schemeClr>
              </a:solidFill>
              <a:sym typeface="Helvetica" charset="0"/>
            </a:endParaRPr>
          </a:p>
        </p:txBody>
      </p:sp>
      <p:pic>
        <p:nvPicPr>
          <p:cNvPr id="5" name="Рисунок 4" descr="194170-yana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3827" r="4328"/>
          <a:stretch>
            <a:fillRect/>
          </a:stretch>
        </p:blipFill>
        <p:spPr>
          <a:xfrm>
            <a:off x="7078464" y="-19744"/>
            <a:ext cx="5926336" cy="48393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 descr="image1.png"/>
          <p:cNvPicPr>
            <a:picLocks noChangeAspect="1"/>
          </p:cNvPicPr>
          <p:nvPr/>
        </p:nvPicPr>
        <p:blipFill>
          <a:blip r:embed="rId3" cstate="print"/>
          <a:srcRect l="27739" t="42728" r="25786" b="44173"/>
          <a:stretch>
            <a:fillRect/>
          </a:stretch>
        </p:blipFill>
        <p:spPr bwMode="auto">
          <a:xfrm>
            <a:off x="165696" y="6411913"/>
            <a:ext cx="7065963" cy="15938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Picture 4" descr="image2.png"/>
          <p:cNvPicPr>
            <a:picLocks noChangeAspect="1"/>
          </p:cNvPicPr>
          <p:nvPr/>
        </p:nvPicPr>
        <p:blipFill>
          <a:blip r:embed="rId4" cstate="print"/>
          <a:srcRect l="8983" t="22168" r="29491" b="52469"/>
          <a:stretch>
            <a:fillRect/>
          </a:stretch>
        </p:blipFill>
        <p:spPr bwMode="auto">
          <a:xfrm>
            <a:off x="8036521" y="5283200"/>
            <a:ext cx="4064000" cy="13398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8" name="Picture 5" descr="image2.png"/>
          <p:cNvPicPr>
            <a:picLocks noChangeAspect="1"/>
          </p:cNvPicPr>
          <p:nvPr/>
        </p:nvPicPr>
        <p:blipFill>
          <a:blip r:embed="rId4" cstate="print"/>
          <a:srcRect l="8983" t="60985" r="29491" b="8250"/>
          <a:stretch>
            <a:fillRect/>
          </a:stretch>
        </p:blipFill>
        <p:spPr bwMode="auto">
          <a:xfrm>
            <a:off x="8050809" y="6616700"/>
            <a:ext cx="4316412" cy="172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9" name="Picture 6" descr="image3.png"/>
          <p:cNvPicPr>
            <a:picLocks noChangeAspect="1"/>
          </p:cNvPicPr>
          <p:nvPr/>
        </p:nvPicPr>
        <p:blipFill>
          <a:blip r:embed="rId5" cstate="print"/>
          <a:srcRect l="8983" t="39745" r="27145" b="39012"/>
          <a:stretch>
            <a:fillRect/>
          </a:stretch>
        </p:blipFill>
        <p:spPr bwMode="auto">
          <a:xfrm>
            <a:off x="8036521" y="8331200"/>
            <a:ext cx="4267200" cy="1135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/>
              <a:t>Выборный опыт новых губернаторов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3178" y="2434186"/>
          <a:ext cx="12151910" cy="5888736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5671190"/>
                <a:gridCol w="2376264"/>
                <a:gridCol w="4104456"/>
              </a:tblGrid>
              <a:tr h="4905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Опыт участия в выборах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Количество губернаторов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ФИО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7868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 качестве кандидата на пост главы региона/обл. центра/города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Боженов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Александр Дрозденко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Олег Кувшинников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Николай Меркушкин 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Александр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Худилайнен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</a:tr>
              <a:tr h="1054294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Личное участие в кампании – региональный парламент или муниципалитет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Жвачкин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Валерий Радаев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96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/>
              <a:t>Выборный опыт новых губернаторов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3178" y="2430722"/>
          <a:ext cx="12151910" cy="6729984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5671190"/>
                <a:gridCol w="2376264"/>
                <a:gridCol w="4104456"/>
              </a:tblGrid>
              <a:tr h="4905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Опыт участия в выборах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Количество губернаторов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ФИО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81442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Участие только в списке партий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5 (6 с учетом С. Шойгу)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Андрей Воробьев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Валерий Зеренков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Марина Ковтун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Виктор Назаров 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Алексей Островский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Шойгу*</a:t>
                      </a:r>
                    </a:p>
                  </a:txBody>
                  <a:tcPr marL="68580" marR="68580" marT="0" marB="0"/>
                </a:tc>
              </a:tr>
              <a:tr h="2108589"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Отсутствие опыта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Виктор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Басаргин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Владимир Волков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Ерощенко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Евгений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Куйвашев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Владимир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Миклушевский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Игорь Орлов 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Ситников</a:t>
                      </a:r>
                    </a:p>
                    <a:p>
                      <a:pPr marL="180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Ястребов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5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81720" y="2572544"/>
            <a:ext cx="12313367" cy="111620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Helvetica" charset="0"/>
                <a:cs typeface="Helvetica" charset="0"/>
                <a:sym typeface="Helvetica" charset="0"/>
              </a:rPr>
              <a:t>А</a:t>
            </a:r>
            <a:r>
              <a:rPr lang="ru-RU" sz="3200" dirty="0" smtClean="0">
                <a:solidFill>
                  <a:schemeClr val="bg1"/>
                </a:solidFill>
                <a:latin typeface="Helvetica" charset="0"/>
                <a:cs typeface="Helvetica" charset="0"/>
                <a:sym typeface="Helvetica" charset="0"/>
              </a:rPr>
              <a:t>рхетипы </a:t>
            </a:r>
            <a:r>
              <a:rPr lang="ru-RU" sz="3200" dirty="0">
                <a:solidFill>
                  <a:schemeClr val="bg1"/>
                </a:solidFill>
                <a:latin typeface="Helvetica" charset="0"/>
                <a:cs typeface="Helvetica" charset="0"/>
                <a:sym typeface="Helvetica" charset="0"/>
              </a:rPr>
              <a:t>по М. Марк и К. Пирсон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err="1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Имиджевое</a:t>
            </a:r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 позиционирование руководителей органов  </a:t>
            </a:r>
            <a:r>
              <a:rPr lang="ru-RU" sz="2800" b="1" dirty="0" err="1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гос</a:t>
            </a:r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. власти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180020" y="4012704"/>
          <a:ext cx="12659084" cy="213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956920"/>
          <a:ext cx="1298312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5074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3728" y="1996480"/>
            <a:ext cx="1209734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Типовые</a:t>
            </a:r>
            <a:r>
              <a:rPr lang="en-US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объекты</a:t>
            </a:r>
            <a:r>
              <a:rPr lang="en-US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 управления:</a:t>
            </a:r>
            <a:endParaRPr lang="ru-RU" sz="2800" dirty="0" smtClean="0">
              <a:solidFill>
                <a:srgbClr val="DB0303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spcBef>
                <a:spcPts val="0"/>
              </a:spcBef>
            </a:pPr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0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Управленческая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вертикаль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Акцент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в управлении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делается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выстраивании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под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муниципальных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элит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эксперименты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с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моделями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управления –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сити-менеджеризация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управленческие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округа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т.д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.);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Финансовые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потоки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Глава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выступает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как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финансовый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менеджер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стремящийся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оптимизировать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финансовые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отношения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с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бизнесом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МСУ,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федералами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другими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регионами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(в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случае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матершечных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субъектов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);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Межэлитный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баланс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–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выступает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в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роли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модератора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отношений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местных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федеральных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элит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Инфраструктура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ресурсное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обеспечение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характерно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для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северных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регионов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);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Бизнес-процессы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Характерно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для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глав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регионов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–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выходцев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из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бизнеса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ставленников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корпораций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Персональный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бренд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бренд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</a:t>
            </a:r>
            <a:endParaRPr lang="ru-RU" sz="2800" dirty="0" err="1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Актуальные практики регионального управления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720" y="2660808"/>
            <a:ext cx="56886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Иерархия аудиторий:</a:t>
            </a:r>
          </a:p>
          <a:p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Федеральная власть и группы влияния внутри нее;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Внешний бизнес;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Региональный бизнес;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Экспертное сообщество;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Медиа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Население.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Актуальные практики регионального управления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pic>
        <p:nvPicPr>
          <p:cNvPr id="9" name="Рисунок 8" descr="seo-top-of-google-results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0024" y="2140496"/>
            <a:ext cx="6984776" cy="698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6336" y="2687806"/>
            <a:ext cx="684076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Типовые проблемные точки:</a:t>
            </a:r>
          </a:p>
          <a:p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Отношения с МСУ (партнерство, доминирование, конфликт);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Отношения с формальными и неформальными силовыми структурами;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ЖКХ (оператор-кошелек, диверсификация, внешний оператор);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Организация торговли (федеральные сети, местный бизнес, малый бизнес);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Финансовая политика.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Актуальные практики регионального управления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pic>
        <p:nvPicPr>
          <p:cNvPr id="6" name="Рисунок 5" descr="QA_A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36" y="2428528"/>
            <a:ext cx="4968552" cy="709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81720" y="2830587"/>
            <a:ext cx="12216681" cy="45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0" lvl="1" indent="0" algn="ctr" eaLnBrk="0" hangingPunct="0">
              <a:spcBef>
                <a:spcPts val="600"/>
              </a:spcBef>
              <a:buClr>
                <a:srgbClr val="FF0000"/>
              </a:buClr>
            </a:pPr>
            <a:r>
              <a:rPr lang="ru-RU" sz="40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Официальные рейтинги губернаторов: </a:t>
            </a:r>
            <a:r>
              <a:rPr lang="ru-RU" sz="40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ru-RU" sz="40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</a:br>
            <a:endParaRPr lang="ru-RU" sz="40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Рейтинг </a:t>
            </a:r>
            <a:r>
              <a:rPr lang="ru-RU" sz="40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Минрегиона</a:t>
            </a: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 Акцент на объективных показателях. Как результат 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–</a:t>
            </a: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доминируют регионы-доноры;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Рейтинг Минэкономразвития. Акцент на инвестиционной привлекательности. </a:t>
            </a:r>
            <a:endParaRPr lang="ru-RU" sz="40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386879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Рынок рейтингов губернаторов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8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81720" y="2830587"/>
            <a:ext cx="12216681" cy="64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0" lvl="1" indent="0" algn="ctr" eaLnBrk="0" hangingPunct="0">
              <a:spcBef>
                <a:spcPts val="600"/>
              </a:spcBef>
              <a:buClr>
                <a:srgbClr val="FF0000"/>
              </a:buClr>
            </a:pPr>
            <a:r>
              <a:rPr lang="ru-RU" sz="32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Рейтинги губернаторов: 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</a:br>
            <a:endParaRPr lang="ru-RU" sz="32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Рейтинг 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влияния глав субъектов РФ (АПЭК).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Индекс 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избираемости губернаторов («Политические технологии»).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32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Медиа-рейтинги</a:t>
            </a: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губернаторов («</a:t>
            </a:r>
            <a:r>
              <a:rPr lang="ru-RU" sz="3200" dirty="0" err="1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Медиалогия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»)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Рейтинг 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качества жизни в регионах </a:t>
            </a: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РФ 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(«РИА Рейтинг» и «Московские новости») Анализ информации на основе источников Росстата, Минздрава и т.д.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Рейтинг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 социально-политической устойчивости </a:t>
            </a: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регионов (Фонда 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«Петербургская политика</a:t>
            </a:r>
            <a:r>
              <a:rPr lang="ru-RU" sz="32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»)</a:t>
            </a:r>
            <a:r>
              <a:rPr lang="ru-RU" sz="32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 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386879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Рынок рейтингов губернаторов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7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81720" y="2830587"/>
            <a:ext cx="12216681" cy="462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0" lvl="1" indent="0" algn="ctr" eaLnBrk="0" hangingPunct="0">
              <a:spcBef>
                <a:spcPts val="600"/>
              </a:spcBef>
              <a:buClr>
                <a:srgbClr val="FF0000"/>
              </a:buClr>
            </a:pPr>
            <a:r>
              <a:rPr lang="ru-RU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Недобросовестные рейтинги губернаторов: </a:t>
            </a:r>
            <a:r>
              <a:rPr lang="ru-RU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ru-RU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</a:br>
            <a:endParaRPr lang="ru-RU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Кремлевский рейтинг губернаторов;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Рейтинг дружественности губернаторов по отношению к бизнесу (ЛИОМ) </a:t>
            </a:r>
            <a:r>
              <a:rPr lang="en-US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–</a:t>
            </a: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рейтинг «эксперта Грегори </a:t>
            </a:r>
            <a:r>
              <a:rPr lang="ru-RU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Вустера</a:t>
            </a: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».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386879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Рынок рейтингов губернаторов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8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9dcc6f5bd3754123597e9c7799e2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875" y="677934"/>
            <a:ext cx="5783937" cy="6177244"/>
          </a:xfrm>
          <a:prstGeom prst="round2DiagRect">
            <a:avLst>
              <a:gd name="adj1" fmla="val 940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Без имени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344" y="2418928"/>
            <a:ext cx="6533193" cy="694538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" descr="imag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788" y="268288"/>
            <a:ext cx="5644695" cy="12732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1760" y="7551174"/>
            <a:ext cx="518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«Рейтинг эксперта Грегори </a:t>
            </a:r>
            <a:r>
              <a:rPr lang="ru-RU" dirty="0" err="1" smtClean="0"/>
              <a:t>Вустера</a:t>
            </a:r>
            <a:r>
              <a:rPr lang="ru-RU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1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5736" y="3993247"/>
            <a:ext cx="554461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en-US" sz="40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Прежде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40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чем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40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говорить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40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об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управлении, </a:t>
            </a:r>
            <a:r>
              <a:rPr lang="en-US" sz="40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нужно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понять, а что</a:t>
            </a: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собственно</a:t>
            </a: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</a:t>
            </a:r>
            <a:r>
              <a:rPr lang="en-US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является объектом этого управления</a:t>
            </a: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?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Актуальные практики регионального управления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pic>
        <p:nvPicPr>
          <p:cNvPr id="11" name="Рисунок 10" descr="autsors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352" y="2662051"/>
            <a:ext cx="6790432" cy="624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81720" y="2830587"/>
            <a:ext cx="12216681" cy="576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0" lvl="1" indent="0" algn="ctr" eaLnBrk="0" hangingPunct="0">
              <a:spcBef>
                <a:spcPts val="600"/>
              </a:spcBef>
              <a:buClr>
                <a:srgbClr val="FF0000"/>
              </a:buClr>
            </a:pPr>
            <a:r>
              <a:rPr lang="ru-RU" sz="40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Преимущества: </a:t>
            </a:r>
            <a:r>
              <a:rPr lang="ru-RU" sz="40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ru-RU" sz="40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</a:br>
            <a:endParaRPr lang="ru-RU" sz="40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Метод экспертных оценок;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Представительная панель экспертов;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Участие представителей федеральных органов власти на анонимной основе;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40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Высокая прогностическая эффективность.</a:t>
            </a:r>
          </a:p>
          <a:p>
            <a:pPr marL="0" lvl="1" indent="0" eaLnBrk="0" hangingPunct="0">
              <a:spcBef>
                <a:spcPts val="600"/>
              </a:spcBef>
              <a:buClr>
                <a:srgbClr val="FF0000"/>
              </a:buClr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386879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Рейтинг политической выживаемости губернаторов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8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6336" y="2644552"/>
            <a:ext cx="68407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Утверждение высшими органами государственной власти региона Инвестиционной стратегии региона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Формирование и ежегодное обновление плана создания инвестиционных объектов и объектов инфраструктуры в регионе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Ежегодное послание высшего должностного лица субъекта Российской Федерации «Инвестиционный климат и инвестиционная политика субъекта Российской Федерации»</a:t>
            </a: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Региональный </a:t>
            </a:r>
            <a:r>
              <a:rPr lang="ru-RU" sz="3200" b="1" dirty="0" err="1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инвестстандарт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pic>
        <p:nvPicPr>
          <p:cNvPr id="6" name="Рисунок 5" descr="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92624"/>
            <a:ext cx="5809112" cy="5308848"/>
          </a:xfrm>
          <a:prstGeom prst="roundRect">
            <a:avLst>
              <a:gd name="adj" fmla="val 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32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81720" y="2068488"/>
            <a:ext cx="12623080" cy="74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Принятие нормативного правового акта субъекта Российской Федерации о защите прав инвесторов и механизмах поддержки инвестиционной деятельности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Наличие Совета по улучшению инвестиционного климата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Наличие специализированной организации по привлечению инвестиций и работе с инвесторами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Наличие доступной инфраструктуры для размещения производственных и иных объектов инвесторов (промышленных парков, технологических парков)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Наличие механизмов профессиональной подготовки и переподготовки по специальностям, соответствующим инвестиционной стратегии региона и потребностям инвесторов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Создание специализированного двуязычного 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интернет-портала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об инвестиционной деятельности в субъекте Российской Федерации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Наличие в субъекте Российской Федерации единого регламента сопровождения инвестиционных проектов по принципу «одного окна»</a:t>
            </a: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УСЛОВИЯ ДЛЯ БИЗНЕСА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81720" y="2438896"/>
            <a:ext cx="12385376" cy="69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Принятие высшим должностным лицом субъекта Российской Федерации инвестиционной декларации региона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Принятие нормативного акта, регламентирующего процедуру оценки регулирующего воздействия принятых и принимаемых нормативно-правовых актов, затрагивающих предпринимательскую деятельность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Наличие системы обучения, повышения и оценки компетентности сотрудников профильных органов государственной власти субъектов РФ и организаций по привлечению инвестиций и работе с инвесторами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Включение представителей потребителей энергоресурсов в состав РЭК и создание коллегиального совещательного органа при РЭК, включающего представителей делового сообщества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Наличие канала прямой связи инвесторов и руководства субъекта Российской Федерации для оперативного решения возникающих в процессе инвестиционной деятельности проблем и вопросов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ГАРАНТИИ ИНВЕСТОРАМ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7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81720" y="2830587"/>
            <a:ext cx="12216681" cy="71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0" lvl="1" indent="0" algn="ctr" eaLnBrk="0" hangingPunct="0">
              <a:spcBef>
                <a:spcPts val="600"/>
              </a:spcBef>
              <a:buClr>
                <a:srgbClr val="FF0000"/>
              </a:buClr>
            </a:pPr>
            <a:r>
              <a:rPr lang="ru-RU" sz="40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Совместно с АСИ: </a:t>
            </a:r>
            <a:r>
              <a:rPr lang="ru-RU" sz="40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ru-RU" sz="4000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</a:br>
            <a:endParaRPr lang="ru-RU" sz="40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Взаимодействие с инвесторами </a:t>
            </a:r>
            <a:r>
              <a:rPr lang="en-US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–</a:t>
            </a: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экспертная оценка инвесторов и бизнес-ассоциаций, замер «критических показателей»;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Информационный фон (данные мониторинговых агентств);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Рейтинг у населения (данные социологии);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Отношения с элитами (опрос политических экспертов).</a:t>
            </a:r>
          </a:p>
          <a:p>
            <a:pPr marL="0" lvl="1" indent="0" eaLnBrk="0" hangingPunct="0">
              <a:spcBef>
                <a:spcPts val="600"/>
              </a:spcBef>
              <a:buClr>
                <a:srgbClr val="FF0000"/>
              </a:buClr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386879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Рейтинг политико-экономической эффективности губернаторов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5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68934" y="8179368"/>
            <a:ext cx="5201920" cy="119774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61013" y="8179368"/>
            <a:ext cx="5201920" cy="114073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550126" y="1298473"/>
            <a:ext cx="921173" cy="74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ru-RU" sz="4000" dirty="0">
                <a:solidFill>
                  <a:srgbClr val="B2B2B2"/>
                </a:solidFill>
              </a:rPr>
              <a:t>0</a:t>
            </a:r>
            <a:r>
              <a:rPr lang="ru-RU" sz="4000" dirty="0">
                <a:solidFill>
                  <a:srgbClr val="36C8FC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9333" y="811573"/>
            <a:ext cx="6502400" cy="283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0" rIns="130046" bIns="65023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Создание комплексного рейтинга, агрегирующего четыре </a:t>
            </a: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интуитивно </a:t>
            </a:r>
            <a:r>
              <a:rPr lang="ru-RU" b="1" dirty="0">
                <a:solidFill>
                  <a:schemeClr val="bg2"/>
                </a:solidFill>
              </a:rPr>
              <a:t>понятные составляющие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34933" y="2709333"/>
            <a:ext cx="4443307" cy="70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ИТОГОВЫЙ РЕЙТИНГ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8613" y="4009813"/>
            <a:ext cx="5201920" cy="92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ru-RU" sz="2000" b="1" i="1" dirty="0"/>
              <a:t>Опрос инвесторов, ведущих бизнес в большинстве субъектов РФ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 bwMode="auto">
          <a:xfrm>
            <a:off x="758613" y="5069277"/>
            <a:ext cx="5201920" cy="782884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130046" rIns="130046" bIns="130046" anchor="ctr"/>
          <a:lstStyle/>
          <a:p>
            <a:pPr algn="ctr">
              <a:buClr>
                <a:srgbClr val="177B57"/>
              </a:buClr>
            </a:pPr>
            <a:r>
              <a:rPr lang="ru-RU" sz="1700" i="1" dirty="0"/>
              <a:t>Оценка комфорта взаимодействия с региональной властью бизнесменами, имеющими возможность сравнивать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8613" y="4928168"/>
            <a:ext cx="5201920" cy="114073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61013" y="4009813"/>
            <a:ext cx="5201920" cy="92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>
              <a:buClr>
                <a:srgbClr val="177B57"/>
              </a:buClr>
            </a:pPr>
            <a:r>
              <a:rPr lang="ru-RU" sz="2000" b="1" i="1" dirty="0"/>
              <a:t>Реакция на «запрос информации от иностранного инвестора»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7261013" y="5069277"/>
            <a:ext cx="5201920" cy="782884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130046" rIns="130046" bIns="130046" anchor="ctr"/>
          <a:lstStyle/>
          <a:p>
            <a:pPr algn="ctr">
              <a:buClr>
                <a:srgbClr val="177B57"/>
              </a:buClr>
            </a:pPr>
            <a:r>
              <a:rPr lang="ru-RU" sz="1700" i="1" dirty="0"/>
              <a:t>Оценка коммуникаций с иностранными инвесторами , проводимая с помощью «контрольной закупки»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61013" y="4928168"/>
            <a:ext cx="5201920" cy="114073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 bwMode="auto">
          <a:xfrm>
            <a:off x="779255" y="8358295"/>
            <a:ext cx="5201920" cy="782884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130046" rIns="130046" bIns="130046" anchor="ctr"/>
          <a:lstStyle/>
          <a:p>
            <a:pPr algn="ctr">
              <a:buClr>
                <a:srgbClr val="177B57"/>
              </a:buClr>
            </a:pPr>
            <a:r>
              <a:rPr lang="ru-RU" sz="1700" i="1" dirty="0"/>
              <a:t>Очевидный для населения региона результат привлечения инвестиций в экономику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61013" y="7261013"/>
            <a:ext cx="5201920" cy="92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>
              <a:buClr>
                <a:srgbClr val="177B57"/>
              </a:buClr>
            </a:pPr>
            <a:r>
              <a:rPr lang="ru-RU" sz="2000" b="1" i="1" dirty="0"/>
              <a:t>Объем проектов государственно-частного партнерства в регионе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 bwMode="auto">
          <a:xfrm>
            <a:off x="7271334" y="8358295"/>
            <a:ext cx="5201920" cy="782884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130046" rIns="130046" bIns="130046" anchor="ctr"/>
          <a:lstStyle/>
          <a:p>
            <a:pPr algn="ctr">
              <a:buClr>
                <a:srgbClr val="177B57"/>
              </a:buClr>
            </a:pPr>
            <a:r>
              <a:rPr lang="ru-RU" sz="1700" i="1" dirty="0"/>
              <a:t>Способность региональных властей привлекать инвесторов к решению инфраструктурных задач</a:t>
            </a:r>
          </a:p>
        </p:txBody>
      </p:sp>
      <p:cxnSp>
        <p:nvCxnSpPr>
          <p:cNvPr id="5" name="Соединительная линия уступом 4"/>
          <p:cNvCxnSpPr>
            <a:stCxn id="2" idx="2"/>
            <a:endCxn id="37" idx="3"/>
          </p:cNvCxnSpPr>
          <p:nvPr/>
        </p:nvCxnSpPr>
        <p:spPr>
          <a:xfrm rot="5400000">
            <a:off x="3602303" y="5795452"/>
            <a:ext cx="5333158" cy="5754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>
            <a:stCxn id="2" idx="2"/>
            <a:endCxn id="40" idx="1"/>
          </p:cNvCxnSpPr>
          <p:nvPr/>
        </p:nvCxnSpPr>
        <p:spPr>
          <a:xfrm rot="16200000" flipH="1">
            <a:off x="4242222" y="5730944"/>
            <a:ext cx="5333158" cy="7044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2" idx="1"/>
            <a:endCxn id="20" idx="0"/>
          </p:cNvCxnSpPr>
          <p:nvPr/>
        </p:nvCxnSpPr>
        <p:spPr>
          <a:xfrm rot="10800000" flipV="1">
            <a:off x="3359573" y="3062956"/>
            <a:ext cx="975360" cy="9468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2" idx="3"/>
            <a:endCxn id="23" idx="0"/>
          </p:cNvCxnSpPr>
          <p:nvPr/>
        </p:nvCxnSpPr>
        <p:spPr>
          <a:xfrm>
            <a:off x="8778240" y="3062957"/>
            <a:ext cx="1083733" cy="9468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68934" y="7261013"/>
            <a:ext cx="5201920" cy="92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>
              <a:buClr>
                <a:srgbClr val="177B57"/>
              </a:buClr>
            </a:pPr>
            <a:r>
              <a:rPr lang="ru-RU" sz="2000" b="1" i="1" dirty="0"/>
              <a:t>Прирост количества высокооплачиваемых рабочих мест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4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81720" y="2830587"/>
            <a:ext cx="12216681" cy="64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0" lvl="1" indent="0" algn="ctr" eaLnBrk="0" hangingPunct="0">
              <a:spcBef>
                <a:spcPts val="600"/>
              </a:spcBef>
              <a:buClr>
                <a:srgbClr val="FF0000"/>
              </a:buClr>
            </a:pPr>
            <a:r>
              <a:rPr lang="ru-RU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Доклады: </a:t>
            </a:r>
            <a:r>
              <a:rPr lang="ru-RU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ru-RU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</a:br>
            <a:endParaRPr lang="ru-RU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Политические стратегии губернаторов-новичков (май 2013 г.);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</a:t>
            </a:r>
            <a:r>
              <a:rPr lang="en-US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</a:t>
            </a: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литические стратегии губернаторов-</a:t>
            </a:r>
            <a:r>
              <a:rPr lang="ru-RU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инкумбентов</a:t>
            </a: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(август 2013 г.);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</a:t>
            </a:r>
            <a:r>
              <a:rPr lang="en-US" dirty="0" err="1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</a:t>
            </a:r>
            <a:r>
              <a:rPr lang="ru-RU" dirty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литические стратегии </a:t>
            </a: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губернаторов Урала (сентябрь 2013 г.);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Оценка политической эффективности губернаторов РФ (октябрь 2013 г.). </a:t>
            </a:r>
            <a:endParaRPr lang="ru-RU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386879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Оценка политической эффективности губернаторов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2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876800"/>
            <a:ext cx="13004800" cy="4876800"/>
          </a:xfrm>
          <a:prstGeom prst="rect">
            <a:avLst/>
          </a:prstGeom>
          <a:solidFill>
            <a:srgbClr val="E90D12"/>
          </a:solidFill>
          <a:ln>
            <a:solidFill>
              <a:srgbClr val="EC2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/>
          <a:p>
            <a:pPr>
              <a:defRPr/>
            </a:pPr>
            <a:endParaRPr lang="ru-RU" sz="3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0" y="5689601"/>
            <a:ext cx="13004800" cy="26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39" tIns="65020" rIns="130039" bIns="65020">
            <a:spAutoFit/>
          </a:bodyPr>
          <a:lstStyle/>
          <a:p>
            <a:pPr algn="ctr"/>
            <a:r>
              <a:rPr lang="ru-RU" sz="3400" dirty="0">
                <a:solidFill>
                  <a:srgbClr val="FFFFFF"/>
                </a:solidFill>
              </a:rPr>
              <a:t>Коммуникационный холдинг «МИНЧЕНКО КОНСАЛТИНГ» </a:t>
            </a:r>
          </a:p>
          <a:p>
            <a:pPr algn="ctr"/>
            <a:r>
              <a:rPr lang="ru-RU" sz="3400" dirty="0">
                <a:solidFill>
                  <a:srgbClr val="FFFFFF"/>
                </a:solidFill>
                <a:sym typeface="Helvetica" charset="0"/>
              </a:rPr>
              <a:t>123557, Москва, Большой Тишинский пер., д. 38, </a:t>
            </a:r>
            <a:r>
              <a:rPr lang="ru-RU" sz="3400" dirty="0" err="1">
                <a:solidFill>
                  <a:srgbClr val="FFFFFF"/>
                </a:solidFill>
                <a:sym typeface="Helvetica" charset="0"/>
              </a:rPr>
              <a:t>оф</a:t>
            </a:r>
            <a:r>
              <a:rPr lang="ru-RU" sz="3400" dirty="0">
                <a:solidFill>
                  <a:srgbClr val="FFFFFF"/>
                </a:solidFill>
                <a:sym typeface="Helvetica" charset="0"/>
              </a:rPr>
              <a:t>. 730</a:t>
            </a:r>
            <a:br>
              <a:rPr lang="ru-RU" sz="3400" dirty="0">
                <a:solidFill>
                  <a:srgbClr val="FFFFFF"/>
                </a:solidFill>
                <a:sym typeface="Helvetica" charset="0"/>
              </a:rPr>
            </a:br>
            <a:r>
              <a:rPr lang="ru-RU" sz="3400" dirty="0">
                <a:solidFill>
                  <a:srgbClr val="FFFFFF"/>
                </a:solidFill>
                <a:sym typeface="Helvetica" charset="0"/>
              </a:rPr>
              <a:t>Телефон: +7 495 605 36 81, факс: +7 495 605 36 80</a:t>
            </a:r>
          </a:p>
          <a:p>
            <a:pPr algn="ctr"/>
            <a:r>
              <a:rPr lang="ru-RU" sz="3400" dirty="0">
                <a:solidFill>
                  <a:srgbClr val="FFFFFF"/>
                </a:solidFill>
              </a:rPr>
              <a:t> </a:t>
            </a:r>
            <a:r>
              <a:rPr lang="ru-RU" sz="3400" dirty="0" err="1">
                <a:solidFill>
                  <a:srgbClr val="FFFFFF"/>
                </a:solidFill>
              </a:rPr>
              <a:t>office@minchenko.ru</a:t>
            </a:r>
            <a:endParaRPr lang="ru-RU" sz="3400" dirty="0">
              <a:solidFill>
                <a:srgbClr val="FFFFFF"/>
              </a:solidFill>
            </a:endParaRPr>
          </a:p>
          <a:p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767645" y="2235201"/>
            <a:ext cx="11638845" cy="31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39" tIns="65020" rIns="130039" bIns="65020">
            <a:spAutoFit/>
          </a:bodyPr>
          <a:lstStyle/>
          <a:p>
            <a:pPr algn="ctr"/>
            <a:r>
              <a:rPr lang="en-US" sz="8500" b="1" dirty="0">
                <a:solidFill>
                  <a:srgbClr val="EA0904"/>
                </a:solidFill>
                <a:latin typeface="+mj-lt"/>
              </a:rPr>
              <a:t>www.minchenko.ru</a:t>
            </a:r>
          </a:p>
          <a:p>
            <a:pPr algn="ctr"/>
            <a:r>
              <a:rPr lang="en-US" sz="2800" b="1" dirty="0">
                <a:solidFill>
                  <a:srgbClr val="EA0904"/>
                </a:solidFill>
                <a:latin typeface="+mn-lt"/>
              </a:rPr>
              <a:t>I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" charset="0"/>
              </a:rPr>
              <a:t>исследования </a:t>
            </a:r>
            <a:r>
              <a:rPr lang="ru-RU" sz="2800" b="1" dirty="0">
                <a:solidFill>
                  <a:srgbClr val="EA0904"/>
                </a:solidFill>
                <a:latin typeface="+mn-lt"/>
                <a:sym typeface="Helvetica" charset="0"/>
              </a:rPr>
              <a:t>I</a:t>
            </a:r>
            <a:r>
              <a:rPr lang="ru-RU" sz="2800" dirty="0">
                <a:solidFill>
                  <a:srgbClr val="EA0904"/>
                </a:solidFill>
                <a:latin typeface="+mn-lt"/>
                <a:sym typeface="Helvetica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" charset="0"/>
              </a:rPr>
              <a:t>аналитика</a:t>
            </a:r>
            <a:r>
              <a:rPr lang="ru-RU" sz="2800" dirty="0">
                <a:solidFill>
                  <a:srgbClr val="EA0904"/>
                </a:solidFill>
                <a:latin typeface="+mn-lt"/>
                <a:sym typeface="Helvetica" charset="0"/>
              </a:rPr>
              <a:t> </a:t>
            </a:r>
            <a:r>
              <a:rPr lang="ru-RU" sz="2800" b="1" dirty="0">
                <a:solidFill>
                  <a:srgbClr val="EA0904"/>
                </a:solidFill>
                <a:latin typeface="+mn-lt"/>
                <a:sym typeface="Helvetica" charset="0"/>
              </a:rPr>
              <a:t>I</a:t>
            </a:r>
            <a:r>
              <a:rPr lang="ru-RU" sz="2800" dirty="0">
                <a:solidFill>
                  <a:srgbClr val="EA0904"/>
                </a:solidFill>
                <a:latin typeface="+mn-lt"/>
                <a:sym typeface="Helvetica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" charset="0"/>
              </a:rPr>
              <a:t>PR</a:t>
            </a:r>
            <a:r>
              <a:rPr lang="ru-RU" sz="2800" dirty="0">
                <a:solidFill>
                  <a:srgbClr val="EA0904"/>
                </a:solidFill>
                <a:latin typeface="+mn-lt"/>
                <a:sym typeface="Helvetica" charset="0"/>
              </a:rPr>
              <a:t> </a:t>
            </a:r>
            <a:r>
              <a:rPr lang="ru-RU" sz="2800" b="1" dirty="0">
                <a:solidFill>
                  <a:srgbClr val="EA0904"/>
                </a:solidFill>
                <a:latin typeface="+mn-lt"/>
                <a:sym typeface="Helvetica" charset="0"/>
              </a:rPr>
              <a:t>I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" charset="0"/>
              </a:rPr>
              <a:t>GR</a:t>
            </a:r>
            <a:r>
              <a:rPr lang="ru-RU" sz="2800" dirty="0">
                <a:solidFill>
                  <a:srgbClr val="EA0904"/>
                </a:solidFill>
                <a:latin typeface="+mn-lt"/>
                <a:sym typeface="Helvetica" charset="0"/>
              </a:rPr>
              <a:t> </a:t>
            </a:r>
            <a:r>
              <a:rPr lang="ru-RU" sz="2800" b="1" dirty="0">
                <a:solidFill>
                  <a:srgbClr val="EA0904"/>
                </a:solidFill>
                <a:latin typeface="+mn-lt"/>
                <a:sym typeface="Helvetica" charset="0"/>
              </a:rPr>
              <a:t>I</a:t>
            </a:r>
            <a:r>
              <a:rPr lang="ru-RU" sz="2800" dirty="0">
                <a:solidFill>
                  <a:srgbClr val="EA0904"/>
                </a:solidFill>
                <a:latin typeface="+mn-lt"/>
                <a:sym typeface="Helvetica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" charset="0"/>
              </a:rPr>
              <a:t>геополитический лоббизм </a:t>
            </a:r>
            <a:r>
              <a:rPr lang="en-US" sz="2800" b="1" dirty="0">
                <a:solidFill>
                  <a:srgbClr val="EA0904"/>
                </a:solidFill>
                <a:latin typeface="+mn-lt"/>
              </a:rPr>
              <a:t>I</a:t>
            </a:r>
          </a:p>
          <a:p>
            <a:endParaRPr lang="ru-RU" sz="8500" b="1" dirty="0">
              <a:solidFill>
                <a:srgbClr val="EA0904"/>
              </a:solidFill>
              <a:latin typeface="Calibri" pitchFamily="34" charset="0"/>
            </a:endParaRPr>
          </a:p>
        </p:txBody>
      </p:sp>
      <p:pic>
        <p:nvPicPr>
          <p:cNvPr id="6" name="Рисунок 5" descr="196440-y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2200" y="0"/>
            <a:ext cx="3766096" cy="235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6336" y="2212504"/>
            <a:ext cx="684076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Анализ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политических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стратегий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российских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губернаторов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показывает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что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выбор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объекта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управления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зависит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от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нескольких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переменных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: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spcBef>
                <a:spcPts val="0"/>
              </a:spcBef>
            </a:pPr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0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Объективные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характеристики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географические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ресурсные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экономические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демогафические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т.д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.);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0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Политическая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традиция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специфика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местной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элиты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0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Бэкграунд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главы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(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биографический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коалиция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поддержки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);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0" indent="-449263">
              <a:spcBef>
                <a:spcPts val="600"/>
              </a:spcBef>
              <a:buBlip>
                <a:blip r:embed="rId3"/>
              </a:buBlip>
            </a:pP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Политическое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планирование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главы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региона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и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клана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к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которому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он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относится</a:t>
            </a:r>
            <a:r>
              <a:rPr lang="en-US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.</a:t>
            </a:r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" name="Рисунок 7" descr="consolidate-11.jpg"/>
          <p:cNvPicPr>
            <a:picLocks noChangeAspect="1"/>
          </p:cNvPicPr>
          <p:nvPr/>
        </p:nvPicPr>
        <p:blipFill>
          <a:blip r:embed="rId4" cstate="print"/>
          <a:srcRect l="9810" r="3288"/>
          <a:stretch>
            <a:fillRect/>
          </a:stretch>
        </p:blipFill>
        <p:spPr>
          <a:xfrm>
            <a:off x="165696" y="3778564"/>
            <a:ext cx="5710312" cy="52026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Актуальные практики регионального управления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6336" y="3269099"/>
            <a:ext cx="68407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 - федеральный центр, где в сторону федерального центра работают каналы «информирования» и «запросов», в сторону губернатора — канал «указаний»;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 - население;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 - местные элиты;</a:t>
            </a: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indent="-449263">
              <a:spcBef>
                <a:spcPts val="6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Губернатор - бизнес, работающий или инвестирующий в регион.</a:t>
            </a: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4 диалога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pic>
        <p:nvPicPr>
          <p:cNvPr id="10" name="Рисунок 9" descr="194170-yana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3827" r="4328"/>
          <a:stretch>
            <a:fillRect/>
          </a:stretch>
        </p:blipFill>
        <p:spPr>
          <a:xfrm>
            <a:off x="0" y="3277784"/>
            <a:ext cx="5926336" cy="48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81720" y="2428528"/>
            <a:ext cx="12313368" cy="67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Дополнительными критериями для оценки эффективности политической стратегии губернаторов-новичков стали:</a:t>
            </a:r>
          </a:p>
          <a:p>
            <a:endParaRPr lang="ru-RU" sz="12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1) 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Анализ результатов региональных и муниципальных выборов, если таковые проводились, где под электоральной управляемостью понимается способность губернатора достигать результата, избегая политических скандалов;</a:t>
            </a:r>
          </a:p>
          <a:p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2) 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Анализ принципов и результатов кадровой политики губернатора, описание персонального состава команды.</a:t>
            </a:r>
          </a:p>
          <a:p>
            <a:endParaRPr lang="ru-RU" sz="2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ctr"/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Авторы исследования: </a:t>
            </a:r>
          </a:p>
          <a:p>
            <a:endParaRPr lang="ru-RU" sz="12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Евгений </a:t>
            </a:r>
            <a:r>
              <a:rPr lang="ru-RU" sz="2800" dirty="0" err="1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Минченко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cs typeface="Helvetica" charset="0"/>
                <a:sym typeface="Helvetica" charset="0"/>
              </a:rPr>
              <a:t>, президент 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коммуникационного холдинга «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Minchenko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consulting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», </a:t>
            </a:r>
          </a:p>
          <a:p>
            <a:endParaRPr lang="ru-RU" sz="8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r>
              <a:rPr lang="ru-RU" sz="2800" dirty="0" smtClean="0">
                <a:solidFill>
                  <a:srgbClr val="DB0303"/>
                </a:solidFill>
                <a:latin typeface="Helvetica" charset="0"/>
                <a:cs typeface="Helvetica" charset="0"/>
                <a:sym typeface="Helvetica" charset="0"/>
              </a:rPr>
              <a:t>Кирилл Петров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, руководитель аналитического департамента «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Minchenko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consulting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».</a:t>
            </a: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4 диалога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7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81720" y="2572544"/>
            <a:ext cx="12313367" cy="111620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Helvetica" charset="0"/>
                <a:cs typeface="Helvetica" charset="0"/>
                <a:sym typeface="Helvetica" charset="0"/>
              </a:rPr>
              <a:t>Типология губернаторов: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8344" y="609601"/>
            <a:ext cx="6701657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2800" b="1" dirty="0" err="1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Имиджевое</a:t>
            </a:r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 позиционирование руководителей органов  </a:t>
            </a:r>
            <a:r>
              <a:rPr lang="ru-RU" sz="2800" b="1" dirty="0" err="1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гос</a:t>
            </a:r>
            <a:r>
              <a:rPr lang="ru-RU" sz="28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. власти</a:t>
            </a:r>
            <a:endParaRPr lang="ru-RU" sz="28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3910837"/>
              </p:ext>
            </p:extLst>
          </p:nvPr>
        </p:nvGraphicFramePr>
        <p:xfrm>
          <a:off x="381720" y="3780993"/>
          <a:ext cx="12313368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39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81720" y="2428528"/>
            <a:ext cx="12313368" cy="696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 период с 2005 по 2011 год произведено 140 назначений.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3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67 раз посты глав субъектов доверяли новичкам (47,6%), из них 27 были варягами. 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3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Из новых губернаторов 15 ушли досрочно, не доработав до окончания первого срока (из них 10 варягов, 2 местных и 3 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возвращенца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), 1 погиб (варяг), 3 не были переназначены (1 варяг, 2 местных). 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3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17 новичков были переназначены (7 варягов, 9 местных и 1 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возвращенец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), но из них 3 ушли досрочно, не доработав до конца второго срока (из них 2 варяга). </a:t>
            </a: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endParaRPr lang="ru-RU" sz="300" dirty="0" smtClean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449263" lvl="1" indent="-449263" eaLnBrk="0" hangingPunct="0">
              <a:spcBef>
                <a:spcPts val="6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Среди губернаторов-новичков, назначенных в период с 2005 года и пребывавших в должности к середине 2011 года, преобладают местные (всего 40 человек, включая 8 </a:t>
            </a:r>
            <a:r>
              <a:rPr lang="ru-RU" sz="2800" dirty="0" err="1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возвращенцев</a:t>
            </a:r>
            <a:r>
              <a:rPr lang="ru-RU" sz="2800" dirty="0" smtClean="0">
                <a:solidFill>
                  <a:srgbClr val="404040"/>
                </a:solidFill>
                <a:latin typeface="Helvetica" charset="0"/>
                <a:cs typeface="Helvetica" charset="0"/>
                <a:sym typeface="Helvetica" charset="0"/>
              </a:rPr>
              <a:t>), число сохранившихся на посту варягов составило 13 человек.</a:t>
            </a:r>
            <a:endParaRPr lang="ru-RU" sz="2800" dirty="0">
              <a:solidFill>
                <a:srgbClr val="40404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Статистика по назначениям 2005-2011</a:t>
            </a:r>
            <a:endParaRPr lang="ru-RU" sz="3200" b="1" dirty="0">
              <a:solidFill>
                <a:srgbClr val="FFFFFF"/>
              </a:solidFill>
              <a:latin typeface="Helvetica" charset="0"/>
              <a:ea typeface="Helvetica Light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5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Отношение новых губернаторов к региону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7744" y="2428529"/>
          <a:ext cx="12097344" cy="5838741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4064355"/>
                <a:gridCol w="3424477"/>
                <a:gridCol w="460851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Местный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Возвращенец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Варяг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26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Владимир Волков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Александр Дрозденко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Ерощенко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Валерий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Зеренков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Марина Ковтун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Олег Кувшинников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Виктор Назаров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Валерий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Радаев</a:t>
                      </a: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Ястребов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Жвачкин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Игорь Орлов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Ситников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Виктор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Басаргин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Боженов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Шойгу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Андрей Воробьев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Евгений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Куйвашев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Николай Меркушкин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Владимир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Миклушевский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Алексей Островский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Александр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Худилайнен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</a:tr>
              <a:tr h="49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9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4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41016" r="27930" b="39209"/>
          <a:stretch>
            <a:fillRect/>
          </a:stretch>
        </p:blipFill>
        <p:spPr bwMode="auto">
          <a:xfrm>
            <a:off x="508001" y="508001"/>
            <a:ext cx="5080000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8001" y="2032000"/>
            <a:ext cx="5689600" cy="12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ru-RU" sz="3400" u="sng" dirty="0">
              <a:solidFill>
                <a:srgbClr val="E90D12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09601"/>
            <a:ext cx="6604001" cy="1117601"/>
          </a:xfrm>
          <a:prstGeom prst="rect">
            <a:avLst/>
          </a:prstGeom>
          <a:solidFill>
            <a:srgbClr val="E90D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defTabSz="1298575" hangingPunct="0"/>
            <a:r>
              <a:rPr lang="ru-RU" sz="3200" b="1" dirty="0" smtClean="0">
                <a:solidFill>
                  <a:srgbClr val="FFFFFF"/>
                </a:solidFill>
                <a:latin typeface="Helvetica" charset="0"/>
                <a:ea typeface="Helvetica Light" charset="0"/>
                <a:cs typeface="Helvetica" charset="0"/>
                <a:sym typeface="Helvetica" charset="0"/>
              </a:rPr>
              <a:t>Отношение новых губернаторов к региону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7744" y="2428529"/>
          <a:ext cx="12097344" cy="5838741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4064355"/>
                <a:gridCol w="3424477"/>
                <a:gridCol w="4608512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Местный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Возвращенец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Варяг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26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Владимир Волков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Александр Дрозденко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Ерощенко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Валерий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Зеренков</a:t>
                      </a: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Марина Ковтун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Олег Кувшинников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Виктор Назаров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Валерий </a:t>
                      </a:r>
                      <a:r>
                        <a:rPr lang="ru-RU" sz="2400" b="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Радаев</a:t>
                      </a: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Ястребов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Жвачкин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Игорь Орлов 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Ситников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Виктор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Басаргин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Боженов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Сергей Шойгу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Андрей Воробьев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Евгений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Куйвашев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Николай Меркушкин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Владимир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Миклушевский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Алексей Островский</a:t>
                      </a: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Александр </a:t>
                      </a:r>
                      <a:r>
                        <a:rPr lang="ru-RU" sz="2400" kern="1200" dirty="0" err="1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Худилайнен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</a:tr>
              <a:tr h="49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404040"/>
                          </a:solidFill>
                          <a:latin typeface="Helvetica" charset="0"/>
                          <a:ea typeface="Helvetica Light" charset="0"/>
                          <a:cs typeface="Helvetica" charset="0"/>
                          <a:sym typeface="Helvetica" charset="0"/>
                        </a:rPr>
                        <a:t>9</a:t>
                      </a:r>
                      <a:endParaRPr lang="ru-RU" sz="2400" kern="1200" dirty="0" smtClean="0">
                        <a:solidFill>
                          <a:srgbClr val="404040"/>
                        </a:solidFill>
                        <a:latin typeface="Helvetica" charset="0"/>
                        <a:ea typeface="Helvetica Light" charset="0"/>
                        <a:cs typeface="Helvetica" charset="0"/>
                        <a:sym typeface="Helvetica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83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7F7F7F"/>
      </a:dk2>
      <a:lt2>
        <a:srgbClr val="F8F8F8"/>
      </a:lt2>
      <a:accent1>
        <a:srgbClr val="D60000"/>
      </a:accent1>
      <a:accent2>
        <a:srgbClr val="FFC000"/>
      </a:accent2>
      <a:accent3>
        <a:srgbClr val="FF9900"/>
      </a:accent3>
      <a:accent4>
        <a:srgbClr val="003399"/>
      </a:accent4>
      <a:accent5>
        <a:srgbClr val="92D050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1272</Words>
  <Application>Microsoft Macintosh PowerPoint</Application>
  <PresentationFormat>Custom</PresentationFormat>
  <Paragraphs>295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Bluebeard house</cp:lastModifiedBy>
  <cp:revision>246</cp:revision>
  <dcterms:created xsi:type="dcterms:W3CDTF">2013-01-18T07:30:45Z</dcterms:created>
  <dcterms:modified xsi:type="dcterms:W3CDTF">2013-07-08T20:41:54Z</dcterms:modified>
</cp:coreProperties>
</file>